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62" r:id="rId9"/>
    <p:sldId id="264" r:id="rId10"/>
    <p:sldId id="259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669"/>
  </p:normalViewPr>
  <p:slideViewPr>
    <p:cSldViewPr snapToGrid="0" snapToObjects="1">
      <p:cViewPr varScale="1">
        <p:scale>
          <a:sx n="86" d="100"/>
          <a:sy n="86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EE0C-A06D-B647-B94D-31F653B0F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0F4E2-2AC0-BB42-8716-18DE8AF3A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4963-93F5-E84C-B585-9EFFD185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68484-765D-C74A-8FE8-4362344F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F64BE-98F0-FA4D-8B61-70D6EF75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8B1E-21B9-8140-80E5-CE4C1B46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58AFA-3786-5A45-ABE1-FB94688C2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74C6E-1AB7-8D40-9863-08A51B7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E1E3E-5272-4B4C-9596-CA587D38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797C2-9828-EB40-B0B7-C638914F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AA79A-FAB9-8E4E-8906-816AF8AA4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84B84-9D20-C646-96FA-D61DA8093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A7598-DF7C-6749-A602-10679930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E267F-EA24-FF4B-AFC9-3BE8E2A3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8D57-8AA2-4341-B4A5-79C51E74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F820-856C-D64B-8EAB-718D559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D88E4-4163-ED48-AEE6-1107275A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E40F7-12F8-7549-84EB-DA3364CB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B59CE-D91F-0A41-8D21-A74087AA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4FF0D-7714-0D42-800A-7B4F863A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8C42-13AF-4443-A343-B275ECE4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3AA46-B786-1949-B5B2-0A5E998C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741F3-80A6-B644-A6C2-446FD9C4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DD46E-6D84-C142-B9B3-C57BE9CF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8264-CA89-0B47-B7A0-AC03C60F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351E-E0A2-344D-9057-EB64737D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D826-C303-5340-B4D8-1AD69707D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2FFF1-27F2-2D48-960C-61E4B3B7D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2C1E6-AF7A-3249-AAD4-F1688BDF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23BC3-37CA-5844-9A9C-66FA3BCE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4B18E-B868-9241-8306-718DF262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F18C-DFB8-6444-BECC-E963FA16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A30B2-14FD-3B4B-97AB-7DB5C7683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9A118-85D7-AC4E-AA90-8FE94B4A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32DFC-3A42-124C-9656-BB3D49778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3C5D7-450B-A440-B277-F715B3537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73854-7BB6-0A46-B626-A3C53C32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C19A8-A10D-C342-AFC0-1A1F8799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D9E88-30E5-7949-B871-7FFE1DE8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3720-63B2-2445-A17B-34BD07D1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D5175-4FD1-B742-A355-312FFE3C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A31BC-8080-8B40-959B-4FE089C0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B473B-6A55-FD45-8855-256127C0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7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D75DD-AC29-9045-B17C-EBFCED39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DAF1F-32E3-CE40-9829-8DDBC895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89B04-D34E-C140-B9E3-C810B1BA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8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E659-E8A4-7445-B680-55B18619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940F-7C2D-884A-85C3-72DE6B57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C5DCA-C816-E449-B9BB-4870E8E4C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39D9B-6F74-1C4E-AC0A-687BBA1F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E0AEC-9DC7-4845-8CE5-D7B63661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62903-1537-3443-A185-F6F9A8B1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C42B-F9BE-8746-A881-AA610931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A4C39-0361-4F47-A47A-3D65CDD4A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65425-C09F-054B-A2B4-47CC3592E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690E1-F4C6-054A-8273-78BFF20D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CB8E-05A9-974F-A1D3-4DB16238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A6E92-37AC-5749-AC20-F39DE45B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9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35D52-3D4B-5147-AD50-E925F792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82513-05BE-C746-9BAF-49B9180A7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262A-2E93-DD4A-9FDD-985FDFBE0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DE23C-35D1-4140-91F4-629CFD089E8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FBB38-B126-6A40-9645-D32BC57A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98B46-2B93-0E40-AFDF-581CE6099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8E2-1C05-4D44-AC16-E990297C3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ivityvillage.co.uk/africa" TargetMode="External"/><Relationship Id="rId3" Type="http://schemas.openxmlformats.org/officeDocument/2006/relationships/hyperlink" Target="https://www.sporcle.com/games/g/africa" TargetMode="External"/><Relationship Id="rId7" Type="http://schemas.openxmlformats.org/officeDocument/2006/relationships/hyperlink" Target="https://www.ducksters.com/geography/africa.php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nationalgeographic.org/2013/10/31/getting-to-know-africa-interestingfacts/" TargetMode="External"/><Relationship Id="rId5" Type="http://schemas.openxmlformats.org/officeDocument/2006/relationships/hyperlink" Target="https://www.kids-world-travel-guide.com/africa-facts.html" TargetMode="External"/><Relationship Id="rId4" Type="http://schemas.openxmlformats.org/officeDocument/2006/relationships/hyperlink" Target="https://www.sporcle.com/games/g/africaflag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orcle.com/games/g/europ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orcle.com/games/g/europeflag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in_Page" TargetMode="External"/><Relationship Id="rId2" Type="http://schemas.openxmlformats.org/officeDocument/2006/relationships/hyperlink" Target="https://www.britannic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nelyplane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20E4-1955-9D43-ADC9-654771A31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-914255"/>
            <a:ext cx="9144000" cy="2387600"/>
          </a:xfrm>
        </p:spPr>
        <p:txBody>
          <a:bodyPr/>
          <a:lstStyle/>
          <a:p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 Tour Around The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CDAA0-95D6-7B49-B209-E087F552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903" y="1888259"/>
            <a:ext cx="3707823" cy="3707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C2B8E-CC59-3845-A431-0BD29307E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4" y="1888259"/>
            <a:ext cx="3670300" cy="222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C910B-1C8C-734C-95CB-DA814DD9A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796" y="1888259"/>
            <a:ext cx="3670300" cy="222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E6A2C-A4B1-CE40-835E-CE36171DA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4" y="4110759"/>
            <a:ext cx="3670300" cy="222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6727BC-0977-804D-BE21-560037C2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796" y="4110759"/>
            <a:ext cx="3670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2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3F0F-FFED-FE4E-86AB-E485E2FA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know: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59F4-DFE3-1E45-B171-98F6296E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Population</a:t>
            </a:r>
          </a:p>
          <a:p>
            <a:r>
              <a:rPr lang="en-US" dirty="0"/>
              <a:t>Climate (weather)</a:t>
            </a:r>
          </a:p>
          <a:p>
            <a:r>
              <a:rPr lang="en-US" dirty="0"/>
              <a:t>Flag </a:t>
            </a:r>
          </a:p>
          <a:p>
            <a:r>
              <a:rPr lang="en-US" dirty="0"/>
              <a:t>Currency</a:t>
            </a:r>
          </a:p>
          <a:p>
            <a:r>
              <a:rPr lang="en-US" dirty="0"/>
              <a:t>Wildlife</a:t>
            </a:r>
          </a:p>
          <a:p>
            <a:r>
              <a:rPr lang="en-US" dirty="0"/>
              <a:t>Geographical features – famous mountains, rivers, lakes etc.</a:t>
            </a:r>
          </a:p>
          <a:p>
            <a:r>
              <a:rPr lang="en-US" dirty="0"/>
              <a:t>Tourism</a:t>
            </a:r>
          </a:p>
          <a:p>
            <a:r>
              <a:rPr lang="en-US" dirty="0"/>
              <a:t>Interesting Facts</a:t>
            </a:r>
          </a:p>
          <a:p>
            <a:r>
              <a:rPr lang="en-US" dirty="0"/>
              <a:t>Cuisine (traditional food and drink)</a:t>
            </a:r>
          </a:p>
          <a:p>
            <a:r>
              <a:rPr lang="en-US" dirty="0"/>
              <a:t>Famous citizens throughout history</a:t>
            </a:r>
          </a:p>
        </p:txBody>
      </p:sp>
    </p:spTree>
    <p:extLst>
      <p:ext uri="{BB962C8B-B14F-4D97-AF65-F5344CB8AC3E}">
        <p14:creationId xmlns:p14="http://schemas.microsoft.com/office/powerpoint/2010/main" val="49748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3A9D-8EC8-EB4D-8CE3-DCF0C736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0"/>
            <a:ext cx="10515600" cy="1325563"/>
          </a:xfrm>
        </p:spPr>
        <p:txBody>
          <a:bodyPr/>
          <a:lstStyle/>
          <a:p>
            <a:r>
              <a:rPr lang="en-US" dirty="0"/>
              <a:t>ITALY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61CE2-D6BB-CE4B-9466-B04953A9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0" y="0"/>
            <a:ext cx="349250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D2F43-AA06-AE4F-B7E4-2396CF324D15}"/>
              </a:ext>
            </a:extLst>
          </p:cNvPr>
          <p:cNvSpPr txBox="1"/>
          <p:nvPr/>
        </p:nvSpPr>
        <p:spPr>
          <a:xfrm>
            <a:off x="8810336" y="2383110"/>
            <a:ext cx="3270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 FILE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Language – Italian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Currency –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 – 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 – 60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 – South Central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Border Countries – France, Switzerland, Austria, Slovenia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70E16-8F0E-4B49-AC64-43EB9D6BE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368" y="2547505"/>
            <a:ext cx="2913132" cy="4114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C78DA-F432-FC42-A67B-D333B31E5828}"/>
              </a:ext>
            </a:extLst>
          </p:cNvPr>
          <p:cNvSpPr txBox="1"/>
          <p:nvPr/>
        </p:nvSpPr>
        <p:spPr>
          <a:xfrm>
            <a:off x="249382" y="1224667"/>
            <a:ext cx="77862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beautiful country in Europe, steeped in history and culture. Famous for being a peninsula in the shape of a boot in the Mediterranean Sea. </a:t>
            </a:r>
          </a:p>
          <a:p>
            <a:endParaRPr lang="en-US" dirty="0"/>
          </a:p>
          <a:p>
            <a:r>
              <a:rPr lang="en-US" dirty="0"/>
              <a:t>Italy is home to lots of my favourite foods and drink! Most famously pizza and pasta, but also tiramisu, panna cotta, gelato, coffee and </a:t>
            </a:r>
          </a:p>
          <a:p>
            <a:r>
              <a:rPr lang="en-US" dirty="0"/>
              <a:t>red wine are all part of the Italian culture! </a:t>
            </a:r>
          </a:p>
          <a:p>
            <a:endParaRPr lang="en-US" dirty="0"/>
          </a:p>
          <a:p>
            <a:r>
              <a:rPr lang="en-US" dirty="0"/>
              <a:t>The history of Italy is fascination, with Rome being the </a:t>
            </a:r>
          </a:p>
          <a:p>
            <a:r>
              <a:rPr lang="en-US" dirty="0"/>
              <a:t>capital of the Roman Empire (one of the largest and most </a:t>
            </a:r>
          </a:p>
          <a:p>
            <a:r>
              <a:rPr lang="en-US" dirty="0"/>
              <a:t>dominant  empires in world history). Italy is home to many</a:t>
            </a:r>
          </a:p>
          <a:p>
            <a:r>
              <a:rPr lang="en-US" dirty="0"/>
              <a:t>amazing landmarks: the colosseum, leaning tower of Pisa,</a:t>
            </a:r>
          </a:p>
          <a:p>
            <a:r>
              <a:rPr lang="en-US" dirty="0"/>
              <a:t>Pompeii and Herculaneum, as well as many famous </a:t>
            </a:r>
          </a:p>
          <a:p>
            <a:r>
              <a:rPr lang="en-US" dirty="0"/>
              <a:t>cathedrals and palaces. </a:t>
            </a:r>
          </a:p>
          <a:p>
            <a:endParaRPr lang="en-US" dirty="0"/>
          </a:p>
          <a:p>
            <a:r>
              <a:rPr lang="en-US" dirty="0"/>
              <a:t>Major cities include: Rome (capital), Naples, Milan, Venice,</a:t>
            </a:r>
          </a:p>
          <a:p>
            <a:r>
              <a:rPr lang="en-US" dirty="0"/>
              <a:t>Florence and Turin. </a:t>
            </a:r>
          </a:p>
          <a:p>
            <a:endParaRPr lang="en-US" dirty="0"/>
          </a:p>
          <a:p>
            <a:r>
              <a:rPr lang="en-US" dirty="0"/>
              <a:t>Bologna is the home to one of the worlds most famous </a:t>
            </a:r>
          </a:p>
          <a:p>
            <a:r>
              <a:rPr lang="en-US" dirty="0"/>
              <a:t>pasta dishes – Spaghetti Bolognaise!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761DA-D7C2-FA49-A9C2-FCB3F3BC1DC2}"/>
              </a:ext>
            </a:extLst>
          </p:cNvPr>
          <p:cNvSpPr txBox="1"/>
          <p:nvPr/>
        </p:nvSpPr>
        <p:spPr>
          <a:xfrm>
            <a:off x="8810336" y="5461975"/>
            <a:ext cx="3463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Climate </a:t>
            </a:r>
          </a:p>
          <a:p>
            <a:r>
              <a:rPr lang="en-US" dirty="0"/>
              <a:t>Italy has a Mediterranean climate, which means long, hot, dry summers and cool wet winters.</a:t>
            </a:r>
          </a:p>
        </p:txBody>
      </p:sp>
    </p:spTree>
    <p:extLst>
      <p:ext uri="{BB962C8B-B14F-4D97-AF65-F5344CB8AC3E}">
        <p14:creationId xmlns:p14="http://schemas.microsoft.com/office/powerpoint/2010/main" val="107597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98A083-D1D1-6142-AA18-DB84BC83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0" y="0"/>
            <a:ext cx="349250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5D965F-F438-CC4B-9926-3AA6CDE4F42C}"/>
              </a:ext>
            </a:extLst>
          </p:cNvPr>
          <p:cNvSpPr txBox="1"/>
          <p:nvPr/>
        </p:nvSpPr>
        <p:spPr>
          <a:xfrm>
            <a:off x="130002" y="200441"/>
            <a:ext cx="1193730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Famous Italians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Michelangelo – famous artist and sculptor during the Renaissance. Famously painted</a:t>
            </a:r>
          </a:p>
          <a:p>
            <a:r>
              <a:rPr lang="en-US" dirty="0"/>
              <a:t>the Sistine Chapel. </a:t>
            </a:r>
          </a:p>
          <a:p>
            <a:endParaRPr lang="en-US" dirty="0"/>
          </a:p>
          <a:p>
            <a:r>
              <a:rPr lang="en-US" dirty="0"/>
              <a:t>Julius Caesar – famous Roman general who conquered many nations and won many wars.</a:t>
            </a:r>
          </a:p>
          <a:p>
            <a:endParaRPr lang="en-US" dirty="0"/>
          </a:p>
          <a:p>
            <a:r>
              <a:rPr lang="en-US" dirty="0"/>
              <a:t>Leonardo Da Vinci – Arguably one of the most talented men ever to live. He was a painter, scientist, mathematician, inventor, </a:t>
            </a:r>
          </a:p>
          <a:p>
            <a:r>
              <a:rPr lang="en-US" dirty="0"/>
              <a:t>musician and much much more. He painted the Mona Lisa which hangs in the Louvre museum in Paris. He also painted ‘The</a:t>
            </a:r>
          </a:p>
          <a:p>
            <a:r>
              <a:rPr lang="en-US" dirty="0"/>
              <a:t>Last Supper’ which are two of the most famous paintings in the world. </a:t>
            </a:r>
          </a:p>
          <a:p>
            <a:endParaRPr lang="en-US" dirty="0"/>
          </a:p>
          <a:p>
            <a:r>
              <a:rPr lang="en-US" dirty="0"/>
              <a:t>Galileo – Famous scientist and astronomer who made great strides in physics and the idea of our solar system. </a:t>
            </a:r>
          </a:p>
          <a:p>
            <a:endParaRPr lang="en-US" dirty="0"/>
          </a:p>
          <a:p>
            <a:r>
              <a:rPr lang="en-US" dirty="0"/>
              <a:t>Marco Polo – famous merchant and explorer who sailed from Venice to Asia.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FBFAC-399A-7C48-9B70-F6FB86B15158}"/>
              </a:ext>
            </a:extLst>
          </p:cNvPr>
          <p:cNvSpPr txBox="1"/>
          <p:nvPr/>
        </p:nvSpPr>
        <p:spPr>
          <a:xfrm>
            <a:off x="130002" y="4447758"/>
            <a:ext cx="1138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Pope – the head of the Catholic </a:t>
            </a:r>
            <a:r>
              <a:rPr lang="en-US" dirty="0" err="1"/>
              <a:t>Chuch</a:t>
            </a:r>
            <a:r>
              <a:rPr lang="en-US" dirty="0"/>
              <a:t>. Resides in the Vatican City, which is within the city of Rome. Technically the smallest country in the world!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C80FB-4DB5-144D-8C51-09757687D5DB}"/>
              </a:ext>
            </a:extLst>
          </p:cNvPr>
          <p:cNvSpPr txBox="1"/>
          <p:nvPr/>
        </p:nvSpPr>
        <p:spPr>
          <a:xfrm>
            <a:off x="6871854" y="5094089"/>
            <a:ext cx="464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Climate </a:t>
            </a:r>
          </a:p>
          <a:p>
            <a:r>
              <a:rPr lang="en-US" dirty="0"/>
              <a:t>Italy has a Mediterranean climate, which means long, hot, dry summers and cool wet winters.</a:t>
            </a:r>
          </a:p>
        </p:txBody>
      </p:sp>
    </p:spTree>
    <p:extLst>
      <p:ext uri="{BB962C8B-B14F-4D97-AF65-F5344CB8AC3E}">
        <p14:creationId xmlns:p14="http://schemas.microsoft.com/office/powerpoint/2010/main" val="372723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F8FC-3062-D94D-A295-AC07E79B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-157128"/>
            <a:ext cx="10515600" cy="1325563"/>
          </a:xfrm>
        </p:spPr>
        <p:txBody>
          <a:bodyPr/>
          <a:lstStyle/>
          <a:p>
            <a:r>
              <a:rPr lang="en-US" dirty="0"/>
              <a:t>Geography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D5FC3-2E83-504D-ABDA-7D189E64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0" y="0"/>
            <a:ext cx="3492500" cy="232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64AB7-431D-004C-BC6E-2FBDD1CE8142}"/>
              </a:ext>
            </a:extLst>
          </p:cNvPr>
          <p:cNvSpPr txBox="1"/>
          <p:nvPr/>
        </p:nvSpPr>
        <p:spPr>
          <a:xfrm>
            <a:off x="200891" y="941637"/>
            <a:ext cx="120441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Mt Vesuvius – Famous volcano, now dormant. Famously erupted in 79 AD and destroyed</a:t>
            </a:r>
          </a:p>
          <a:p>
            <a:r>
              <a:rPr lang="en-US" dirty="0"/>
              <a:t>the nearby towns and city of Pompeii. You can now visit this site and see what was left.</a:t>
            </a:r>
          </a:p>
          <a:p>
            <a:endParaRPr lang="en-US" dirty="0"/>
          </a:p>
          <a:p>
            <a:r>
              <a:rPr lang="en-US" dirty="0"/>
              <a:t>Mt Etna – Another Volcano, this one active, on the island of </a:t>
            </a:r>
          </a:p>
          <a:p>
            <a:r>
              <a:rPr lang="en-US" dirty="0"/>
              <a:t>Sicily. It most recently erupted in 2016 and several people were</a:t>
            </a:r>
          </a:p>
          <a:p>
            <a:r>
              <a:rPr lang="en-US" dirty="0"/>
              <a:t>injured. </a:t>
            </a:r>
          </a:p>
          <a:p>
            <a:endParaRPr lang="en-US" dirty="0"/>
          </a:p>
          <a:p>
            <a:r>
              <a:rPr lang="en-US" dirty="0"/>
              <a:t>Italian Alps – The Alps is the largest mountain range in Europe, with its peak, Mt Blanc residing in France at over 15,000 ft high.</a:t>
            </a:r>
          </a:p>
          <a:p>
            <a:r>
              <a:rPr lang="en-US" dirty="0"/>
              <a:t>This mountain range is at the Northern border of Italy.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554A2-9EA7-C84E-AC67-A7E1513D4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3939572"/>
            <a:ext cx="3492500" cy="232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D12F38-47C2-5447-80F2-B23534D81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30072"/>
            <a:ext cx="3810000" cy="213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1C2182-46EC-D84A-BDE0-6E26222D58BF}"/>
              </a:ext>
            </a:extLst>
          </p:cNvPr>
          <p:cNvSpPr txBox="1"/>
          <p:nvPr/>
        </p:nvSpPr>
        <p:spPr>
          <a:xfrm>
            <a:off x="9630251" y="6458937"/>
            <a:ext cx="132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Mt Vesuvius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C348F-65D3-1B4B-A9E7-F35AC58F12AB}"/>
              </a:ext>
            </a:extLst>
          </p:cNvPr>
          <p:cNvSpPr txBox="1"/>
          <p:nvPr/>
        </p:nvSpPr>
        <p:spPr>
          <a:xfrm>
            <a:off x="1744512" y="6355020"/>
            <a:ext cx="93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Mt Etna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B14243-43F0-7B40-8BE1-6AFF10ECE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023" y="3939572"/>
            <a:ext cx="3492500" cy="2324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7097DD-F38A-8F4A-8249-512E1743D637}"/>
              </a:ext>
            </a:extLst>
          </p:cNvPr>
          <p:cNvSpPr txBox="1"/>
          <p:nvPr/>
        </p:nvSpPr>
        <p:spPr>
          <a:xfrm>
            <a:off x="5458691" y="6355020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Italian Alps</a:t>
            </a:r>
          </a:p>
        </p:txBody>
      </p:sp>
    </p:spTree>
    <p:extLst>
      <p:ext uri="{BB962C8B-B14F-4D97-AF65-F5344CB8AC3E}">
        <p14:creationId xmlns:p14="http://schemas.microsoft.com/office/powerpoint/2010/main" val="347725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05A9-C124-D749-84FA-7E14CF5D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86"/>
            <a:ext cx="10515600" cy="1325563"/>
          </a:xfrm>
        </p:spPr>
        <p:txBody>
          <a:bodyPr/>
          <a:lstStyle/>
          <a:p>
            <a:r>
              <a:rPr lang="en-US" dirty="0"/>
              <a:t>NORTH AMERICA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ADE90-D64D-614C-BC57-98E76BA07852}"/>
              </a:ext>
            </a:extLst>
          </p:cNvPr>
          <p:cNvSpPr/>
          <p:nvPr/>
        </p:nvSpPr>
        <p:spPr>
          <a:xfrm>
            <a:off x="1514957" y="1482438"/>
            <a:ext cx="8059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Countries of North America QUIZ - https://</a:t>
            </a:r>
            <a:r>
              <a:rPr lang="en-US" dirty="0" err="1"/>
              <a:t>www.sporcle.com</a:t>
            </a:r>
            <a:r>
              <a:rPr lang="en-US" dirty="0"/>
              <a:t>/games/g/</a:t>
            </a:r>
            <a:r>
              <a:rPr lang="en-US" dirty="0" err="1"/>
              <a:t>northamerica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F4109-D775-3A46-9371-FA0119E01475}"/>
              </a:ext>
            </a:extLst>
          </p:cNvPr>
          <p:cNvSpPr/>
          <p:nvPr/>
        </p:nvSpPr>
        <p:spPr>
          <a:xfrm>
            <a:off x="1517394" y="2421174"/>
            <a:ext cx="805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Flags of North America QUIZ - https://</a:t>
            </a:r>
            <a:r>
              <a:rPr lang="en-US" dirty="0" err="1"/>
              <a:t>www.sporcle.com</a:t>
            </a:r>
            <a:r>
              <a:rPr lang="en-US" dirty="0"/>
              <a:t>/games/g/</a:t>
            </a:r>
            <a:r>
              <a:rPr lang="en-US" dirty="0" err="1"/>
              <a:t>northamericaflags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A4858-9454-1244-9F71-39254B147603}"/>
              </a:ext>
            </a:extLst>
          </p:cNvPr>
          <p:cNvSpPr/>
          <p:nvPr/>
        </p:nvSpPr>
        <p:spPr>
          <a:xfrm>
            <a:off x="1514957" y="3175244"/>
            <a:ext cx="558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 States Quiz - https://</a:t>
            </a:r>
            <a:r>
              <a:rPr lang="en-US" dirty="0" err="1"/>
              <a:t>www.sporcle.com</a:t>
            </a:r>
            <a:r>
              <a:rPr lang="en-US" dirty="0"/>
              <a:t>/games/g/states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8F51E-1B51-A743-BB21-1C8DC58DCFA0}"/>
              </a:ext>
            </a:extLst>
          </p:cNvPr>
          <p:cNvSpPr txBox="1"/>
          <p:nvPr/>
        </p:nvSpPr>
        <p:spPr>
          <a:xfrm>
            <a:off x="346364" y="4433454"/>
            <a:ext cx="11346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to know North America, the countries, flags, climate, wildlife, languages etc.</a:t>
            </a:r>
          </a:p>
          <a:p>
            <a:endParaRPr lang="en-US" dirty="0"/>
          </a:p>
          <a:p>
            <a:r>
              <a:rPr lang="en-US" dirty="0"/>
              <a:t>Then choose 1 or 2 countries to focus on for Thursday and Fridays afternoon sessions. Just like you did with your European Countries</a:t>
            </a:r>
          </a:p>
          <a:p>
            <a:endParaRPr lang="en-US" dirty="0"/>
          </a:p>
          <a:p>
            <a:r>
              <a:rPr lang="en-US" dirty="0"/>
              <a:t>Be ready to talk about them next week! </a:t>
            </a:r>
          </a:p>
        </p:txBody>
      </p:sp>
    </p:spTree>
    <p:extLst>
      <p:ext uri="{BB962C8B-B14F-4D97-AF65-F5344CB8AC3E}">
        <p14:creationId xmlns:p14="http://schemas.microsoft.com/office/powerpoint/2010/main" val="55297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68C9-3C98-E044-BADA-F5FDDAEC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3C0F3-C0B6-8041-B2C8-F2EC9E24A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308" y="365125"/>
            <a:ext cx="3745345" cy="3989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29F449-C3DA-484B-826C-8EDA3AF08695}"/>
              </a:ext>
            </a:extLst>
          </p:cNvPr>
          <p:cNvSpPr txBox="1"/>
          <p:nvPr/>
        </p:nvSpPr>
        <p:spPr>
          <a:xfrm>
            <a:off x="249239" y="2183855"/>
            <a:ext cx="88809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Countries of Africa - </a:t>
            </a:r>
            <a:r>
              <a:rPr lang="en-US" dirty="0">
                <a:hlinkClick r:id="rId3"/>
              </a:rPr>
              <a:t>https://www.sporcle.com/games/g/africa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African Flags - </a:t>
            </a:r>
            <a:r>
              <a:rPr lang="en-US" dirty="0">
                <a:hlinkClick r:id="rId4"/>
              </a:rPr>
              <a:t>https://www.sporcle.com/games/g/africaflags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Kids guide to Africa - </a:t>
            </a:r>
            <a:r>
              <a:rPr lang="en-US" dirty="0">
                <a:hlinkClick r:id="rId5"/>
              </a:rPr>
              <a:t>https://www.kids-world-travel-guide.com/africa-facts.html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50 interesting facts about Africa - </a:t>
            </a:r>
            <a:r>
              <a:rPr lang="en-US" dirty="0">
                <a:hlinkClick r:id="rId6"/>
              </a:rPr>
              <a:t>https://blog.nationalgeographic.org/2013/10/31/getting-to-know-africa-interestingfacts/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More great sites on Africa: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https://www.ducksters.com/geography/africa.php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8"/>
              </a:rPr>
              <a:t>https://www.activityvillage.co.uk/africa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7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BFBF-BA87-304B-BB1F-437F2194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9ACE-AE3A-3449-B42D-020277A7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Over the next couple of weeks you will be embarking on a whistle stop tour of the world!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continent at a time, you will find out all about the different countries, nationalities, geographical features, climates, currencies and famous people all over the world!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Pack your bags!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BC7A2-1608-2540-AE28-86822376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827" y="4798182"/>
            <a:ext cx="3166918" cy="1796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A030A1-7015-5049-A509-F17DAC72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005" y="4442401"/>
            <a:ext cx="2773795" cy="22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9C67-E00B-7444-A8DE-2D897A9E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your very own research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8665C-238C-264C-A446-AE81EE18F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one of you will be creating something unique to you and your own adventure</a:t>
            </a:r>
          </a:p>
          <a:p>
            <a:r>
              <a:rPr lang="en-US" dirty="0"/>
              <a:t>You will be travelling to each continent one by one</a:t>
            </a:r>
          </a:p>
          <a:p>
            <a:r>
              <a:rPr lang="en-US" dirty="0"/>
              <a:t>When you get there, there are lots of different activities for you to complete, quizzes, word searches, filling in maps etc.</a:t>
            </a:r>
          </a:p>
          <a:p>
            <a:r>
              <a:rPr lang="en-US" dirty="0"/>
              <a:t>In each continent you will choose 5 countries to focus most of your research on…</a:t>
            </a:r>
          </a:p>
        </p:txBody>
      </p:sp>
    </p:spTree>
    <p:extLst>
      <p:ext uri="{BB962C8B-B14F-4D97-AF65-F5344CB8AC3E}">
        <p14:creationId xmlns:p14="http://schemas.microsoft.com/office/powerpoint/2010/main" val="236802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4FC6-32A4-9940-9B7A-28FD8CE6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346363"/>
            <a:ext cx="11630891" cy="1325563"/>
          </a:xfrm>
        </p:spPr>
        <p:txBody>
          <a:bodyPr>
            <a:normAutofit/>
          </a:bodyPr>
          <a:lstStyle/>
          <a:p>
            <a:r>
              <a:rPr lang="en-US" b="1" i="1" u="sng" dirty="0"/>
              <a:t>Continents</a:t>
            </a:r>
            <a:r>
              <a:rPr lang="en-US" dirty="0"/>
              <a:t> - </a:t>
            </a:r>
            <a:r>
              <a:rPr lang="en-US" sz="3600" dirty="0"/>
              <a:t>are areas of land joined together, they are (usually) divided up further into countries.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4FD5-69EB-8247-9055-8108A2D8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8" y="1968213"/>
            <a:ext cx="492529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are 7 continents on Earth: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Europe</a:t>
            </a:r>
          </a:p>
          <a:p>
            <a:r>
              <a:rPr lang="en-US" dirty="0"/>
              <a:t>Asia</a:t>
            </a:r>
          </a:p>
          <a:p>
            <a:r>
              <a:rPr lang="en-US" dirty="0"/>
              <a:t>North America</a:t>
            </a:r>
          </a:p>
          <a:p>
            <a:r>
              <a:rPr lang="en-US" dirty="0"/>
              <a:t>South America</a:t>
            </a:r>
          </a:p>
          <a:p>
            <a:r>
              <a:rPr lang="en-US" dirty="0"/>
              <a:t>Africa</a:t>
            </a:r>
          </a:p>
          <a:p>
            <a:r>
              <a:rPr lang="en-US" dirty="0"/>
              <a:t>Australasia </a:t>
            </a:r>
          </a:p>
          <a:p>
            <a:r>
              <a:rPr lang="en-US" dirty="0"/>
              <a:t>Antarctica</a:t>
            </a:r>
          </a:p>
        </p:txBody>
      </p:sp>
    </p:spTree>
    <p:extLst>
      <p:ext uri="{BB962C8B-B14F-4D97-AF65-F5344CB8AC3E}">
        <p14:creationId xmlns:p14="http://schemas.microsoft.com/office/powerpoint/2010/main" val="388623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3735-5B9F-6D49-8310-B18223FD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continent we will be visiting is…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2DD89-4FC6-7A4B-BB23-F49CFE5C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459" y="2103250"/>
            <a:ext cx="4186959" cy="4243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59FBE6-50DC-D348-9F1B-DAE316E331EF}"/>
              </a:ext>
            </a:extLst>
          </p:cNvPr>
          <p:cNvSpPr txBox="1"/>
          <p:nvPr/>
        </p:nvSpPr>
        <p:spPr>
          <a:xfrm>
            <a:off x="838200" y="2313709"/>
            <a:ext cx="4358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u="sng" dirty="0"/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30338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C564-24CC-BD4E-90FB-0007A876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of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40F6-C6D5-CD4E-9FA0-398316D0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Sporcle</a:t>
            </a:r>
            <a:r>
              <a:rPr lang="en-US" dirty="0"/>
              <a:t> Quiz - </a:t>
            </a:r>
            <a:r>
              <a:rPr lang="en-US" dirty="0">
                <a:hlinkClick r:id="rId2"/>
              </a:rPr>
              <a:t>https://www.sporcle.com/games/g/europe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You have 8 minutes to name as many European countries as you can! </a:t>
            </a:r>
          </a:p>
          <a:p>
            <a:endParaRPr lang="en-US" dirty="0"/>
          </a:p>
          <a:p>
            <a:r>
              <a:rPr lang="en-US" dirty="0"/>
              <a:t>Keep trying until you can get at least 30 – some of the spellings are really really tricky!</a:t>
            </a:r>
          </a:p>
        </p:txBody>
      </p:sp>
    </p:spTree>
    <p:extLst>
      <p:ext uri="{BB962C8B-B14F-4D97-AF65-F5344CB8AC3E}">
        <p14:creationId xmlns:p14="http://schemas.microsoft.com/office/powerpoint/2010/main" val="217378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64A9-6046-A645-9C5C-A5EF6F20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FLAGS OF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C36C-093F-834C-8D02-21A159DF8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35"/>
            <a:ext cx="10515600" cy="1153102"/>
          </a:xfrm>
        </p:spPr>
        <p:txBody>
          <a:bodyPr/>
          <a:lstStyle/>
          <a:p>
            <a:r>
              <a:rPr lang="en-US" dirty="0"/>
              <a:t>Have a go at this quiz online – see how many European flags you can </a:t>
            </a:r>
            <a:r>
              <a:rPr lang="en-US" dirty="0" err="1"/>
              <a:t>recognise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https://www.sporcle.com/games/g/europeflags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D1A9B-9F24-B645-A2BC-D8A341071012}"/>
              </a:ext>
            </a:extLst>
          </p:cNvPr>
          <p:cNvSpPr txBox="1"/>
          <p:nvPr/>
        </p:nvSpPr>
        <p:spPr>
          <a:xfrm>
            <a:off x="1482436" y="3169084"/>
            <a:ext cx="845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lots more European quizzes you can have a go at, SPORCLE is a great quiz site. </a:t>
            </a:r>
          </a:p>
        </p:txBody>
      </p:sp>
    </p:spTree>
    <p:extLst>
      <p:ext uri="{BB962C8B-B14F-4D97-AF65-F5344CB8AC3E}">
        <p14:creationId xmlns:p14="http://schemas.microsoft.com/office/powerpoint/2010/main" val="272602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44F49-B0AF-9847-9F5C-B9BB005C8FF7}"/>
              </a:ext>
            </a:extLst>
          </p:cNvPr>
          <p:cNvSpPr txBox="1"/>
          <p:nvPr/>
        </p:nvSpPr>
        <p:spPr>
          <a:xfrm>
            <a:off x="665018" y="2119744"/>
            <a:ext cx="10695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your packs you have a blank map that you can have a go at filling in – some of the countries will be simple to find and fill in, others are a lot trickier!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also have a couple of word searches to complete, finding the countries of Europe.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There is an anagram challenge as well – re arrange the letters to make European Countries.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891B7-1D86-9B4B-838F-6F5054542FD0}"/>
              </a:ext>
            </a:extLst>
          </p:cNvPr>
          <p:cNvSpPr txBox="1"/>
          <p:nvPr/>
        </p:nvSpPr>
        <p:spPr>
          <a:xfrm>
            <a:off x="665018" y="49876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08704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B190-1365-E149-9986-03C1BE9B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6"/>
            <a:ext cx="10515600" cy="1325563"/>
          </a:xfrm>
        </p:spPr>
        <p:txBody>
          <a:bodyPr/>
          <a:lstStyle/>
          <a:p>
            <a:r>
              <a:rPr lang="en-US" dirty="0"/>
              <a:t>Now it is time to choose your 5 focus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19DB7-8ED7-6941-82D9-D7FB71BD4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 you focus on Italy? Croatia? France? Belgium? </a:t>
            </a:r>
          </a:p>
          <a:p>
            <a:endParaRPr lang="en-US" dirty="0"/>
          </a:p>
          <a:p>
            <a:r>
              <a:rPr lang="en-US" dirty="0"/>
              <a:t>You have so many different options to choose from! </a:t>
            </a:r>
          </a:p>
          <a:p>
            <a:endParaRPr lang="en-US" dirty="0"/>
          </a:p>
          <a:p>
            <a:r>
              <a:rPr lang="en-US" dirty="0"/>
              <a:t>There are lots of fantastic resources on the internet to help you;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https://www.britannica.com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https://en.wikipedia.org/wiki/Main_Page</a:t>
            </a:r>
            <a:endParaRPr lang="en-US" dirty="0"/>
          </a:p>
          <a:p>
            <a:r>
              <a:rPr lang="en-US" dirty="0">
                <a:hlinkClick r:id="rId4"/>
              </a:rPr>
              <a:t>https://www.lonelyplanet.com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9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1182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Apple Chancery</vt:lpstr>
      <vt:lpstr>Arial</vt:lpstr>
      <vt:lpstr>Calibri</vt:lpstr>
      <vt:lpstr>Calibri Light</vt:lpstr>
      <vt:lpstr>Office Theme</vt:lpstr>
      <vt:lpstr>A Tour Around The World</vt:lpstr>
      <vt:lpstr>TASK  </vt:lpstr>
      <vt:lpstr>This is your very own research project</vt:lpstr>
      <vt:lpstr>Continents - are areas of land joined together, they are (usually) divided up further into countries. </vt:lpstr>
      <vt:lpstr>Our first continent we will be visiting is…</vt:lpstr>
      <vt:lpstr>Countries of Europe </vt:lpstr>
      <vt:lpstr>FLAGS OF EUROPE</vt:lpstr>
      <vt:lpstr>PowerPoint Presentation</vt:lpstr>
      <vt:lpstr>Now it is time to choose your 5 focus countries</vt:lpstr>
      <vt:lpstr>We want to know:</vt:lpstr>
      <vt:lpstr>ITALY</vt:lpstr>
      <vt:lpstr>PowerPoint Presentation</vt:lpstr>
      <vt:lpstr>Geography</vt:lpstr>
      <vt:lpstr>NORTH AMERICA</vt:lpstr>
      <vt:lpstr>AFRICA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Tour Around The World</dc:title>
  <dc:creator>Tom Walsh</dc:creator>
  <cp:lastModifiedBy>Tom Walsh</cp:lastModifiedBy>
  <cp:revision>18</cp:revision>
  <dcterms:created xsi:type="dcterms:W3CDTF">2021-01-14T10:11:58Z</dcterms:created>
  <dcterms:modified xsi:type="dcterms:W3CDTF">2021-02-22T12:45:00Z</dcterms:modified>
</cp:coreProperties>
</file>