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394" r:id="rId11"/>
    <p:sldId id="297" r:id="rId12"/>
    <p:sldId id="298" r:id="rId13"/>
    <p:sldId id="395" r:id="rId14"/>
    <p:sldId id="299" r:id="rId15"/>
    <p:sldId id="335" r:id="rId16"/>
    <p:sldId id="396" r:id="rId17"/>
    <p:sldId id="397" r:id="rId18"/>
    <p:sldId id="398" r:id="rId19"/>
    <p:sldId id="399" r:id="rId20"/>
    <p:sldId id="400" r:id="rId21"/>
    <p:sldId id="301" r:id="rId22"/>
    <p:sldId id="387" r:id="rId23"/>
    <p:sldId id="401" r:id="rId24"/>
    <p:sldId id="402" r:id="rId25"/>
    <p:sldId id="393" r:id="rId26"/>
    <p:sldId id="31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87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A28807A-E548-4FB6-A55C-500B05AD7FA2}"/>
    <pc:docChg chg="undo custSel modSld">
      <pc:chgData name="James Clegg" userId="c6df1435-7a36-4b38-be4d-16e68e91152f" providerId="ADAL" clId="{CA28807A-E548-4FB6-A55C-500B05AD7FA2}" dt="2021-01-20T15:57:22.319" v="230" actId="478"/>
      <pc:docMkLst>
        <pc:docMk/>
      </pc:docMkLst>
      <pc:sldChg chg="delSp">
        <pc:chgData name="James Clegg" userId="c6df1435-7a36-4b38-be4d-16e68e91152f" providerId="ADAL" clId="{CA28807A-E548-4FB6-A55C-500B05AD7FA2}" dt="2021-01-20T15:57:22.319" v="230" actId="478"/>
        <pc:sldMkLst>
          <pc:docMk/>
          <pc:sldMk cId="4128357408" sldId="298"/>
        </pc:sldMkLst>
        <pc:spChg chg="del">
          <ac:chgData name="James Clegg" userId="c6df1435-7a36-4b38-be4d-16e68e91152f" providerId="ADAL" clId="{CA28807A-E548-4FB6-A55C-500B05AD7FA2}" dt="2021-01-20T15:57:22.319" v="230" actId="478"/>
          <ac:spMkLst>
            <pc:docMk/>
            <pc:sldMk cId="4128357408" sldId="298"/>
            <ac:spMk id="4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7:13.008" v="226" actId="478"/>
        <pc:sldMkLst>
          <pc:docMk/>
          <pc:sldMk cId="1709793811" sldId="335"/>
        </pc:sldMkLst>
        <pc:spChg chg="del">
          <ac:chgData name="James Clegg" userId="c6df1435-7a36-4b38-be4d-16e68e91152f" providerId="ADAL" clId="{CA28807A-E548-4FB6-A55C-500B05AD7FA2}" dt="2021-01-20T15:57:13.008" v="226" actId="478"/>
          <ac:spMkLst>
            <pc:docMk/>
            <pc:sldMk cId="1709793811" sldId="335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3:37.196" v="0" actId="555"/>
          <ac:spMkLst>
            <pc:docMk/>
            <pc:sldMk cId="1709793811" sldId="335"/>
            <ac:spMk id="31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3:57.031" v="9" actId="552"/>
          <ac:spMkLst>
            <pc:docMk/>
            <pc:sldMk cId="1709793811" sldId="335"/>
            <ac:spMk id="3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3:37.196" v="0" actId="555"/>
          <ac:spMkLst>
            <pc:docMk/>
            <pc:sldMk cId="1709793811" sldId="335"/>
            <ac:spMk id="33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4:03.143" v="20" actId="1038"/>
          <ac:spMkLst>
            <pc:docMk/>
            <pc:sldMk cId="1709793811" sldId="335"/>
            <ac:spMk id="34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6:48.463" v="220" actId="478"/>
        <pc:sldMkLst>
          <pc:docMk/>
          <pc:sldMk cId="1160352039" sldId="387"/>
        </pc:sldMkLst>
        <pc:spChg chg="del">
          <ac:chgData name="James Clegg" userId="c6df1435-7a36-4b38-be4d-16e68e91152f" providerId="ADAL" clId="{CA28807A-E548-4FB6-A55C-500B05AD7FA2}" dt="2021-01-20T15:56:48.463" v="220" actId="478"/>
          <ac:spMkLst>
            <pc:docMk/>
            <pc:sldMk cId="1160352039" sldId="387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6:30.695" v="85" actId="20577"/>
          <ac:spMkLst>
            <pc:docMk/>
            <pc:sldMk cId="1160352039" sldId="387"/>
            <ac:spMk id="3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49.866" v="60" actId="122"/>
          <ac:spMkLst>
            <pc:docMk/>
            <pc:sldMk cId="1160352039" sldId="387"/>
            <ac:spMk id="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1:41.032" v="67" actId="1038"/>
          <ac:spMkLst>
            <pc:docMk/>
            <pc:sldMk cId="1160352039" sldId="387"/>
            <ac:spMk id="39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57.036" v="61" actId="122"/>
          <ac:spMkLst>
            <pc:docMk/>
            <pc:sldMk cId="1160352039" sldId="387"/>
            <ac:spMk id="41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49.866" v="60" actId="122"/>
          <ac:spMkLst>
            <pc:docMk/>
            <pc:sldMk cId="1160352039" sldId="387"/>
            <ac:spMk id="4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57.036" v="61" actId="122"/>
          <ac:spMkLst>
            <pc:docMk/>
            <pc:sldMk cId="1160352039" sldId="387"/>
            <ac:spMk id="44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49.866" v="60" actId="122"/>
          <ac:spMkLst>
            <pc:docMk/>
            <pc:sldMk cId="1160352039" sldId="387"/>
            <ac:spMk id="48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0:57.036" v="61" actId="122"/>
          <ac:spMkLst>
            <pc:docMk/>
            <pc:sldMk cId="1160352039" sldId="387"/>
            <ac:spMk id="56" creationId="{00000000-0000-0000-0000-000000000000}"/>
          </ac:spMkLst>
        </pc:spChg>
        <pc:graphicFrameChg chg="mod">
          <ac:chgData name="James Clegg" userId="c6df1435-7a36-4b38-be4d-16e68e91152f" providerId="ADAL" clId="{CA28807A-E548-4FB6-A55C-500B05AD7FA2}" dt="2021-01-20T15:30:43.138" v="59" actId="12788"/>
          <ac:graphicFrameMkLst>
            <pc:docMk/>
            <pc:sldMk cId="1160352039" sldId="387"/>
            <ac:graphicFrameMk id="36" creationId="{00000000-0000-0000-0000-000000000000}"/>
          </ac:graphicFrameMkLst>
        </pc:graphicFrameChg>
        <pc:graphicFrameChg chg="mod">
          <ac:chgData name="James Clegg" userId="c6df1435-7a36-4b38-be4d-16e68e91152f" providerId="ADAL" clId="{CA28807A-E548-4FB6-A55C-500B05AD7FA2}" dt="2021-01-20T15:30:09.002" v="57"/>
          <ac:graphicFrameMkLst>
            <pc:docMk/>
            <pc:sldMk cId="1160352039" sldId="387"/>
            <ac:graphicFrameMk id="37" creationId="{00000000-0000-0000-0000-000000000000}"/>
          </ac:graphicFrameMkLst>
        </pc:graphicFrameChg>
      </pc:sldChg>
      <pc:sldChg chg="delSp modSp">
        <pc:chgData name="James Clegg" userId="c6df1435-7a36-4b38-be4d-16e68e91152f" providerId="ADAL" clId="{CA28807A-E548-4FB6-A55C-500B05AD7FA2}" dt="2021-01-20T15:56:40.820" v="217" actId="478"/>
        <pc:sldMkLst>
          <pc:docMk/>
          <pc:sldMk cId="786843574" sldId="393"/>
        </pc:sldMkLst>
        <pc:spChg chg="del">
          <ac:chgData name="James Clegg" userId="c6df1435-7a36-4b38-be4d-16e68e91152f" providerId="ADAL" clId="{CA28807A-E548-4FB6-A55C-500B05AD7FA2}" dt="2021-01-20T15:56:40.820" v="217" actId="478"/>
          <ac:spMkLst>
            <pc:docMk/>
            <pc:sldMk cId="786843574" sldId="393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5:11.181" v="212" actId="20577"/>
          <ac:spMkLst>
            <pc:docMk/>
            <pc:sldMk cId="786843574" sldId="393"/>
            <ac:spMk id="24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5:12.916" v="213" actId="20577"/>
          <ac:spMkLst>
            <pc:docMk/>
            <pc:sldMk cId="786843574" sldId="393"/>
            <ac:spMk id="2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5:13.644" v="214" actId="20577"/>
          <ac:spMkLst>
            <pc:docMk/>
            <pc:sldMk cId="786843574" sldId="393"/>
            <ac:spMk id="26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5:08.506" v="211" actId="1037"/>
          <ac:spMkLst>
            <pc:docMk/>
            <pc:sldMk cId="786843574" sldId="393"/>
            <ac:spMk id="28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6:23.141" v="215" actId="20577"/>
          <ac:spMkLst>
            <pc:docMk/>
            <pc:sldMk cId="786843574" sldId="393"/>
            <ac:spMk id="29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04.745" v="169" actId="1076"/>
          <ac:spMkLst>
            <pc:docMk/>
            <pc:sldMk cId="786843574" sldId="393"/>
            <ac:spMk id="31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07.832" v="170" actId="1076"/>
          <ac:spMkLst>
            <pc:docMk/>
            <pc:sldMk cId="786843574" sldId="393"/>
            <ac:spMk id="3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12.215" v="171" actId="1076"/>
          <ac:spMkLst>
            <pc:docMk/>
            <pc:sldMk cId="786843574" sldId="393"/>
            <ac:spMk id="3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29.969" v="174" actId="1076"/>
          <ac:spMkLst>
            <pc:docMk/>
            <pc:sldMk cId="786843574" sldId="393"/>
            <ac:spMk id="3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24.310" v="173" actId="1076"/>
          <ac:spMkLst>
            <pc:docMk/>
            <pc:sldMk cId="786843574" sldId="393"/>
            <ac:spMk id="38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53:21.346" v="172" actId="1076"/>
          <ac:spMkLst>
            <pc:docMk/>
            <pc:sldMk cId="786843574" sldId="393"/>
            <ac:spMk id="39" creationId="{00000000-0000-0000-0000-000000000000}"/>
          </ac:spMkLst>
        </pc:spChg>
        <pc:graphicFrameChg chg="mod">
          <ac:chgData name="James Clegg" userId="c6df1435-7a36-4b38-be4d-16e68e91152f" providerId="ADAL" clId="{CA28807A-E548-4FB6-A55C-500B05AD7FA2}" dt="2021-01-20T15:56:38.441" v="216"/>
          <ac:graphicFrameMkLst>
            <pc:docMk/>
            <pc:sldMk cId="786843574" sldId="393"/>
            <ac:graphicFrameMk id="30" creationId="{00000000-0000-0000-0000-000000000000}"/>
          </ac:graphicFrameMkLst>
        </pc:graphicFrameChg>
      </pc:sldChg>
      <pc:sldChg chg="addSp delSp">
        <pc:chgData name="James Clegg" userId="c6df1435-7a36-4b38-be4d-16e68e91152f" providerId="ADAL" clId="{CA28807A-E548-4FB6-A55C-500B05AD7FA2}" dt="2021-01-20T15:57:19.811" v="229" actId="478"/>
        <pc:sldMkLst>
          <pc:docMk/>
          <pc:sldMk cId="1995338344" sldId="395"/>
        </pc:sldMkLst>
        <pc:spChg chg="del">
          <ac:chgData name="James Clegg" userId="c6df1435-7a36-4b38-be4d-16e68e91152f" providerId="ADAL" clId="{CA28807A-E548-4FB6-A55C-500B05AD7FA2}" dt="2021-01-20T15:57:19.811" v="229" actId="478"/>
          <ac:spMkLst>
            <pc:docMk/>
            <pc:sldMk cId="1995338344" sldId="395"/>
            <ac:spMk id="4" creationId="{00000000-0000-0000-0000-000000000000}"/>
          </ac:spMkLst>
        </pc:spChg>
        <pc:spChg chg="add del">
          <ac:chgData name="James Clegg" userId="c6df1435-7a36-4b38-be4d-16e68e91152f" providerId="ADAL" clId="{CA28807A-E548-4FB6-A55C-500B05AD7FA2}" dt="2021-01-20T15:57:18.306" v="228" actId="478"/>
          <ac:spMkLst>
            <pc:docMk/>
            <pc:sldMk cId="1995338344" sldId="395"/>
            <ac:spMk id="15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7:06.222" v="225" actId="478"/>
        <pc:sldMkLst>
          <pc:docMk/>
          <pc:sldMk cId="3372964815" sldId="396"/>
        </pc:sldMkLst>
        <pc:spChg chg="del">
          <ac:chgData name="James Clegg" userId="c6df1435-7a36-4b38-be4d-16e68e91152f" providerId="ADAL" clId="{CA28807A-E548-4FB6-A55C-500B05AD7FA2}" dt="2021-01-20T15:57:06.222" v="225" actId="478"/>
          <ac:spMkLst>
            <pc:docMk/>
            <pc:sldMk cId="3372964815" sldId="396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7:03.483" v="52" actId="554"/>
          <ac:spMkLst>
            <pc:docMk/>
            <pc:sldMk cId="3372964815" sldId="396"/>
            <ac:spMk id="6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5:25.532" v="39" actId="1037"/>
          <ac:spMkLst>
            <pc:docMk/>
            <pc:sldMk cId="3372964815" sldId="396"/>
            <ac:spMk id="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7:03.483" v="52" actId="554"/>
          <ac:spMkLst>
            <pc:docMk/>
            <pc:sldMk cId="3372964815" sldId="396"/>
            <ac:spMk id="8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7:02.344" v="224" actId="478"/>
        <pc:sldMkLst>
          <pc:docMk/>
          <pc:sldMk cId="1127395580" sldId="397"/>
        </pc:sldMkLst>
        <pc:spChg chg="del">
          <ac:chgData name="James Clegg" userId="c6df1435-7a36-4b38-be4d-16e68e91152f" providerId="ADAL" clId="{CA28807A-E548-4FB6-A55C-500B05AD7FA2}" dt="2021-01-20T15:57:02.344" v="224" actId="478"/>
          <ac:spMkLst>
            <pc:docMk/>
            <pc:sldMk cId="1127395580" sldId="397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5:09.474" v="21" actId="555"/>
          <ac:spMkLst>
            <pc:docMk/>
            <pc:sldMk cId="1127395580" sldId="397"/>
            <ac:spMk id="6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5:14.707" v="33" actId="1037"/>
          <ac:spMkLst>
            <pc:docMk/>
            <pc:sldMk cId="1127395580" sldId="397"/>
            <ac:spMk id="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5:09.474" v="21" actId="555"/>
          <ac:spMkLst>
            <pc:docMk/>
            <pc:sldMk cId="1127395580" sldId="397"/>
            <ac:spMk id="8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6:58.992" v="223" actId="478"/>
        <pc:sldMkLst>
          <pc:docMk/>
          <pc:sldMk cId="1027770193" sldId="398"/>
        </pc:sldMkLst>
        <pc:spChg chg="del">
          <ac:chgData name="James Clegg" userId="c6df1435-7a36-4b38-be4d-16e68e91152f" providerId="ADAL" clId="{CA28807A-E548-4FB6-A55C-500B05AD7FA2}" dt="2021-01-20T15:56:58.992" v="223" actId="478"/>
          <ac:spMkLst>
            <pc:docMk/>
            <pc:sldMk cId="1027770193" sldId="398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6:58.636" v="51" actId="554"/>
          <ac:spMkLst>
            <pc:docMk/>
            <pc:sldMk cId="1027770193" sldId="398"/>
            <ac:spMk id="6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6:58.636" v="51" actId="554"/>
          <ac:spMkLst>
            <pc:docMk/>
            <pc:sldMk cId="1027770193" sldId="398"/>
            <ac:spMk id="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5:29.156" v="40" actId="20577"/>
          <ac:spMkLst>
            <pc:docMk/>
            <pc:sldMk cId="1027770193" sldId="398"/>
            <ac:spMk id="1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26:53.382" v="50" actId="1037"/>
          <ac:spMkLst>
            <pc:docMk/>
            <pc:sldMk cId="1027770193" sldId="398"/>
            <ac:spMk id="20" creationId="{00000000-0000-0000-0000-000000000000}"/>
          </ac:spMkLst>
        </pc:spChg>
        <pc:graphicFrameChg chg="mod">
          <ac:chgData name="James Clegg" userId="c6df1435-7a36-4b38-be4d-16e68e91152f" providerId="ADAL" clId="{CA28807A-E548-4FB6-A55C-500B05AD7FA2}" dt="2021-01-20T15:27:09.231" v="53" actId="20577"/>
          <ac:graphicFrameMkLst>
            <pc:docMk/>
            <pc:sldMk cId="1027770193" sldId="398"/>
            <ac:graphicFrameMk id="8" creationId="{00000000-0000-0000-0000-000000000000}"/>
          </ac:graphicFrameMkLst>
        </pc:graphicFrameChg>
      </pc:sldChg>
      <pc:sldChg chg="delSp modSp">
        <pc:chgData name="James Clegg" userId="c6df1435-7a36-4b38-be4d-16e68e91152f" providerId="ADAL" clId="{CA28807A-E548-4FB6-A55C-500B05AD7FA2}" dt="2021-01-20T15:56:55.777" v="222" actId="478"/>
        <pc:sldMkLst>
          <pc:docMk/>
          <pc:sldMk cId="3362472388" sldId="399"/>
        </pc:sldMkLst>
        <pc:spChg chg="del">
          <ac:chgData name="James Clegg" userId="c6df1435-7a36-4b38-be4d-16e68e91152f" providerId="ADAL" clId="{CA28807A-E548-4FB6-A55C-500B05AD7FA2}" dt="2021-01-20T15:56:55.777" v="222" actId="478"/>
          <ac:spMkLst>
            <pc:docMk/>
            <pc:sldMk cId="3362472388" sldId="399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6:12.333" v="80" actId="20577"/>
          <ac:spMkLst>
            <pc:docMk/>
            <pc:sldMk cId="3362472388" sldId="399"/>
            <ac:spMk id="4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6:53.033" v="221" actId="478"/>
        <pc:sldMkLst>
          <pc:docMk/>
          <pc:sldMk cId="147084445" sldId="400"/>
        </pc:sldMkLst>
        <pc:spChg chg="del">
          <ac:chgData name="James Clegg" userId="c6df1435-7a36-4b38-be4d-16e68e91152f" providerId="ADAL" clId="{CA28807A-E548-4FB6-A55C-500B05AD7FA2}" dt="2021-01-20T15:56:53.033" v="221" actId="478"/>
          <ac:spMkLst>
            <pc:docMk/>
            <pc:sldMk cId="147084445" sldId="400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6:05.845" v="78" actId="20577"/>
          <ac:spMkLst>
            <pc:docMk/>
            <pc:sldMk cId="147084445" sldId="400"/>
            <ac:spMk id="4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2:57.267" v="76" actId="1038"/>
          <ac:spMkLst>
            <pc:docMk/>
            <pc:sldMk cId="147084445" sldId="400"/>
            <ac:spMk id="9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6:08.236" v="79" actId="20577"/>
          <ac:spMkLst>
            <pc:docMk/>
            <pc:sldMk cId="147084445" sldId="400"/>
            <ac:spMk id="10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2:52.300" v="70" actId="555"/>
          <ac:spMkLst>
            <pc:docMk/>
            <pc:sldMk cId="147084445" sldId="400"/>
            <ac:spMk id="11" creationId="{00000000-0000-0000-0000-000000000000}"/>
          </ac:spMkLst>
        </pc:spChg>
        <pc:cxnChg chg="mod">
          <ac:chgData name="James Clegg" userId="c6df1435-7a36-4b38-be4d-16e68e91152f" providerId="ADAL" clId="{CA28807A-E548-4FB6-A55C-500B05AD7FA2}" dt="2021-01-20T15:32:46.339" v="69" actId="14100"/>
          <ac:cxnSpMkLst>
            <pc:docMk/>
            <pc:sldMk cId="147084445" sldId="400"/>
            <ac:cxnSpMk id="13" creationId="{00000000-0000-0000-0000-000000000000}"/>
          </ac:cxnSpMkLst>
        </pc:cxnChg>
      </pc:sldChg>
      <pc:sldChg chg="delSp modSp">
        <pc:chgData name="James Clegg" userId="c6df1435-7a36-4b38-be4d-16e68e91152f" providerId="ADAL" clId="{CA28807A-E548-4FB6-A55C-500B05AD7FA2}" dt="2021-01-20T15:56:46.125" v="219" actId="478"/>
        <pc:sldMkLst>
          <pc:docMk/>
          <pc:sldMk cId="53961234" sldId="401"/>
        </pc:sldMkLst>
        <pc:spChg chg="del">
          <ac:chgData name="James Clegg" userId="c6df1435-7a36-4b38-be4d-16e68e91152f" providerId="ADAL" clId="{CA28807A-E548-4FB6-A55C-500B05AD7FA2}" dt="2021-01-20T15:56:46.125" v="219" actId="478"/>
          <ac:spMkLst>
            <pc:docMk/>
            <pc:sldMk cId="53961234" sldId="401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01.127" v="141" actId="1038"/>
          <ac:spMkLst>
            <pc:docMk/>
            <pc:sldMk cId="53961234" sldId="401"/>
            <ac:spMk id="14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01.127" v="141" actId="1038"/>
          <ac:spMkLst>
            <pc:docMk/>
            <pc:sldMk cId="53961234" sldId="401"/>
            <ac:spMk id="1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01.127" v="141" actId="1038"/>
          <ac:spMkLst>
            <pc:docMk/>
            <pc:sldMk cId="53961234" sldId="401"/>
            <ac:spMk id="16" creationId="{00000000-0000-0000-0000-000000000000}"/>
          </ac:spMkLst>
        </pc:spChg>
      </pc:sldChg>
      <pc:sldChg chg="delSp modSp">
        <pc:chgData name="James Clegg" userId="c6df1435-7a36-4b38-be4d-16e68e91152f" providerId="ADAL" clId="{CA28807A-E548-4FB6-A55C-500B05AD7FA2}" dt="2021-01-20T15:56:43.097" v="218" actId="478"/>
        <pc:sldMkLst>
          <pc:docMk/>
          <pc:sldMk cId="682287631" sldId="402"/>
        </pc:sldMkLst>
        <pc:spChg chg="del">
          <ac:chgData name="James Clegg" userId="c6df1435-7a36-4b38-be4d-16e68e91152f" providerId="ADAL" clId="{CA28807A-E548-4FB6-A55C-500B05AD7FA2}" dt="2021-01-20T15:56:43.097" v="218" actId="478"/>
          <ac:spMkLst>
            <pc:docMk/>
            <pc:sldMk cId="682287631" sldId="402"/>
            <ac:spMk id="2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34.835" v="157" actId="1582"/>
          <ac:spMkLst>
            <pc:docMk/>
            <pc:sldMk cId="682287631" sldId="402"/>
            <ac:spMk id="1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21.839" v="155" actId="1037"/>
          <ac:spMkLst>
            <pc:docMk/>
            <pc:sldMk cId="682287631" sldId="402"/>
            <ac:spMk id="24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9:42.667" v="161" actId="1076"/>
          <ac:spMkLst>
            <pc:docMk/>
            <pc:sldMk cId="682287631" sldId="402"/>
            <ac:spMk id="2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40:09.438" v="168" actId="1076"/>
          <ac:spMkLst>
            <pc:docMk/>
            <pc:sldMk cId="682287631" sldId="402"/>
            <ac:spMk id="28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9:47.606" v="162" actId="1076"/>
          <ac:spMkLst>
            <pc:docMk/>
            <pc:sldMk cId="682287631" sldId="402"/>
            <ac:spMk id="29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9:50.873" v="163" actId="1076"/>
          <ac:spMkLst>
            <pc:docMk/>
            <pc:sldMk cId="682287631" sldId="402"/>
            <ac:spMk id="31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9:54.407" v="164" actId="1076"/>
          <ac:spMkLst>
            <pc:docMk/>
            <pc:sldMk cId="682287631" sldId="402"/>
            <ac:spMk id="33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9:58.115" v="165" actId="1076"/>
          <ac:spMkLst>
            <pc:docMk/>
            <pc:sldMk cId="682287631" sldId="402"/>
            <ac:spMk id="35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40:04.598" v="167" actId="1076"/>
          <ac:spMkLst>
            <pc:docMk/>
            <pc:sldMk cId="682287631" sldId="402"/>
            <ac:spMk id="36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40:01.288" v="166" actId="1076"/>
          <ac:spMkLst>
            <pc:docMk/>
            <pc:sldMk cId="682287631" sldId="402"/>
            <ac:spMk id="37" creationId="{00000000-0000-0000-0000-000000000000}"/>
          </ac:spMkLst>
        </pc:spChg>
        <pc:spChg chg="mod">
          <ac:chgData name="James Clegg" userId="c6df1435-7a36-4b38-be4d-16e68e91152f" providerId="ADAL" clId="{CA28807A-E548-4FB6-A55C-500B05AD7FA2}" dt="2021-01-20T15:37:10.339" v="142" actId="20577"/>
          <ac:spMkLst>
            <pc:docMk/>
            <pc:sldMk cId="682287631" sldId="402"/>
            <ac:spMk id="38" creationId="{00000000-0000-0000-0000-000000000000}"/>
          </ac:spMkLst>
        </pc:spChg>
        <pc:cxnChg chg="mod">
          <ac:chgData name="James Clegg" userId="c6df1435-7a36-4b38-be4d-16e68e91152f" providerId="ADAL" clId="{CA28807A-E548-4FB6-A55C-500B05AD7FA2}" dt="2021-01-20T15:37:34.835" v="157" actId="1582"/>
          <ac:cxnSpMkLst>
            <pc:docMk/>
            <pc:sldMk cId="682287631" sldId="402"/>
            <ac:cxnSpMk id="16" creationId="{00000000-0000-0000-0000-000000000000}"/>
          </ac:cxnSpMkLst>
        </pc:cxnChg>
        <pc:cxnChg chg="mod">
          <ac:chgData name="James Clegg" userId="c6df1435-7a36-4b38-be4d-16e68e91152f" providerId="ADAL" clId="{CA28807A-E548-4FB6-A55C-500B05AD7FA2}" dt="2021-01-20T15:39:15.527" v="160" actId="1036"/>
          <ac:cxnSpMkLst>
            <pc:docMk/>
            <pc:sldMk cId="682287631" sldId="402"/>
            <ac:cxnSpMk id="18" creationId="{00000000-0000-0000-0000-000000000000}"/>
          </ac:cxnSpMkLst>
        </pc:cxnChg>
        <pc:cxnChg chg="mod">
          <ac:chgData name="James Clegg" userId="c6df1435-7a36-4b38-be4d-16e68e91152f" providerId="ADAL" clId="{CA28807A-E548-4FB6-A55C-500B05AD7FA2}" dt="2021-01-20T15:37:34.835" v="157" actId="1582"/>
          <ac:cxnSpMkLst>
            <pc:docMk/>
            <pc:sldMk cId="682287631" sldId="402"/>
            <ac:cxnSpMk id="20" creationId="{00000000-0000-0000-0000-000000000000}"/>
          </ac:cxnSpMkLst>
        </pc:cxnChg>
      </pc:sldChg>
    </pc:docChg>
  </pc:docChgLst>
  <pc:docChgLst>
    <pc:chgData name="James Clegg" userId="c6df1435-7a36-4b38-be4d-16e68e91152f" providerId="ADAL" clId="{039A167A-9553-40F4-8B1F-87A5F44B086B}"/>
    <pc:docChg chg="custSel modSld">
      <pc:chgData name="James Clegg" userId="c6df1435-7a36-4b38-be4d-16e68e91152f" providerId="ADAL" clId="{039A167A-9553-40F4-8B1F-87A5F44B086B}" dt="2021-01-20T16:09:56.532" v="14"/>
      <pc:docMkLst>
        <pc:docMk/>
      </pc:docMkLst>
      <pc:sldChg chg="modTransition">
        <pc:chgData name="James Clegg" userId="c6df1435-7a36-4b38-be4d-16e68e91152f" providerId="ADAL" clId="{039A167A-9553-40F4-8B1F-87A5F44B086B}" dt="2021-01-20T16:09:56.532" v="14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4128357408" sldId="298"/>
        </pc:sldMkLst>
        <pc:picChg chg="del">
          <ac:chgData name="James Clegg" userId="c6df1435-7a36-4b38-be4d-16e68e91152f" providerId="ADAL" clId="{039A167A-9553-40F4-8B1F-87A5F44B086B}" dt="2021-01-20T16:08:55.807" v="0" actId="478"/>
          <ac:picMkLst>
            <pc:docMk/>
            <pc:sldMk cId="4128357408" sldId="298"/>
            <ac:picMk id="2" creationId="{00000000-0000-0000-0000-000000000000}"/>
          </ac:picMkLst>
        </pc:picChg>
      </pc:sldChg>
      <pc:sldChg chg="modTransition">
        <pc:chgData name="James Clegg" userId="c6df1435-7a36-4b38-be4d-16e68e91152f" providerId="ADAL" clId="{039A167A-9553-40F4-8B1F-87A5F44B086B}" dt="2021-01-20T16:09:56.532" v="14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3782242679" sldId="301"/>
        </pc:sldMkLst>
        <pc:picChg chg="del">
          <ac:chgData name="James Clegg" userId="c6df1435-7a36-4b38-be4d-16e68e91152f" providerId="ADAL" clId="{039A167A-9553-40F4-8B1F-87A5F44B086B}" dt="2021-01-20T16:09:19.018" v="8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292426147" sldId="316"/>
        </pc:sldMkLst>
        <pc:picChg chg="del">
          <ac:chgData name="James Clegg" userId="c6df1435-7a36-4b38-be4d-16e68e91152f" providerId="ADAL" clId="{039A167A-9553-40F4-8B1F-87A5F44B086B}" dt="2021-01-20T16:09:41.504" v="13" actId="478"/>
          <ac:picMkLst>
            <pc:docMk/>
            <pc:sldMk cId="292426147" sldId="316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709793811" sldId="335"/>
        </pc:sldMkLst>
        <pc:picChg chg="del">
          <ac:chgData name="James Clegg" userId="c6df1435-7a36-4b38-be4d-16e68e91152f" providerId="ADAL" clId="{039A167A-9553-40F4-8B1F-87A5F44B086B}" dt="2021-01-20T16:09:01.627" v="2" actId="478"/>
          <ac:picMkLst>
            <pc:docMk/>
            <pc:sldMk cId="1709793811" sldId="335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160352039" sldId="387"/>
        </pc:sldMkLst>
        <pc:picChg chg="del">
          <ac:chgData name="James Clegg" userId="c6df1435-7a36-4b38-be4d-16e68e91152f" providerId="ADAL" clId="{039A167A-9553-40F4-8B1F-87A5F44B086B}" dt="2021-01-20T16:09:29.592" v="9" actId="478"/>
          <ac:picMkLst>
            <pc:docMk/>
            <pc:sldMk cId="1160352039" sldId="387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786843574" sldId="393"/>
        </pc:sldMkLst>
        <pc:picChg chg="del">
          <ac:chgData name="James Clegg" userId="c6df1435-7a36-4b38-be4d-16e68e91152f" providerId="ADAL" clId="{039A167A-9553-40F4-8B1F-87A5F44B086B}" dt="2021-01-20T16:09:38.352" v="12" actId="478"/>
          <ac:picMkLst>
            <pc:docMk/>
            <pc:sldMk cId="786843574" sldId="393"/>
            <ac:picMk id="17" creationId="{00000000-0000-0000-0000-000000000000}"/>
          </ac:picMkLst>
        </pc:picChg>
      </pc:sldChg>
      <pc:sldChg chg="modTransition">
        <pc:chgData name="James Clegg" userId="c6df1435-7a36-4b38-be4d-16e68e91152f" providerId="ADAL" clId="{039A167A-9553-40F4-8B1F-87A5F44B086B}" dt="2021-01-20T16:09:56.532" v="14"/>
        <pc:sldMkLst>
          <pc:docMk/>
          <pc:sldMk cId="2187476063" sldId="394"/>
        </pc:sldMkLst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995338344" sldId="395"/>
        </pc:sldMkLst>
        <pc:picChg chg="del">
          <ac:chgData name="James Clegg" userId="c6df1435-7a36-4b38-be4d-16e68e91152f" providerId="ADAL" clId="{039A167A-9553-40F4-8B1F-87A5F44B086B}" dt="2021-01-20T16:08:58.415" v="1" actId="478"/>
          <ac:picMkLst>
            <pc:docMk/>
            <pc:sldMk cId="1995338344" sldId="395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3372964815" sldId="396"/>
        </pc:sldMkLst>
        <pc:picChg chg="del">
          <ac:chgData name="James Clegg" userId="c6df1435-7a36-4b38-be4d-16e68e91152f" providerId="ADAL" clId="{039A167A-9553-40F4-8B1F-87A5F44B086B}" dt="2021-01-20T16:09:04.147" v="3" actId="478"/>
          <ac:picMkLst>
            <pc:docMk/>
            <pc:sldMk cId="3372964815" sldId="396"/>
            <ac:picMk id="2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127395580" sldId="397"/>
        </pc:sldMkLst>
        <pc:picChg chg="del">
          <ac:chgData name="James Clegg" userId="c6df1435-7a36-4b38-be4d-16e68e91152f" providerId="ADAL" clId="{039A167A-9553-40F4-8B1F-87A5F44B086B}" dt="2021-01-20T16:09:06.903" v="4" actId="478"/>
          <ac:picMkLst>
            <pc:docMk/>
            <pc:sldMk cId="1127395580" sldId="397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027770193" sldId="398"/>
        </pc:sldMkLst>
        <pc:picChg chg="del">
          <ac:chgData name="James Clegg" userId="c6df1435-7a36-4b38-be4d-16e68e91152f" providerId="ADAL" clId="{039A167A-9553-40F4-8B1F-87A5F44B086B}" dt="2021-01-20T16:09:09.652" v="5" actId="478"/>
          <ac:picMkLst>
            <pc:docMk/>
            <pc:sldMk cId="1027770193" sldId="398"/>
            <ac:picMk id="2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3362472388" sldId="399"/>
        </pc:sldMkLst>
        <pc:picChg chg="del">
          <ac:chgData name="James Clegg" userId="c6df1435-7a36-4b38-be4d-16e68e91152f" providerId="ADAL" clId="{039A167A-9553-40F4-8B1F-87A5F44B086B}" dt="2021-01-20T16:09:12.463" v="6" actId="478"/>
          <ac:picMkLst>
            <pc:docMk/>
            <pc:sldMk cId="3362472388" sldId="399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147084445" sldId="400"/>
        </pc:sldMkLst>
        <pc:picChg chg="del">
          <ac:chgData name="James Clegg" userId="c6df1435-7a36-4b38-be4d-16e68e91152f" providerId="ADAL" clId="{039A167A-9553-40F4-8B1F-87A5F44B086B}" dt="2021-01-20T16:09:15.624" v="7" actId="478"/>
          <ac:picMkLst>
            <pc:docMk/>
            <pc:sldMk cId="147084445" sldId="400"/>
            <ac:picMk id="1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53961234" sldId="401"/>
        </pc:sldMkLst>
        <pc:picChg chg="del">
          <ac:chgData name="James Clegg" userId="c6df1435-7a36-4b38-be4d-16e68e91152f" providerId="ADAL" clId="{039A167A-9553-40F4-8B1F-87A5F44B086B}" dt="2021-01-20T16:09:32.135" v="10" actId="478"/>
          <ac:picMkLst>
            <pc:docMk/>
            <pc:sldMk cId="53961234" sldId="401"/>
            <ac:picMk id="1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39A167A-9553-40F4-8B1F-87A5F44B086B}" dt="2021-01-20T16:09:56.532" v="14"/>
        <pc:sldMkLst>
          <pc:docMk/>
          <pc:sldMk cId="682287631" sldId="402"/>
        </pc:sldMkLst>
        <pc:picChg chg="del">
          <ac:chgData name="James Clegg" userId="c6df1435-7a36-4b38-be4d-16e68e91152f" providerId="ADAL" clId="{039A167A-9553-40F4-8B1F-87A5F44B086B}" dt="2021-01-20T16:09:34.625" v="11" actId="478"/>
          <ac:picMkLst>
            <pc:docMk/>
            <pc:sldMk cId="682287631" sldId="402"/>
            <ac:picMk id="4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6.png"/><Relationship Id="rId5" Type="http://schemas.openxmlformats.org/officeDocument/2006/relationships/image" Target="../media/image41.png"/><Relationship Id="rId9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5.png"/><Relationship Id="rId1" Type="http://schemas.openxmlformats.org/officeDocument/2006/relationships/tags" Target="../tags/tag8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4.png"/><Relationship Id="rId10" Type="http://schemas.openxmlformats.org/officeDocument/2006/relationships/image" Target="../media/image50.png"/><Relationship Id="rId9" Type="http://schemas.openxmlformats.org/officeDocument/2006/relationships/image" Target="../media/image49.png"/><Relationship Id="rId1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7" Type="http://schemas.openxmlformats.org/officeDocument/2006/relationships/image" Target="../media/image5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9" Type="http://schemas.openxmlformats.org/officeDocument/2006/relationships/image" Target="../media/image6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16.png"/><Relationship Id="rId7" Type="http://schemas.openxmlformats.org/officeDocument/2006/relationships/image" Target="../media/image6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10" Type="http://schemas.openxmlformats.org/officeDocument/2006/relationships/image" Target="../media/image66.png"/><Relationship Id="rId9" Type="http://schemas.openxmlformats.org/officeDocument/2006/relationships/image" Target="../media/image6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2.png"/><Relationship Id="rId1" Type="http://schemas.openxmlformats.org/officeDocument/2006/relationships/tags" Target="../tags/tag1.xml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25.png"/><Relationship Id="rId5" Type="http://schemas.openxmlformats.org/officeDocument/2006/relationships/image" Target="../media/image24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30.png"/><Relationship Id="rId5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7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90774" y="1364566"/>
                <a:ext cx="23123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600" dirty="0"/>
                  <a:t> 5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774" y="1364566"/>
                <a:ext cx="2312376" cy="646331"/>
              </a:xfrm>
              <a:prstGeom prst="rect">
                <a:avLst/>
              </a:prstGeom>
              <a:blipFill>
                <a:blip r:embed="rId5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99769" y="2678948"/>
                <a:ext cx="56374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 are both positive integers.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769" y="2678948"/>
                <a:ext cx="5637499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67512" y="3791707"/>
                <a:ext cx="757416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What numbers could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be?</a:t>
                </a:r>
              </a:p>
              <a:p>
                <a:pPr algn="ctr"/>
                <a:r>
                  <a:rPr lang="en-GB" sz="2800" dirty="0"/>
                  <a:t>How many different possibilities are there?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791707"/>
                <a:ext cx="7574161" cy="954107"/>
              </a:xfrm>
              <a:prstGeom prst="rect">
                <a:avLst/>
              </a:prstGeom>
              <a:blipFill>
                <a:blip r:embed="rId7"/>
                <a:stretch>
                  <a:fillRect t="-5732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4545" y="391871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07389" y="5345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247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11124" y="682090"/>
                <a:ext cx="23123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124" y="682090"/>
                <a:ext cx="2312376" cy="523220"/>
              </a:xfrm>
              <a:prstGeom prst="rect">
                <a:avLst/>
              </a:prstGeom>
              <a:blipFill>
                <a:blip r:embed="rId4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09418" y="1680043"/>
                <a:ext cx="298046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 are both positive integers.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418" y="1680043"/>
                <a:ext cx="2980461" cy="954107"/>
              </a:xfrm>
              <a:prstGeom prst="rect">
                <a:avLst/>
              </a:prstGeom>
              <a:blipFill>
                <a:blip r:embed="rId5"/>
                <a:stretch>
                  <a:fillRect l="-4090" t="-6410" b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74315" y="3570956"/>
                <a:ext cx="3323362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What numbers could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be?</a:t>
                </a:r>
              </a:p>
              <a:p>
                <a:pPr algn="ctr"/>
                <a:r>
                  <a:rPr lang="en-GB" sz="2800" dirty="0"/>
                  <a:t>How many different possibilities are there?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15" y="3570956"/>
                <a:ext cx="3323362" cy="2246769"/>
              </a:xfrm>
              <a:prstGeom prst="rect">
                <a:avLst/>
              </a:prstGeom>
              <a:blipFill>
                <a:blip r:embed="rId6"/>
                <a:stretch>
                  <a:fillRect l="-1835" t="-2717" r="-4587" b="-70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4755484" y="697950"/>
            <a:ext cx="613222" cy="613222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7" name="Rectangle 6"/>
          <p:cNvSpPr/>
          <p:nvPr/>
        </p:nvSpPr>
        <p:spPr>
          <a:xfrm>
            <a:off x="5894250" y="712177"/>
            <a:ext cx="551665" cy="551665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31447" y="712175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447" y="712175"/>
                <a:ext cx="93850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32308" y="712174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2308" y="712174"/>
                <a:ext cx="938505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455986" y="1649122"/>
            <a:ext cx="32279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circle and the square represent positive integers.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99690" y="712174"/>
            <a:ext cx="93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17113" y="3570956"/>
            <a:ext cx="37056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numbers could the square and the circle be?</a:t>
            </a:r>
          </a:p>
          <a:p>
            <a:pPr algn="ctr"/>
            <a:r>
              <a:rPr lang="en-GB" sz="2800" dirty="0"/>
              <a:t>How many different possibilities are there?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4217113" y="334776"/>
            <a:ext cx="0" cy="57698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84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34610" y="1810109"/>
                <a:ext cx="6582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List 3 possible values for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610" y="1810109"/>
                <a:ext cx="6582374" cy="523220"/>
              </a:xfrm>
              <a:prstGeom prst="rect">
                <a:avLst/>
              </a:prstGeom>
              <a:blipFill>
                <a:blip r:embed="rId5"/>
                <a:stretch>
                  <a:fillRect l="-1852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03574" y="460635"/>
            <a:ext cx="744794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706417" y="603324"/>
            <a:ext cx="2088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523925" y="1313308"/>
                <a:ext cx="249805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925" y="1313308"/>
                <a:ext cx="2498053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85012" y="3057976"/>
                <a:ext cx="11104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12" y="3057976"/>
                <a:ext cx="111048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85012" y="3853342"/>
                <a:ext cx="11104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12" y="3853342"/>
                <a:ext cx="111048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083901"/>
              </p:ext>
            </p:extLst>
          </p:nvPr>
        </p:nvGraphicFramePr>
        <p:xfrm>
          <a:off x="2095500" y="2999546"/>
          <a:ext cx="20447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700">
                  <a:extLst>
                    <a:ext uri="{9D8B030D-6E8A-4147-A177-3AD203B41FA5}">
                      <a16:colId xmlns:a16="http://schemas.microsoft.com/office/drawing/2014/main" val="3377978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346017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030634"/>
              </p:ext>
            </p:extLst>
          </p:nvPr>
        </p:nvGraphicFramePr>
        <p:xfrm>
          <a:off x="2095500" y="3794912"/>
          <a:ext cx="1397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377978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346017"/>
                  </a:ext>
                </a:extLst>
              </a:tr>
            </a:tbl>
          </a:graphicData>
        </a:graphic>
      </p:graphicFrame>
      <p:cxnSp>
        <p:nvCxnSpPr>
          <p:cNvPr id="38" name="Straight Arrow Connector 37"/>
          <p:cNvCxnSpPr/>
          <p:nvPr/>
        </p:nvCxnSpPr>
        <p:spPr>
          <a:xfrm>
            <a:off x="3492500" y="4170274"/>
            <a:ext cx="64770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623788" y="3734804"/>
            <a:ext cx="1110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06370" y="3054525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47290" y="3859867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11087" y="3051420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85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452007" y="3856762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79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06370" y="3057976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47290" y="3863318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35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34" grpId="0"/>
      <p:bldP spid="35" grpId="0"/>
      <p:bldP spid="39" grpId="0"/>
      <p:bldP spid="5" grpId="0"/>
      <p:bldP spid="5" grpId="1"/>
      <p:bldP spid="41" grpId="0"/>
      <p:bldP spid="41" grpId="1"/>
      <p:bldP spid="42" grpId="0"/>
      <p:bldP spid="42" grpId="1"/>
      <p:bldP spid="44" grpId="0"/>
      <p:bldP spid="44" grpId="1"/>
      <p:bldP spid="48" grpId="0"/>
      <p:bldP spid="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32932" y="1457377"/>
                <a:ext cx="18318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18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932" y="1457377"/>
                <a:ext cx="1831845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06510" y="2628680"/>
                <a:ext cx="6736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4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510" y="2628680"/>
                <a:ext cx="673605" cy="523220"/>
              </a:xfrm>
              <a:prstGeom prst="rect">
                <a:avLst/>
              </a:prstGeom>
              <a:blipFill>
                <a:blip r:embed="rId6"/>
                <a:stretch>
                  <a:fillRect l="-1801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29640" y="2628680"/>
                <a:ext cx="132522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640" y="2628680"/>
                <a:ext cx="1325223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06510" y="3255973"/>
                <a:ext cx="6736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2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510" y="3255973"/>
                <a:ext cx="673605" cy="523220"/>
              </a:xfrm>
              <a:prstGeom prst="rect">
                <a:avLst/>
              </a:prstGeom>
              <a:blipFill>
                <a:blip r:embed="rId8"/>
                <a:stretch>
                  <a:fillRect l="-1801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29640" y="3263880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640" y="3263880"/>
                <a:ext cx="1635137" cy="523220"/>
              </a:xfrm>
              <a:prstGeom prst="rect">
                <a:avLst/>
              </a:prstGeom>
              <a:blipFill>
                <a:blip r:embed="rId9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06510" y="3931593"/>
                <a:ext cx="6736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𝑎𝑏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510" y="3931593"/>
                <a:ext cx="673605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49258" y="3939500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258" y="3939500"/>
                <a:ext cx="1635137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88056" y="1837408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056" y="1837408"/>
                <a:ext cx="1635137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48816" y="1862350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816" y="1862350"/>
                <a:ext cx="1635137" cy="523220"/>
              </a:xfrm>
              <a:prstGeom prst="rect">
                <a:avLst/>
              </a:prstGeom>
              <a:blipFill>
                <a:blip r:embed="rId13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03574" y="460635"/>
            <a:ext cx="744794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06417" y="603324"/>
            <a:ext cx="2088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149032" y="2469510"/>
                <a:ext cx="6582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List all the  possible values for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032" y="2469510"/>
                <a:ext cx="6582374" cy="523220"/>
              </a:xfrm>
              <a:prstGeom prst="rect">
                <a:avLst/>
              </a:prstGeom>
              <a:blipFill>
                <a:blip r:embed="rId1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149032" y="3275053"/>
            <a:ext cx="6582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do you notice?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49032" y="924617"/>
                <a:ext cx="6582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 are integers.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032" y="924617"/>
                <a:ext cx="6582374" cy="523220"/>
              </a:xfrm>
              <a:prstGeom prst="rect">
                <a:avLst/>
              </a:prstGeom>
              <a:blipFill>
                <a:blip r:embed="rId16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396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1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32932" y="797110"/>
                <a:ext cx="18318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18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932" y="797110"/>
                <a:ext cx="1831845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88056" y="1177141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056" y="1177141"/>
                <a:ext cx="163513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48816" y="1202083"/>
                <a:ext cx="16351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816" y="1202083"/>
                <a:ext cx="1635137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348816" y="2674230"/>
            <a:ext cx="625428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18</a:t>
            </a:r>
          </a:p>
        </p:txBody>
      </p:sp>
      <p:cxnSp>
        <p:nvCxnSpPr>
          <p:cNvPr id="16" name="Straight Arrow Connector 15"/>
          <p:cNvCxnSpPr>
            <a:stCxn id="15" idx="1"/>
          </p:cNvCxnSpPr>
          <p:nvPr/>
        </p:nvCxnSpPr>
        <p:spPr>
          <a:xfrm flipH="1">
            <a:off x="3388913" y="2935840"/>
            <a:ext cx="95990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60558" y="2686186"/>
            <a:ext cx="1485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and 18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655282" y="3198623"/>
            <a:ext cx="1" cy="44168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19787" y="3658824"/>
            <a:ext cx="1539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and 9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974244" y="2947796"/>
            <a:ext cx="70787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682118" y="2686577"/>
            <a:ext cx="1539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and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730409" y="1809243"/>
                <a:ext cx="6582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List all the possible values for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409" y="1809243"/>
                <a:ext cx="6582374" cy="523220"/>
              </a:xfrm>
              <a:prstGeom prst="rect">
                <a:avLst/>
              </a:prstGeom>
              <a:blipFill>
                <a:blip r:embed="rId8"/>
                <a:stretch>
                  <a:fillRect l="-194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8874781"/>
                  </p:ext>
                </p:extLst>
              </p:nvPr>
            </p:nvGraphicFramePr>
            <p:xfrm>
              <a:off x="2521683" y="4380187"/>
              <a:ext cx="4267200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3212967626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1501942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4002015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553818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22723385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116212050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95504744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35881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8833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𝑎𝑏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01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8874781"/>
                  </p:ext>
                </p:extLst>
              </p:nvPr>
            </p:nvGraphicFramePr>
            <p:xfrm>
              <a:off x="2521683" y="4380187"/>
              <a:ext cx="4267200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3212967626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1501942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4002015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553818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22723385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116212050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95504744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00" t="-1333" r="-603000" b="-2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35881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00" t="-100000" r="-603000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883364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9"/>
                          <a:stretch>
                            <a:fillRect l="-1000" t="-202667" r="-60300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/>
                            <a:t>18</a:t>
                          </a:r>
                          <a:endParaRPr lang="en-GB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01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6" name="TextBox 25"/>
          <p:cNvSpPr txBox="1"/>
          <p:nvPr/>
        </p:nvSpPr>
        <p:spPr>
          <a:xfrm>
            <a:off x="3269623" y="4365035"/>
            <a:ext cx="38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82682" y="4826700"/>
            <a:ext cx="561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18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794220" y="4370593"/>
            <a:ext cx="1091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18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3872991" y="4822663"/>
            <a:ext cx="38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78064" y="4365035"/>
            <a:ext cx="1091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4484122" y="4817264"/>
            <a:ext cx="53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115378" y="4365035"/>
            <a:ext cx="53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5072448" y="4817263"/>
            <a:ext cx="1091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705039" y="4365035"/>
            <a:ext cx="48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5710366" y="4817262"/>
            <a:ext cx="48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6308552" y="4366456"/>
            <a:ext cx="48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6315715" y="4817261"/>
            <a:ext cx="48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063900" y="401397"/>
                <a:ext cx="6582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800" dirty="0"/>
                  <a:t> are integers.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900" y="401397"/>
                <a:ext cx="6582374" cy="523220"/>
              </a:xfrm>
              <a:prstGeom prst="rect">
                <a:avLst/>
              </a:prstGeom>
              <a:blipFill>
                <a:blip r:embed="rId10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8228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17" grpId="1"/>
      <p:bldP spid="19" grpId="0"/>
      <p:bldP spid="19" grpId="1"/>
      <p:bldP spid="21" grpId="0"/>
      <p:bldP spid="2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6374" y="5236247"/>
            <a:ext cx="736650" cy="74704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59217" y="5378936"/>
            <a:ext cx="2065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737396" y="460677"/>
                <a:ext cx="33891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are integers.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396" y="460677"/>
                <a:ext cx="3389151" cy="523220"/>
              </a:xfrm>
              <a:prstGeom prst="rect">
                <a:avLst/>
              </a:prstGeom>
              <a:blipFill>
                <a:blip r:embed="rId6"/>
                <a:stretch>
                  <a:fillRect t="-11765" r="-3058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127795" y="983897"/>
                <a:ext cx="46083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is an even one digit number.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795" y="983897"/>
                <a:ext cx="4608352" cy="523220"/>
              </a:xfrm>
              <a:prstGeom prst="rect">
                <a:avLst/>
              </a:prstGeom>
              <a:blipFill>
                <a:blip r:embed="rId7"/>
                <a:stretch>
                  <a:fillRect t="-10465" r="-1720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27795" y="1514992"/>
                <a:ext cx="46083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is an odd two digit number.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795" y="1514992"/>
                <a:ext cx="4608352" cy="523220"/>
              </a:xfrm>
              <a:prstGeom prst="rect">
                <a:avLst/>
              </a:prstGeom>
              <a:blipFill>
                <a:blip r:embed="rId8"/>
                <a:stretch>
                  <a:fillRect t="-11765" r="-397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262086" y="2028903"/>
                <a:ext cx="23397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19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086" y="2028903"/>
                <a:ext cx="2339770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065202" y="2561717"/>
                <a:ext cx="67335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Find all the possible values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202" y="2561717"/>
                <a:ext cx="6733539" cy="523220"/>
              </a:xfrm>
              <a:prstGeom prst="rect">
                <a:avLst/>
              </a:prstGeom>
              <a:blipFill>
                <a:blip r:embed="rId10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5413896"/>
                  </p:ext>
                </p:extLst>
              </p:nvPr>
            </p:nvGraphicFramePr>
            <p:xfrm>
              <a:off x="2497098" y="3593502"/>
              <a:ext cx="3657600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3212967626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1501942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4002015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553818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22723385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11621205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35881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8833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sz="1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01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5413896"/>
                  </p:ext>
                </p:extLst>
              </p:nvPr>
            </p:nvGraphicFramePr>
            <p:xfrm>
              <a:off x="2497098" y="3593502"/>
              <a:ext cx="3657600" cy="1371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09600">
                      <a:extLst>
                        <a:ext uri="{9D8B030D-6E8A-4147-A177-3AD203B41FA5}">
                          <a16:colId xmlns:a16="http://schemas.microsoft.com/office/drawing/2014/main" val="3212967626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1501942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140020158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42553818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222723385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116212050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1000" t="-1333" r="-503000" b="-2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35881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1000" t="-100000" r="-503000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883364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1"/>
                          <a:stretch>
                            <a:fillRect l="-1000" t="-202667" r="-503000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/>
                            <a:t>19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01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1" name="TextBox 30"/>
          <p:cNvSpPr txBox="1"/>
          <p:nvPr/>
        </p:nvSpPr>
        <p:spPr>
          <a:xfrm>
            <a:off x="3236649" y="3602446"/>
            <a:ext cx="35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842005" y="3602446"/>
            <a:ext cx="35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4431776" y="3602446"/>
            <a:ext cx="35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076841" y="3602446"/>
            <a:ext cx="35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5678300" y="3602446"/>
            <a:ext cx="35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3172707" y="4056909"/>
            <a:ext cx="614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66763" y="4048469"/>
            <a:ext cx="619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17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405485" y="4049140"/>
            <a:ext cx="818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005405" y="4049140"/>
            <a:ext cx="592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13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5601706" y="4040196"/>
            <a:ext cx="508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11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684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25" grpId="0"/>
      <p:bldP spid="25" grpId="1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9242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40089"/>
            <a:ext cx="78468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1)Solve the equations to work out the value of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Solve the equations.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917" y="1016543"/>
            <a:ext cx="2077898" cy="20801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7634" y="1187984"/>
            <a:ext cx="51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769" y="2263035"/>
            <a:ext cx="391921" cy="55368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560" y="2249126"/>
            <a:ext cx="344470" cy="50999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39" y="2188398"/>
            <a:ext cx="344470" cy="50999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391" y="2600694"/>
            <a:ext cx="344470" cy="50999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055" y="2482698"/>
            <a:ext cx="344470" cy="50999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666" y="1016543"/>
            <a:ext cx="2077898" cy="208014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61383" y="1197164"/>
            <a:ext cx="51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883" y="2172911"/>
            <a:ext cx="391921" cy="55368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667" y="2459584"/>
            <a:ext cx="344470" cy="5099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159288" y="3092690"/>
                <a:ext cx="19618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:r>
                  <a:rPr lang="en-GB" sz="2400" dirty="0"/>
                  <a:t>15</a:t>
                </a:r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288" y="3092690"/>
                <a:ext cx="1961809" cy="461665"/>
              </a:xfrm>
              <a:prstGeom prst="rect">
                <a:avLst/>
              </a:prstGeom>
              <a:blipFill>
                <a:blip r:embed="rId7"/>
                <a:stretch>
                  <a:fillRect l="-465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294143" y="3092690"/>
                <a:ext cx="23834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15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143" y="3092690"/>
                <a:ext cx="2383494" cy="461665"/>
              </a:xfrm>
              <a:prstGeom prst="rect">
                <a:avLst/>
              </a:prstGeom>
              <a:blipFill>
                <a:blip r:embed="rId8"/>
                <a:stretch>
                  <a:fillRect l="-38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22804" y="4541185"/>
                <a:ext cx="27140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21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804" y="4541185"/>
                <a:ext cx="2714065" cy="461665"/>
              </a:xfrm>
              <a:prstGeom prst="rect">
                <a:avLst/>
              </a:prstGeom>
              <a:blipFill>
                <a:blip r:embed="rId9"/>
                <a:stretch>
                  <a:fillRect l="-337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597388" y="4541185"/>
                <a:ext cx="19618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:r>
                  <a:rPr lang="en-GB" sz="2400" dirty="0"/>
                  <a:t>16</a:t>
                </a:r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388" y="4541185"/>
                <a:ext cx="1961809" cy="461665"/>
              </a:xfrm>
              <a:prstGeom prst="rect">
                <a:avLst/>
              </a:prstGeom>
              <a:blipFill>
                <a:blip r:embed="rId10"/>
                <a:stretch>
                  <a:fillRect l="-465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549" y="551947"/>
            <a:ext cx="391921" cy="55368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956" y="2531795"/>
            <a:ext cx="391921" cy="55368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98" y="2628467"/>
            <a:ext cx="344470" cy="50999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796" y="2358177"/>
            <a:ext cx="391921" cy="55368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322" y="2587012"/>
            <a:ext cx="391921" cy="55368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71" y="2143031"/>
            <a:ext cx="344470" cy="50999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896" y="2348995"/>
            <a:ext cx="344470" cy="50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40089"/>
            <a:ext cx="78468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1)Solve the equations to work out the value of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Solve the equations.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917" y="1016543"/>
            <a:ext cx="2077898" cy="20801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7634" y="1187984"/>
            <a:ext cx="51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769" y="2263035"/>
            <a:ext cx="391921" cy="55368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560" y="2249126"/>
            <a:ext cx="344470" cy="50999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39" y="2188398"/>
            <a:ext cx="344470" cy="50999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391" y="2600694"/>
            <a:ext cx="344470" cy="50999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055" y="2482698"/>
            <a:ext cx="344470" cy="50999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666" y="1016543"/>
            <a:ext cx="2077898" cy="208014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61383" y="1197164"/>
            <a:ext cx="51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15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883" y="2172911"/>
            <a:ext cx="391921" cy="55368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667" y="2459584"/>
            <a:ext cx="344470" cy="5099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159288" y="3092690"/>
                <a:ext cx="19618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:r>
                  <a:rPr lang="en-GB" sz="2400" dirty="0"/>
                  <a:t>15</a:t>
                </a:r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288" y="3092690"/>
                <a:ext cx="1961809" cy="461665"/>
              </a:xfrm>
              <a:prstGeom prst="rect">
                <a:avLst/>
              </a:prstGeom>
              <a:blipFill>
                <a:blip r:embed="rId8"/>
                <a:stretch>
                  <a:fillRect l="-465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294143" y="3092690"/>
                <a:ext cx="23834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15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143" y="3092690"/>
                <a:ext cx="2383494" cy="461665"/>
              </a:xfrm>
              <a:prstGeom prst="rect">
                <a:avLst/>
              </a:prstGeom>
              <a:blipFill>
                <a:blip r:embed="rId9"/>
                <a:stretch>
                  <a:fillRect l="-38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622804" y="4541185"/>
                <a:ext cx="27140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21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804" y="4541185"/>
                <a:ext cx="2714065" cy="461665"/>
              </a:xfrm>
              <a:prstGeom prst="rect">
                <a:avLst/>
              </a:prstGeom>
              <a:blipFill>
                <a:blip r:embed="rId10"/>
                <a:stretch>
                  <a:fillRect l="-3371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597388" y="4541185"/>
                <a:ext cx="19618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tx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  <a:r>
                  <a:rPr lang="en-GB" sz="2400" dirty="0"/>
                  <a:t>16</a:t>
                </a:r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388" y="4541185"/>
                <a:ext cx="1961809" cy="461665"/>
              </a:xfrm>
              <a:prstGeom prst="rect">
                <a:avLst/>
              </a:prstGeom>
              <a:blipFill>
                <a:blip r:embed="rId11"/>
                <a:stretch>
                  <a:fillRect l="-465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549" y="551947"/>
            <a:ext cx="391921" cy="55368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956" y="2531795"/>
            <a:ext cx="391921" cy="55368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98" y="2628467"/>
            <a:ext cx="344470" cy="50999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796" y="2358177"/>
            <a:ext cx="391921" cy="55368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322" y="2587012"/>
            <a:ext cx="391921" cy="55368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671" y="2143031"/>
            <a:ext cx="344470" cy="50999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896" y="2348995"/>
            <a:ext cx="344470" cy="50999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2725895" y="1171169"/>
            <a:ext cx="51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829953" y="3439302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5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953" y="3439302"/>
                <a:ext cx="1271303" cy="461665"/>
              </a:xfrm>
              <a:prstGeom prst="rect">
                <a:avLst/>
              </a:prstGeom>
              <a:blipFill>
                <a:blip r:embed="rId12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807902" y="3439302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accent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12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7902" y="3439302"/>
                <a:ext cx="1271303" cy="461665"/>
              </a:xfrm>
              <a:prstGeom prst="rect">
                <a:avLst/>
              </a:prstGeom>
              <a:blipFill>
                <a:blip r:embed="rId13"/>
                <a:stretch>
                  <a:fillRect l="-7692" t="-10526" r="-48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960302" y="3780634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302" y="3780634"/>
                <a:ext cx="1271303" cy="461665"/>
              </a:xfrm>
              <a:prstGeom prst="rect">
                <a:avLst/>
              </a:prstGeom>
              <a:blipFill>
                <a:blip r:embed="rId1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138342" y="4962231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accent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12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342" y="4962231"/>
                <a:ext cx="1271303" cy="461665"/>
              </a:xfrm>
              <a:prstGeom prst="rect">
                <a:avLst/>
              </a:prstGeom>
              <a:blipFill>
                <a:blip r:embed="rId15"/>
                <a:stretch>
                  <a:fillRect l="-7692" t="-10526" r="-96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90742" y="5383277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742" y="5383277"/>
                <a:ext cx="1271303" cy="461665"/>
              </a:xfrm>
              <a:prstGeom prst="rect">
                <a:avLst/>
              </a:prstGeom>
              <a:blipFill>
                <a:blip r:embed="rId16"/>
                <a:stretch>
                  <a:fillRect l="-144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117455" y="4962231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solidFill>
                      <a:schemeClr val="accent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18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455" y="4962231"/>
                <a:ext cx="1271303" cy="461665"/>
              </a:xfrm>
              <a:prstGeom prst="rect">
                <a:avLst/>
              </a:prstGeom>
              <a:blipFill>
                <a:blip r:embed="rId17"/>
                <a:stretch>
                  <a:fillRect l="-7692" t="-10526" r="-96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269855" y="5383277"/>
                <a:ext cx="12713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9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9855" y="5383277"/>
                <a:ext cx="1271303" cy="461665"/>
              </a:xfrm>
              <a:prstGeom prst="rect">
                <a:avLst/>
              </a:prstGeom>
              <a:blipFill>
                <a:blip r:embed="rId18"/>
                <a:stretch>
                  <a:fillRect l="-144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99533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2368412" y="2530536"/>
            <a:ext cx="967154" cy="967154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Rectangle 16"/>
          <p:cNvSpPr/>
          <p:nvPr/>
        </p:nvSpPr>
        <p:spPr>
          <a:xfrm>
            <a:off x="4546633" y="2530536"/>
            <a:ext cx="967154" cy="96715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471847" y="2721725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847" y="2721725"/>
                <a:ext cx="93850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513787" y="2721724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787" y="2721724"/>
                <a:ext cx="93850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514898" y="1164999"/>
            <a:ext cx="8332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circle and the square represent positive integers.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52292" y="2721724"/>
            <a:ext cx="93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6495" y="4155337"/>
            <a:ext cx="757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numbers could the square and the circle be?</a:t>
            </a:r>
          </a:p>
          <a:p>
            <a:pPr algn="ctr"/>
            <a:r>
              <a:rPr lang="en-GB" sz="2800" dirty="0"/>
              <a:t>How many different possibilities are there?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4545" y="391871"/>
            <a:ext cx="747045" cy="74704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607389" y="5345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979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3" grpId="0"/>
      <p:bldP spid="34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202193" y="1470556"/>
            <a:ext cx="967154" cy="967154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" name="Rectangle 3"/>
          <p:cNvSpPr/>
          <p:nvPr/>
        </p:nvSpPr>
        <p:spPr>
          <a:xfrm>
            <a:off x="4380414" y="1470556"/>
            <a:ext cx="967154" cy="96715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5628" y="1661745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628" y="1661745"/>
                <a:ext cx="93850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47568" y="1661744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568" y="1661744"/>
                <a:ext cx="93850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02542" y="375982"/>
            <a:ext cx="8015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circle and the square represent positive integers.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1043" y="1661744"/>
            <a:ext cx="93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021514"/>
              </p:ext>
            </p:extLst>
          </p:nvPr>
        </p:nvGraphicFramePr>
        <p:xfrm>
          <a:off x="961286" y="2821353"/>
          <a:ext cx="6096000" cy="3166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Total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599061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1718616" y="2896367"/>
            <a:ext cx="483577" cy="48357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Rectangle 10"/>
          <p:cNvSpPr/>
          <p:nvPr/>
        </p:nvSpPr>
        <p:spPr>
          <a:xfrm>
            <a:off x="3818366" y="2947229"/>
            <a:ext cx="381851" cy="381851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497132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112980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063541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370412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779827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32501"/>
              </p:ext>
            </p:extLst>
          </p:nvPr>
        </p:nvGraphicFramePr>
        <p:xfrm>
          <a:off x="961286" y="34545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7296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065912" y="2792209"/>
            <a:ext cx="967154" cy="967154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" name="Rectangle 3"/>
          <p:cNvSpPr/>
          <p:nvPr/>
        </p:nvSpPr>
        <p:spPr>
          <a:xfrm>
            <a:off x="4244133" y="2792209"/>
            <a:ext cx="967154" cy="96715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69347" y="2983398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347" y="2983398"/>
                <a:ext cx="93850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11287" y="2983397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287" y="2983397"/>
                <a:ext cx="93850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04715" y="1387031"/>
            <a:ext cx="8321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circle and the square represent positive integers.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9792" y="2983397"/>
            <a:ext cx="93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6312" y="4561753"/>
            <a:ext cx="757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numbers could the square and the circle be?</a:t>
            </a:r>
          </a:p>
          <a:p>
            <a:pPr algn="ctr"/>
            <a:r>
              <a:rPr lang="en-GB" sz="2800" dirty="0"/>
              <a:t>How many different possibilities are there?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4545" y="391871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07389" y="5345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3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870966" y="1079153"/>
            <a:ext cx="967154" cy="967154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" name="Rectangle 3"/>
          <p:cNvSpPr/>
          <p:nvPr/>
        </p:nvSpPr>
        <p:spPr>
          <a:xfrm>
            <a:off x="4049187" y="1079153"/>
            <a:ext cx="967154" cy="96715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74401" y="1270342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401" y="1270342"/>
                <a:ext cx="93850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16341" y="1270341"/>
                <a:ext cx="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6341" y="1270341"/>
                <a:ext cx="93850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954846" y="1270341"/>
            <a:ext cx="93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395520"/>
                  </p:ext>
                </p:extLst>
              </p:nvPr>
            </p:nvGraphicFramePr>
            <p:xfrm>
              <a:off x="924031" y="2645507"/>
              <a:ext cx="6096000" cy="31662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120251532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05124964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540117912"/>
                        </a:ext>
                      </a:extLst>
                    </a:gridCol>
                  </a:tblGrid>
                  <a:tr h="633242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endParaRPr lang="en-GB" sz="28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599061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22637022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61344340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32006305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0667183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395520"/>
                  </p:ext>
                </p:extLst>
              </p:nvPr>
            </p:nvGraphicFramePr>
            <p:xfrm>
              <a:off x="924031" y="2645507"/>
              <a:ext cx="6096000" cy="316621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120251532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05124964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540117912"/>
                        </a:ext>
                      </a:extLst>
                    </a:gridCol>
                  </a:tblGrid>
                  <a:tr h="633242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00299" t="-1923" r="-1497" b="-4057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599061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22637022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61344340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32006305"/>
                      </a:ext>
                    </a:extLst>
                  </a:tr>
                  <a:tr h="633242"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3200" dirty="0">
                            <a:latin typeface="KG Primary Penmanship" panose="02000506000000020003" pitchFamily="2" charset="0"/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0667183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Oval 8"/>
          <p:cNvSpPr/>
          <p:nvPr/>
        </p:nvSpPr>
        <p:spPr>
          <a:xfrm>
            <a:off x="1718616" y="2720521"/>
            <a:ext cx="483577" cy="48357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0" name="Rectangle 9"/>
          <p:cNvSpPr/>
          <p:nvPr/>
        </p:nvSpPr>
        <p:spPr>
          <a:xfrm>
            <a:off x="3818366" y="2771383"/>
            <a:ext cx="381851" cy="381851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Oval 10"/>
          <p:cNvSpPr/>
          <p:nvPr/>
        </p:nvSpPr>
        <p:spPr>
          <a:xfrm>
            <a:off x="5290795" y="2719821"/>
            <a:ext cx="483577" cy="48357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Rectangle 11"/>
          <p:cNvSpPr/>
          <p:nvPr/>
        </p:nvSpPr>
        <p:spPr>
          <a:xfrm>
            <a:off x="6280345" y="2771383"/>
            <a:ext cx="381851" cy="381851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129109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20319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364540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16256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95641" y="315376"/>
            <a:ext cx="8243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circle and the square represent positive integers.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77444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7.5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7020031" y="769026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717304" y="4018085"/>
            <a:ext cx="508110" cy="41323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01926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217667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35012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49623"/>
              </p:ext>
            </p:extLst>
          </p:nvPr>
        </p:nvGraphicFramePr>
        <p:xfrm>
          <a:off x="924031" y="3272095"/>
          <a:ext cx="6096000" cy="2532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202515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512496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0117912"/>
                    </a:ext>
                  </a:extLst>
                </a:gridCol>
              </a:tblGrid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637022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344340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06305"/>
                  </a:ext>
                </a:extLst>
              </a:tr>
              <a:tr h="63324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67183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777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0" grpId="0" animBg="1"/>
      <p:bldP spid="2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1.5|0.7|2.2|6.9|11.2|9.6|6.2|16.1|6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4|3.6|3.4|5.1|6.4|2.5|11.6|5.4|0.9|0.9|1.1|0.8|9.8|4.4|5.1|3.2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2|1.1|1.8|8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5.8|7.1|2.5|3.1|8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4.7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9|4.3|3.1|6.2|6.4|7.5|3.5|4.1|3.7|4.7|6.3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3.6|2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8|6|1.5|3|1.2|8.4|2.1|2.3|2.9|10.9|1.2|4.1|1.8|1.2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6|3.2|3|2.8|2.3|3|1.7|2.5|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6.7|11.4|5.6|1.7|2.9|1.8|1.7|2.2|1.2|2|2.1|3.9|2.2|1.8|2|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www.w3.org/XML/1998/namespace"/>
    <ds:schemaRef ds:uri="cee99ee9-287b-4f9a-957c-ba5ae7375c9a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522d4c35-b548-4432-90ae-af4376e1c4b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DD9CA66-87EC-4EE1-B2EF-436FBA74B7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8829</TotalTime>
  <Words>622</Words>
  <Application>Microsoft Office PowerPoint</Application>
  <PresentationFormat>On-screen Show (4:3)</PresentationFormat>
  <Paragraphs>272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428</cp:revision>
  <dcterms:created xsi:type="dcterms:W3CDTF">2019-07-05T11:02:13Z</dcterms:created>
  <dcterms:modified xsi:type="dcterms:W3CDTF">2021-01-20T16:10:00Z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