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8"/>
  </p:notesMasterIdLst>
  <p:sldIdLst>
    <p:sldId id="388" r:id="rId11"/>
    <p:sldId id="297" r:id="rId12"/>
    <p:sldId id="298" r:id="rId13"/>
    <p:sldId id="389" r:id="rId14"/>
    <p:sldId id="299" r:id="rId15"/>
    <p:sldId id="394" r:id="rId16"/>
    <p:sldId id="395" r:id="rId17"/>
    <p:sldId id="396" r:id="rId18"/>
    <p:sldId id="335" r:id="rId19"/>
    <p:sldId id="381" r:id="rId20"/>
    <p:sldId id="390" r:id="rId21"/>
    <p:sldId id="301" r:id="rId22"/>
    <p:sldId id="387" r:id="rId23"/>
    <p:sldId id="391" r:id="rId24"/>
    <p:sldId id="392" r:id="rId25"/>
    <p:sldId id="393" r:id="rId26"/>
    <p:sldId id="316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7" userDrawn="1">
          <p15:clr>
            <a:srgbClr val="A4A3A4"/>
          </p15:clr>
        </p15:guide>
        <p15:guide id="2" pos="405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109" d="100"/>
          <a:sy n="109" d="100"/>
        </p:scale>
        <p:origin x="992" y="76"/>
      </p:cViewPr>
      <p:guideLst>
        <p:guide orient="horz" pos="867"/>
        <p:guide pos="40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Clegg" userId="c6df1435-7a36-4b38-be4d-16e68e91152f" providerId="ADAL" clId="{ADAEF4A9-ACB9-4B2D-99AD-42C6D93BBAAC}"/>
    <pc:docChg chg="custSel modSld">
      <pc:chgData name="James Clegg" userId="c6df1435-7a36-4b38-be4d-16e68e91152f" providerId="ADAL" clId="{ADAEF4A9-ACB9-4B2D-99AD-42C6D93BBAAC}" dt="2021-01-21T11:30:12.350" v="8" actId="478"/>
      <pc:docMkLst>
        <pc:docMk/>
      </pc:docMkLst>
      <pc:sldChg chg="delSp">
        <pc:chgData name="James Clegg" userId="c6df1435-7a36-4b38-be4d-16e68e91152f" providerId="ADAL" clId="{ADAEF4A9-ACB9-4B2D-99AD-42C6D93BBAAC}" dt="2021-01-21T11:29:53.530" v="0" actId="478"/>
        <pc:sldMkLst>
          <pc:docMk/>
          <pc:sldMk cId="4128357408" sldId="298"/>
        </pc:sldMkLst>
        <pc:spChg chg="del">
          <ac:chgData name="James Clegg" userId="c6df1435-7a36-4b38-be4d-16e68e91152f" providerId="ADAL" clId="{ADAEF4A9-ACB9-4B2D-99AD-42C6D93BBAAC}" dt="2021-01-21T11:29:53.530" v="0" actId="478"/>
          <ac:spMkLst>
            <pc:docMk/>
            <pc:sldMk cId="4128357408" sldId="298"/>
            <ac:spMk id="4" creationId="{00000000-0000-0000-0000-000000000000}"/>
          </ac:spMkLst>
        </pc:spChg>
      </pc:sldChg>
      <pc:sldChg chg="delSp">
        <pc:chgData name="James Clegg" userId="c6df1435-7a36-4b38-be4d-16e68e91152f" providerId="ADAL" clId="{ADAEF4A9-ACB9-4B2D-99AD-42C6D93BBAAC}" dt="2021-01-21T11:29:58.842" v="2" actId="478"/>
        <pc:sldMkLst>
          <pc:docMk/>
          <pc:sldMk cId="1709793811" sldId="335"/>
        </pc:sldMkLst>
        <pc:spChg chg="del">
          <ac:chgData name="James Clegg" userId="c6df1435-7a36-4b38-be4d-16e68e91152f" providerId="ADAL" clId="{ADAEF4A9-ACB9-4B2D-99AD-42C6D93BBAAC}" dt="2021-01-21T11:29:58.842" v="2" actId="478"/>
          <ac:spMkLst>
            <pc:docMk/>
            <pc:sldMk cId="1709793811" sldId="335"/>
            <ac:spMk id="2" creationId="{00000000-0000-0000-0000-000000000000}"/>
          </ac:spMkLst>
        </pc:spChg>
      </pc:sldChg>
      <pc:sldChg chg="delSp">
        <pc:chgData name="James Clegg" userId="c6df1435-7a36-4b38-be4d-16e68e91152f" providerId="ADAL" clId="{ADAEF4A9-ACB9-4B2D-99AD-42C6D93BBAAC}" dt="2021-01-21T11:30:00.500" v="3" actId="478"/>
        <pc:sldMkLst>
          <pc:docMk/>
          <pc:sldMk cId="163693947" sldId="381"/>
        </pc:sldMkLst>
        <pc:spChg chg="del">
          <ac:chgData name="James Clegg" userId="c6df1435-7a36-4b38-be4d-16e68e91152f" providerId="ADAL" clId="{ADAEF4A9-ACB9-4B2D-99AD-42C6D93BBAAC}" dt="2021-01-21T11:30:00.500" v="3" actId="478"/>
          <ac:spMkLst>
            <pc:docMk/>
            <pc:sldMk cId="163693947" sldId="381"/>
            <ac:spMk id="2" creationId="{00000000-0000-0000-0000-000000000000}"/>
          </ac:spMkLst>
        </pc:spChg>
      </pc:sldChg>
      <pc:sldChg chg="delSp">
        <pc:chgData name="James Clegg" userId="c6df1435-7a36-4b38-be4d-16e68e91152f" providerId="ADAL" clId="{ADAEF4A9-ACB9-4B2D-99AD-42C6D93BBAAC}" dt="2021-01-21T11:30:05.947" v="5" actId="478"/>
        <pc:sldMkLst>
          <pc:docMk/>
          <pc:sldMk cId="1160352039" sldId="387"/>
        </pc:sldMkLst>
        <pc:spChg chg="del">
          <ac:chgData name="James Clegg" userId="c6df1435-7a36-4b38-be4d-16e68e91152f" providerId="ADAL" clId="{ADAEF4A9-ACB9-4B2D-99AD-42C6D93BBAAC}" dt="2021-01-21T11:30:05.947" v="5" actId="478"/>
          <ac:spMkLst>
            <pc:docMk/>
            <pc:sldMk cId="1160352039" sldId="387"/>
            <ac:spMk id="2" creationId="{00000000-0000-0000-0000-000000000000}"/>
          </ac:spMkLst>
        </pc:spChg>
      </pc:sldChg>
      <pc:sldChg chg="delSp">
        <pc:chgData name="James Clegg" userId="c6df1435-7a36-4b38-be4d-16e68e91152f" providerId="ADAL" clId="{ADAEF4A9-ACB9-4B2D-99AD-42C6D93BBAAC}" dt="2021-01-21T11:29:55.736" v="1" actId="478"/>
        <pc:sldMkLst>
          <pc:docMk/>
          <pc:sldMk cId="2674610674" sldId="389"/>
        </pc:sldMkLst>
        <pc:spChg chg="del">
          <ac:chgData name="James Clegg" userId="c6df1435-7a36-4b38-be4d-16e68e91152f" providerId="ADAL" clId="{ADAEF4A9-ACB9-4B2D-99AD-42C6D93BBAAC}" dt="2021-01-21T11:29:55.736" v="1" actId="478"/>
          <ac:spMkLst>
            <pc:docMk/>
            <pc:sldMk cId="2674610674" sldId="389"/>
            <ac:spMk id="4" creationId="{00000000-0000-0000-0000-000000000000}"/>
          </ac:spMkLst>
        </pc:spChg>
      </pc:sldChg>
      <pc:sldChg chg="delSp">
        <pc:chgData name="James Clegg" userId="c6df1435-7a36-4b38-be4d-16e68e91152f" providerId="ADAL" clId="{ADAEF4A9-ACB9-4B2D-99AD-42C6D93BBAAC}" dt="2021-01-21T11:30:03.398" v="4" actId="478"/>
        <pc:sldMkLst>
          <pc:docMk/>
          <pc:sldMk cId="2781232375" sldId="390"/>
        </pc:sldMkLst>
        <pc:spChg chg="del">
          <ac:chgData name="James Clegg" userId="c6df1435-7a36-4b38-be4d-16e68e91152f" providerId="ADAL" clId="{ADAEF4A9-ACB9-4B2D-99AD-42C6D93BBAAC}" dt="2021-01-21T11:30:03.398" v="4" actId="478"/>
          <ac:spMkLst>
            <pc:docMk/>
            <pc:sldMk cId="2781232375" sldId="390"/>
            <ac:spMk id="6" creationId="{00000000-0000-0000-0000-000000000000}"/>
          </ac:spMkLst>
        </pc:spChg>
      </pc:sldChg>
      <pc:sldChg chg="delSp">
        <pc:chgData name="James Clegg" userId="c6df1435-7a36-4b38-be4d-16e68e91152f" providerId="ADAL" clId="{ADAEF4A9-ACB9-4B2D-99AD-42C6D93BBAAC}" dt="2021-01-21T11:30:07.979" v="6" actId="478"/>
        <pc:sldMkLst>
          <pc:docMk/>
          <pc:sldMk cId="3529809072" sldId="391"/>
        </pc:sldMkLst>
        <pc:spChg chg="del">
          <ac:chgData name="James Clegg" userId="c6df1435-7a36-4b38-be4d-16e68e91152f" providerId="ADAL" clId="{ADAEF4A9-ACB9-4B2D-99AD-42C6D93BBAAC}" dt="2021-01-21T11:30:07.979" v="6" actId="478"/>
          <ac:spMkLst>
            <pc:docMk/>
            <pc:sldMk cId="3529809072" sldId="391"/>
            <ac:spMk id="2" creationId="{00000000-0000-0000-0000-000000000000}"/>
          </ac:spMkLst>
        </pc:spChg>
      </pc:sldChg>
      <pc:sldChg chg="delSp">
        <pc:chgData name="James Clegg" userId="c6df1435-7a36-4b38-be4d-16e68e91152f" providerId="ADAL" clId="{ADAEF4A9-ACB9-4B2D-99AD-42C6D93BBAAC}" dt="2021-01-21T11:30:10.540" v="7" actId="478"/>
        <pc:sldMkLst>
          <pc:docMk/>
          <pc:sldMk cId="3425254799" sldId="392"/>
        </pc:sldMkLst>
        <pc:spChg chg="del">
          <ac:chgData name="James Clegg" userId="c6df1435-7a36-4b38-be4d-16e68e91152f" providerId="ADAL" clId="{ADAEF4A9-ACB9-4B2D-99AD-42C6D93BBAAC}" dt="2021-01-21T11:30:10.540" v="7" actId="478"/>
          <ac:spMkLst>
            <pc:docMk/>
            <pc:sldMk cId="3425254799" sldId="392"/>
            <ac:spMk id="2" creationId="{00000000-0000-0000-0000-000000000000}"/>
          </ac:spMkLst>
        </pc:spChg>
      </pc:sldChg>
      <pc:sldChg chg="delSp">
        <pc:chgData name="James Clegg" userId="c6df1435-7a36-4b38-be4d-16e68e91152f" providerId="ADAL" clId="{ADAEF4A9-ACB9-4B2D-99AD-42C6D93BBAAC}" dt="2021-01-21T11:30:12.350" v="8" actId="478"/>
        <pc:sldMkLst>
          <pc:docMk/>
          <pc:sldMk cId="786843574" sldId="393"/>
        </pc:sldMkLst>
        <pc:spChg chg="del">
          <ac:chgData name="James Clegg" userId="c6df1435-7a36-4b38-be4d-16e68e91152f" providerId="ADAL" clId="{ADAEF4A9-ACB9-4B2D-99AD-42C6D93BBAAC}" dt="2021-01-21T11:30:12.350" v="8" actId="478"/>
          <ac:spMkLst>
            <pc:docMk/>
            <pc:sldMk cId="786843574" sldId="393"/>
            <ac:spMk id="2" creationId="{00000000-0000-0000-0000-000000000000}"/>
          </ac:spMkLst>
        </pc:spChg>
      </pc:sldChg>
    </pc:docChg>
  </pc:docChgLst>
  <pc:docChgLst>
    <pc:chgData name="James Clegg" userId="c6df1435-7a36-4b38-be4d-16e68e91152f" providerId="ADAL" clId="{E01D3CCF-7A26-42ED-A6A9-605B3B4AE10A}"/>
    <pc:docChg chg="custSel modSld">
      <pc:chgData name="James Clegg" userId="c6df1435-7a36-4b38-be4d-16e68e91152f" providerId="ADAL" clId="{E01D3CCF-7A26-42ED-A6A9-605B3B4AE10A}" dt="2021-01-21T11:43:49.034" v="14"/>
      <pc:docMkLst>
        <pc:docMk/>
      </pc:docMkLst>
      <pc:sldChg chg="modTransition">
        <pc:chgData name="James Clegg" userId="c6df1435-7a36-4b38-be4d-16e68e91152f" providerId="ADAL" clId="{E01D3CCF-7A26-42ED-A6A9-605B3B4AE10A}" dt="2021-01-21T11:43:49.034" v="14"/>
        <pc:sldMkLst>
          <pc:docMk/>
          <pc:sldMk cId="861935487" sldId="297"/>
        </pc:sldMkLst>
      </pc:sldChg>
      <pc:sldChg chg="delSp modTransition delAnim">
        <pc:chgData name="James Clegg" userId="c6df1435-7a36-4b38-be4d-16e68e91152f" providerId="ADAL" clId="{E01D3CCF-7A26-42ED-A6A9-605B3B4AE10A}" dt="2021-01-21T11:43:49.034" v="14"/>
        <pc:sldMkLst>
          <pc:docMk/>
          <pc:sldMk cId="4128357408" sldId="298"/>
        </pc:sldMkLst>
        <pc:picChg chg="del">
          <ac:chgData name="James Clegg" userId="c6df1435-7a36-4b38-be4d-16e68e91152f" providerId="ADAL" clId="{E01D3CCF-7A26-42ED-A6A9-605B3B4AE10A}" dt="2021-01-21T11:43:03.428" v="0" actId="478"/>
          <ac:picMkLst>
            <pc:docMk/>
            <pc:sldMk cId="4128357408" sldId="298"/>
            <ac:picMk id="8" creationId="{00000000-0000-0000-0000-000000000000}"/>
          </ac:picMkLst>
        </pc:picChg>
      </pc:sldChg>
      <pc:sldChg chg="modTransition">
        <pc:chgData name="James Clegg" userId="c6df1435-7a36-4b38-be4d-16e68e91152f" providerId="ADAL" clId="{E01D3CCF-7A26-42ED-A6A9-605B3B4AE10A}" dt="2021-01-21T11:43:49.034" v="14"/>
        <pc:sldMkLst>
          <pc:docMk/>
          <pc:sldMk cId="895466786" sldId="299"/>
        </pc:sldMkLst>
      </pc:sldChg>
      <pc:sldChg chg="delSp modTransition delAnim">
        <pc:chgData name="James Clegg" userId="c6df1435-7a36-4b38-be4d-16e68e91152f" providerId="ADAL" clId="{E01D3CCF-7A26-42ED-A6A9-605B3B4AE10A}" dt="2021-01-21T11:43:49.034" v="14"/>
        <pc:sldMkLst>
          <pc:docMk/>
          <pc:sldMk cId="3782242679" sldId="301"/>
        </pc:sldMkLst>
        <pc:picChg chg="del">
          <ac:chgData name="James Clegg" userId="c6df1435-7a36-4b38-be4d-16e68e91152f" providerId="ADAL" clId="{E01D3CCF-7A26-42ED-A6A9-605B3B4AE10A}" dt="2021-01-21T11:43:25.983" v="8" actId="478"/>
          <ac:picMkLst>
            <pc:docMk/>
            <pc:sldMk cId="3782242679" sldId="301"/>
            <ac:picMk id="4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E01D3CCF-7A26-42ED-A6A9-605B3B4AE10A}" dt="2021-01-21T11:43:49.034" v="14"/>
        <pc:sldMkLst>
          <pc:docMk/>
          <pc:sldMk cId="292426147" sldId="316"/>
        </pc:sldMkLst>
        <pc:picChg chg="del">
          <ac:chgData name="James Clegg" userId="c6df1435-7a36-4b38-be4d-16e68e91152f" providerId="ADAL" clId="{E01D3CCF-7A26-42ED-A6A9-605B3B4AE10A}" dt="2021-01-21T11:43:39.195" v="13" actId="478"/>
          <ac:picMkLst>
            <pc:docMk/>
            <pc:sldMk cId="292426147" sldId="316"/>
            <ac:picMk id="4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E01D3CCF-7A26-42ED-A6A9-605B3B4AE10A}" dt="2021-01-21T11:43:49.034" v="14"/>
        <pc:sldMkLst>
          <pc:docMk/>
          <pc:sldMk cId="1709793811" sldId="335"/>
        </pc:sldMkLst>
        <pc:picChg chg="del">
          <ac:chgData name="James Clegg" userId="c6df1435-7a36-4b38-be4d-16e68e91152f" providerId="ADAL" clId="{E01D3CCF-7A26-42ED-A6A9-605B3B4AE10A}" dt="2021-01-21T11:43:16.483" v="5" actId="478"/>
          <ac:picMkLst>
            <pc:docMk/>
            <pc:sldMk cId="1709793811" sldId="335"/>
            <ac:picMk id="3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E01D3CCF-7A26-42ED-A6A9-605B3B4AE10A}" dt="2021-01-21T11:43:49.034" v="14"/>
        <pc:sldMkLst>
          <pc:docMk/>
          <pc:sldMk cId="163693947" sldId="381"/>
        </pc:sldMkLst>
        <pc:picChg chg="del">
          <ac:chgData name="James Clegg" userId="c6df1435-7a36-4b38-be4d-16e68e91152f" providerId="ADAL" clId="{E01D3CCF-7A26-42ED-A6A9-605B3B4AE10A}" dt="2021-01-21T11:43:19.133" v="6" actId="478"/>
          <ac:picMkLst>
            <pc:docMk/>
            <pc:sldMk cId="163693947" sldId="381"/>
            <ac:picMk id="3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E01D3CCF-7A26-42ED-A6A9-605B3B4AE10A}" dt="2021-01-21T11:43:49.034" v="14"/>
        <pc:sldMkLst>
          <pc:docMk/>
          <pc:sldMk cId="1160352039" sldId="387"/>
        </pc:sldMkLst>
        <pc:picChg chg="del">
          <ac:chgData name="James Clegg" userId="c6df1435-7a36-4b38-be4d-16e68e91152f" providerId="ADAL" clId="{E01D3CCF-7A26-42ED-A6A9-605B3B4AE10A}" dt="2021-01-21T11:43:28.258" v="9" actId="478"/>
          <ac:picMkLst>
            <pc:docMk/>
            <pc:sldMk cId="1160352039" sldId="387"/>
            <ac:picMk id="5" creationId="{00000000-0000-0000-0000-000000000000}"/>
          </ac:picMkLst>
        </pc:picChg>
      </pc:sldChg>
      <pc:sldChg chg="modTransition">
        <pc:chgData name="James Clegg" userId="c6df1435-7a36-4b38-be4d-16e68e91152f" providerId="ADAL" clId="{E01D3CCF-7A26-42ED-A6A9-605B3B4AE10A}" dt="2021-01-21T11:43:49.034" v="14"/>
        <pc:sldMkLst>
          <pc:docMk/>
          <pc:sldMk cId="3955695249" sldId="388"/>
        </pc:sldMkLst>
      </pc:sldChg>
      <pc:sldChg chg="delSp modTransition delAnim">
        <pc:chgData name="James Clegg" userId="c6df1435-7a36-4b38-be4d-16e68e91152f" providerId="ADAL" clId="{E01D3CCF-7A26-42ED-A6A9-605B3B4AE10A}" dt="2021-01-21T11:43:49.034" v="14"/>
        <pc:sldMkLst>
          <pc:docMk/>
          <pc:sldMk cId="2674610674" sldId="389"/>
        </pc:sldMkLst>
        <pc:picChg chg="del">
          <ac:chgData name="James Clegg" userId="c6df1435-7a36-4b38-be4d-16e68e91152f" providerId="ADAL" clId="{E01D3CCF-7A26-42ED-A6A9-605B3B4AE10A}" dt="2021-01-21T11:43:06.150" v="1" actId="478"/>
          <ac:picMkLst>
            <pc:docMk/>
            <pc:sldMk cId="2674610674" sldId="389"/>
            <ac:picMk id="6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E01D3CCF-7A26-42ED-A6A9-605B3B4AE10A}" dt="2021-01-21T11:43:49.034" v="14"/>
        <pc:sldMkLst>
          <pc:docMk/>
          <pc:sldMk cId="2781232375" sldId="390"/>
        </pc:sldMkLst>
        <pc:picChg chg="del">
          <ac:chgData name="James Clegg" userId="c6df1435-7a36-4b38-be4d-16e68e91152f" providerId="ADAL" clId="{E01D3CCF-7A26-42ED-A6A9-605B3B4AE10A}" dt="2021-01-21T11:43:23.106" v="7" actId="478"/>
          <ac:picMkLst>
            <pc:docMk/>
            <pc:sldMk cId="2781232375" sldId="390"/>
            <ac:picMk id="8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E01D3CCF-7A26-42ED-A6A9-605B3B4AE10A}" dt="2021-01-21T11:43:49.034" v="14"/>
        <pc:sldMkLst>
          <pc:docMk/>
          <pc:sldMk cId="3529809072" sldId="391"/>
        </pc:sldMkLst>
        <pc:picChg chg="del">
          <ac:chgData name="James Clegg" userId="c6df1435-7a36-4b38-be4d-16e68e91152f" providerId="ADAL" clId="{E01D3CCF-7A26-42ED-A6A9-605B3B4AE10A}" dt="2021-01-21T11:43:30.970" v="10" actId="478"/>
          <ac:picMkLst>
            <pc:docMk/>
            <pc:sldMk cId="3529809072" sldId="391"/>
            <ac:picMk id="20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E01D3CCF-7A26-42ED-A6A9-605B3B4AE10A}" dt="2021-01-21T11:43:49.034" v="14"/>
        <pc:sldMkLst>
          <pc:docMk/>
          <pc:sldMk cId="3425254799" sldId="392"/>
        </pc:sldMkLst>
        <pc:picChg chg="del">
          <ac:chgData name="James Clegg" userId="c6df1435-7a36-4b38-be4d-16e68e91152f" providerId="ADAL" clId="{E01D3CCF-7A26-42ED-A6A9-605B3B4AE10A}" dt="2021-01-21T11:43:33.407" v="11" actId="478"/>
          <ac:picMkLst>
            <pc:docMk/>
            <pc:sldMk cId="3425254799" sldId="392"/>
            <ac:picMk id="30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E01D3CCF-7A26-42ED-A6A9-605B3B4AE10A}" dt="2021-01-21T11:43:49.034" v="14"/>
        <pc:sldMkLst>
          <pc:docMk/>
          <pc:sldMk cId="786843574" sldId="393"/>
        </pc:sldMkLst>
        <pc:picChg chg="del">
          <ac:chgData name="James Clegg" userId="c6df1435-7a36-4b38-be4d-16e68e91152f" providerId="ADAL" clId="{E01D3CCF-7A26-42ED-A6A9-605B3B4AE10A}" dt="2021-01-21T11:43:36.650" v="12" actId="478"/>
          <ac:picMkLst>
            <pc:docMk/>
            <pc:sldMk cId="786843574" sldId="393"/>
            <ac:picMk id="24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E01D3CCF-7A26-42ED-A6A9-605B3B4AE10A}" dt="2021-01-21T11:43:49.034" v="14"/>
        <pc:sldMkLst>
          <pc:docMk/>
          <pc:sldMk cId="3539883215" sldId="394"/>
        </pc:sldMkLst>
        <pc:picChg chg="del">
          <ac:chgData name="James Clegg" userId="c6df1435-7a36-4b38-be4d-16e68e91152f" providerId="ADAL" clId="{E01D3CCF-7A26-42ED-A6A9-605B3B4AE10A}" dt="2021-01-21T11:43:08.863" v="2" actId="478"/>
          <ac:picMkLst>
            <pc:docMk/>
            <pc:sldMk cId="3539883215" sldId="394"/>
            <ac:picMk id="11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E01D3CCF-7A26-42ED-A6A9-605B3B4AE10A}" dt="2021-01-21T11:43:49.034" v="14"/>
        <pc:sldMkLst>
          <pc:docMk/>
          <pc:sldMk cId="727955201" sldId="395"/>
        </pc:sldMkLst>
        <pc:picChg chg="del">
          <ac:chgData name="James Clegg" userId="c6df1435-7a36-4b38-be4d-16e68e91152f" providerId="ADAL" clId="{E01D3CCF-7A26-42ED-A6A9-605B3B4AE10A}" dt="2021-01-21T11:43:11.224" v="3" actId="478"/>
          <ac:picMkLst>
            <pc:docMk/>
            <pc:sldMk cId="727955201" sldId="395"/>
            <ac:picMk id="21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E01D3CCF-7A26-42ED-A6A9-605B3B4AE10A}" dt="2021-01-21T11:43:49.034" v="14"/>
        <pc:sldMkLst>
          <pc:docMk/>
          <pc:sldMk cId="4119321650" sldId="396"/>
        </pc:sldMkLst>
        <pc:picChg chg="del">
          <ac:chgData name="James Clegg" userId="c6df1435-7a36-4b38-be4d-16e68e91152f" providerId="ADAL" clId="{E01D3CCF-7A26-42ED-A6A9-605B3B4AE10A}" dt="2021-01-21T11:43:13.932" v="4" actId="478"/>
          <ac:picMkLst>
            <pc:docMk/>
            <pc:sldMk cId="4119321650" sldId="396"/>
            <ac:picMk id="4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21/01/2021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21/01/2021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13" Type="http://schemas.openxmlformats.org/officeDocument/2006/relationships/image" Target="../media/image62.png"/><Relationship Id="rId26" Type="http://schemas.openxmlformats.org/officeDocument/2006/relationships/image" Target="../media/image74.png"/><Relationship Id="rId21" Type="http://schemas.openxmlformats.org/officeDocument/2006/relationships/image" Target="../media/image69.png"/><Relationship Id="rId7" Type="http://schemas.openxmlformats.org/officeDocument/2006/relationships/image" Target="../media/image34.png"/><Relationship Id="rId12" Type="http://schemas.openxmlformats.org/officeDocument/2006/relationships/image" Target="../media/image61.png"/><Relationship Id="rId17" Type="http://schemas.openxmlformats.org/officeDocument/2006/relationships/image" Target="../media/image66.png"/><Relationship Id="rId25" Type="http://schemas.openxmlformats.org/officeDocument/2006/relationships/image" Target="../media/image73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65.png"/><Relationship Id="rId20" Type="http://schemas.openxmlformats.org/officeDocument/2006/relationships/image" Target="../media/image68.png"/><Relationship Id="rId1" Type="http://schemas.openxmlformats.org/officeDocument/2006/relationships/tags" Target="../tags/tag6.xml"/><Relationship Id="rId6" Type="http://schemas.openxmlformats.org/officeDocument/2006/relationships/image" Target="../media/image330.png"/><Relationship Id="rId11" Type="http://schemas.openxmlformats.org/officeDocument/2006/relationships/image" Target="../media/image380.png"/><Relationship Id="rId24" Type="http://schemas.openxmlformats.org/officeDocument/2006/relationships/image" Target="../media/image72.png"/><Relationship Id="rId5" Type="http://schemas.openxmlformats.org/officeDocument/2006/relationships/image" Target="../media/image320.png"/><Relationship Id="rId15" Type="http://schemas.openxmlformats.org/officeDocument/2006/relationships/image" Target="../media/image64.png"/><Relationship Id="rId23" Type="http://schemas.openxmlformats.org/officeDocument/2006/relationships/image" Target="../media/image71.png"/><Relationship Id="rId10" Type="http://schemas.openxmlformats.org/officeDocument/2006/relationships/image" Target="../media/image370.png"/><Relationship Id="rId19" Type="http://schemas.openxmlformats.org/officeDocument/2006/relationships/image" Target="../media/image67.png"/><Relationship Id="rId9" Type="http://schemas.openxmlformats.org/officeDocument/2006/relationships/image" Target="../media/image360.png"/><Relationship Id="rId14" Type="http://schemas.openxmlformats.org/officeDocument/2006/relationships/image" Target="../media/image63.png"/><Relationship Id="rId22" Type="http://schemas.openxmlformats.org/officeDocument/2006/relationships/image" Target="../media/image70.png"/><Relationship Id="rId27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31.png"/><Relationship Id="rId18" Type="http://schemas.openxmlformats.org/officeDocument/2006/relationships/image" Target="../media/image81.png"/><Relationship Id="rId3" Type="http://schemas.openxmlformats.org/officeDocument/2006/relationships/image" Target="../media/image12.png"/><Relationship Id="rId21" Type="http://schemas.openxmlformats.org/officeDocument/2006/relationships/image" Target="../media/image84.png"/><Relationship Id="rId12" Type="http://schemas.openxmlformats.org/officeDocument/2006/relationships/image" Target="../media/image9.png"/><Relationship Id="rId25" Type="http://schemas.openxmlformats.org/officeDocument/2006/relationships/image" Target="../media/image88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80.png"/><Relationship Id="rId20" Type="http://schemas.openxmlformats.org/officeDocument/2006/relationships/image" Target="../media/image83.png"/><Relationship Id="rId1" Type="http://schemas.openxmlformats.org/officeDocument/2006/relationships/tags" Target="../tags/tag7.xml"/><Relationship Id="rId11" Type="http://schemas.openxmlformats.org/officeDocument/2006/relationships/image" Target="../media/image78.png"/><Relationship Id="rId24" Type="http://schemas.openxmlformats.org/officeDocument/2006/relationships/image" Target="../media/image87.png"/><Relationship Id="rId5" Type="http://schemas.openxmlformats.org/officeDocument/2006/relationships/image" Target="../media/image11.png"/><Relationship Id="rId15" Type="http://schemas.openxmlformats.org/officeDocument/2006/relationships/image" Target="../media/image79.png"/><Relationship Id="rId23" Type="http://schemas.openxmlformats.org/officeDocument/2006/relationships/image" Target="../media/image86.png"/><Relationship Id="rId10" Type="http://schemas.openxmlformats.org/officeDocument/2006/relationships/image" Target="../media/image77.png"/><Relationship Id="rId19" Type="http://schemas.openxmlformats.org/officeDocument/2006/relationships/image" Target="../media/image82.png"/><Relationship Id="rId4" Type="http://schemas.openxmlformats.org/officeDocument/2006/relationships/image" Target="../media/image10.png"/><Relationship Id="rId9" Type="http://schemas.openxmlformats.org/officeDocument/2006/relationships/image" Target="../media/image76.png"/><Relationship Id="rId14" Type="http://schemas.openxmlformats.org/officeDocument/2006/relationships/image" Target="../media/image520.png"/><Relationship Id="rId22" Type="http://schemas.openxmlformats.org/officeDocument/2006/relationships/image" Target="../media/image8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0.png"/><Relationship Id="rId18" Type="http://schemas.openxmlformats.org/officeDocument/2006/relationships/image" Target="../media/image93.png"/><Relationship Id="rId26" Type="http://schemas.openxmlformats.org/officeDocument/2006/relationships/image" Target="../media/image100.png"/><Relationship Id="rId21" Type="http://schemas.openxmlformats.org/officeDocument/2006/relationships/image" Target="../media/image95.png"/><Relationship Id="rId7" Type="http://schemas.openxmlformats.org/officeDocument/2006/relationships/image" Target="../media/image31.png"/><Relationship Id="rId12" Type="http://schemas.openxmlformats.org/officeDocument/2006/relationships/image" Target="../media/image92.png"/><Relationship Id="rId17" Type="http://schemas.openxmlformats.org/officeDocument/2006/relationships/image" Target="../media/image660.png"/><Relationship Id="rId25" Type="http://schemas.openxmlformats.org/officeDocument/2006/relationships/image" Target="../media/image99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650.png"/><Relationship Id="rId29" Type="http://schemas.openxmlformats.org/officeDocument/2006/relationships/image" Target="../media/image103.png"/><Relationship Id="rId1" Type="http://schemas.openxmlformats.org/officeDocument/2006/relationships/tags" Target="../tags/tag8.xml"/><Relationship Id="rId6" Type="http://schemas.openxmlformats.org/officeDocument/2006/relationships/image" Target="../media/image90.png"/><Relationship Id="rId11" Type="http://schemas.openxmlformats.org/officeDocument/2006/relationships/image" Target="../media/image91.png"/><Relationship Id="rId24" Type="http://schemas.openxmlformats.org/officeDocument/2006/relationships/image" Target="../media/image98.png"/><Relationship Id="rId5" Type="http://schemas.openxmlformats.org/officeDocument/2006/relationships/image" Target="../media/image89.png"/><Relationship Id="rId15" Type="http://schemas.openxmlformats.org/officeDocument/2006/relationships/image" Target="../media/image640.png"/><Relationship Id="rId23" Type="http://schemas.openxmlformats.org/officeDocument/2006/relationships/image" Target="../media/image97.png"/><Relationship Id="rId28" Type="http://schemas.openxmlformats.org/officeDocument/2006/relationships/image" Target="../media/image102.png"/><Relationship Id="rId10" Type="http://schemas.openxmlformats.org/officeDocument/2006/relationships/image" Target="../media/image590.png"/><Relationship Id="rId19" Type="http://schemas.openxmlformats.org/officeDocument/2006/relationships/image" Target="../media/image94.png"/><Relationship Id="rId9" Type="http://schemas.openxmlformats.org/officeDocument/2006/relationships/image" Target="../media/image580.png"/><Relationship Id="rId14" Type="http://schemas.openxmlformats.org/officeDocument/2006/relationships/image" Target="../media/image630.png"/><Relationship Id="rId22" Type="http://schemas.openxmlformats.org/officeDocument/2006/relationships/image" Target="../media/image96.png"/><Relationship Id="rId27" Type="http://schemas.openxmlformats.org/officeDocument/2006/relationships/image" Target="../media/image101.png"/><Relationship Id="rId30" Type="http://schemas.openxmlformats.org/officeDocument/2006/relationships/image" Target="../media/image10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7" Type="http://schemas.openxmlformats.org/officeDocument/2006/relationships/image" Target="../media/image10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image" Target="../media/image33.emf"/><Relationship Id="rId5" Type="http://schemas.openxmlformats.org/officeDocument/2006/relationships/image" Target="../media/image70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0.png"/><Relationship Id="rId7" Type="http://schemas.openxmlformats.org/officeDocument/2006/relationships/image" Target="../media/image10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6" Type="http://schemas.openxmlformats.org/officeDocument/2006/relationships/image" Target="../media/image33.emf"/><Relationship Id="rId5" Type="http://schemas.openxmlformats.org/officeDocument/2006/relationships/image" Target="../media/image70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13.png"/><Relationship Id="rId3" Type="http://schemas.openxmlformats.org/officeDocument/2006/relationships/image" Target="../media/image106.png"/><Relationship Id="rId12" Type="http://schemas.openxmlformats.org/officeDocument/2006/relationships/image" Target="../media/image11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11" Type="http://schemas.openxmlformats.org/officeDocument/2006/relationships/image" Target="../media/image111.png"/><Relationship Id="rId5" Type="http://schemas.openxmlformats.org/officeDocument/2006/relationships/image" Target="../media/image31.png"/><Relationship Id="rId10" Type="http://schemas.openxmlformats.org/officeDocument/2006/relationships/image" Target="../media/image780.png"/><Relationship Id="rId4" Type="http://schemas.openxmlformats.org/officeDocument/2006/relationships/image" Target="../media/image107.png"/><Relationship Id="rId9" Type="http://schemas.openxmlformats.org/officeDocument/2006/relationships/image" Target="../media/image1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10.png"/><Relationship Id="rId12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png"/><Relationship Id="rId18" Type="http://schemas.openxmlformats.org/officeDocument/2006/relationships/image" Target="../media/image19.png"/><Relationship Id="rId3" Type="http://schemas.openxmlformats.org/officeDocument/2006/relationships/image" Target="../media/image9.png"/><Relationship Id="rId21" Type="http://schemas.openxmlformats.org/officeDocument/2006/relationships/image" Target="../media/image26.png"/><Relationship Id="rId12" Type="http://schemas.openxmlformats.org/officeDocument/2006/relationships/image" Target="../media/image21.png"/><Relationship Id="rId17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4.png"/><Relationship Id="rId20" Type="http://schemas.openxmlformats.org/officeDocument/2006/relationships/image" Target="../media/image25.png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13.png"/><Relationship Id="rId10" Type="http://schemas.openxmlformats.org/officeDocument/2006/relationships/image" Target="../media/image16.png"/><Relationship Id="rId19" Type="http://schemas.openxmlformats.org/officeDocument/2006/relationships/image" Target="../media/image24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3.png"/><Relationship Id="rId22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12" Type="http://schemas.openxmlformats.org/officeDocument/2006/relationships/image" Target="../media/image3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30.png"/><Relationship Id="rId11" Type="http://schemas.openxmlformats.org/officeDocument/2006/relationships/image" Target="../media/image32.png"/><Relationship Id="rId5" Type="http://schemas.openxmlformats.org/officeDocument/2006/relationships/image" Target="../media/image29.png"/><Relationship Id="rId10" Type="http://schemas.openxmlformats.org/officeDocument/2006/relationships/image" Target="../media/image310.png"/><Relationship Id="rId4" Type="http://schemas.openxmlformats.org/officeDocument/2006/relationships/image" Target="../media/image28.png"/><Relationship Id="rId9" Type="http://schemas.openxmlformats.org/officeDocument/2006/relationships/image" Target="../media/image30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8.png"/><Relationship Id="rId3" Type="http://schemas.openxmlformats.org/officeDocument/2006/relationships/image" Target="../media/image20.png"/><Relationship Id="rId12" Type="http://schemas.openxmlformats.org/officeDocument/2006/relationships/image" Target="../media/image30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41.png"/><Relationship Id="rId1" Type="http://schemas.openxmlformats.org/officeDocument/2006/relationships/tags" Target="../tags/tag3.xml"/><Relationship Id="rId11" Type="http://schemas.openxmlformats.org/officeDocument/2006/relationships/image" Target="../media/image29.png"/><Relationship Id="rId5" Type="http://schemas.openxmlformats.org/officeDocument/2006/relationships/image" Target="../media/image32.tiff"/><Relationship Id="rId15" Type="http://schemas.openxmlformats.org/officeDocument/2006/relationships/image" Target="../media/image40.png"/><Relationship Id="rId10" Type="http://schemas.openxmlformats.org/officeDocument/2006/relationships/image" Target="../media/image37.png"/><Relationship Id="rId4" Type="http://schemas.openxmlformats.org/officeDocument/2006/relationships/image" Target="../media/image28.png"/><Relationship Id="rId9" Type="http://schemas.openxmlformats.org/officeDocument/2006/relationships/image" Target="../media/image36.png"/><Relationship Id="rId1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image" Target="../media/image20.png"/><Relationship Id="rId12" Type="http://schemas.openxmlformats.org/officeDocument/2006/relationships/image" Target="../media/image29.png"/><Relationship Id="rId17" Type="http://schemas.openxmlformats.org/officeDocument/2006/relationships/image" Target="../media/image49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48.png"/><Relationship Id="rId1" Type="http://schemas.openxmlformats.org/officeDocument/2006/relationships/tags" Target="../tags/tag4.xml"/><Relationship Id="rId11" Type="http://schemas.openxmlformats.org/officeDocument/2006/relationships/image" Target="../media/image30.png"/><Relationship Id="rId5" Type="http://schemas.openxmlformats.org/officeDocument/2006/relationships/image" Target="../media/image32.tiff"/><Relationship Id="rId15" Type="http://schemas.openxmlformats.org/officeDocument/2006/relationships/image" Target="../media/image47.png"/><Relationship Id="rId10" Type="http://schemas.openxmlformats.org/officeDocument/2006/relationships/image" Target="../media/image44.png"/><Relationship Id="rId19" Type="http://schemas.openxmlformats.org/officeDocument/2006/relationships/image" Target="../media/image51.png"/><Relationship Id="rId4" Type="http://schemas.openxmlformats.org/officeDocument/2006/relationships/image" Target="../media/image28.png"/><Relationship Id="rId9" Type="http://schemas.openxmlformats.org/officeDocument/2006/relationships/image" Target="../media/image43.png"/><Relationship Id="rId1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59.png"/><Relationship Id="rId7" Type="http://schemas.openxmlformats.org/officeDocument/2006/relationships/image" Target="../media/image54.png"/><Relationship Id="rId12" Type="http://schemas.openxmlformats.org/officeDocument/2006/relationships/image" Target="../media/image5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53.png"/><Relationship Id="rId11" Type="http://schemas.openxmlformats.org/officeDocument/2006/relationships/image" Target="../media/image57.png"/><Relationship Id="rId5" Type="http://schemas.openxmlformats.org/officeDocument/2006/relationships/image" Target="../media/image52.png"/><Relationship Id="rId9" Type="http://schemas.openxmlformats.org/officeDocument/2006/relationships/image" Target="../media/image56.png"/><Relationship Id="rId14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5308"/>
            <a:ext cx="5950212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695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253017"/>
              </p:ext>
            </p:extLst>
          </p:nvPr>
        </p:nvGraphicFramePr>
        <p:xfrm>
          <a:off x="832419" y="2063034"/>
          <a:ext cx="2916115" cy="5553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16115">
                  <a:extLst>
                    <a:ext uri="{9D8B030D-6E8A-4147-A177-3AD203B41FA5}">
                      <a16:colId xmlns:a16="http://schemas.microsoft.com/office/drawing/2014/main" val="835181878"/>
                    </a:ext>
                  </a:extLst>
                </a:gridCol>
              </a:tblGrid>
              <a:tr h="555381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18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4578681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844754"/>
              </p:ext>
            </p:extLst>
          </p:nvPr>
        </p:nvGraphicFramePr>
        <p:xfrm>
          <a:off x="2993089" y="2618415"/>
          <a:ext cx="755446" cy="5553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5446">
                  <a:extLst>
                    <a:ext uri="{9D8B030D-6E8A-4147-A177-3AD203B41FA5}">
                      <a16:colId xmlns:a16="http://schemas.microsoft.com/office/drawing/2014/main" val="835181878"/>
                    </a:ext>
                  </a:extLst>
                </a:gridCol>
              </a:tblGrid>
              <a:tr h="555381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457868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31033610"/>
                  </p:ext>
                </p:extLst>
              </p:nvPr>
            </p:nvGraphicFramePr>
            <p:xfrm>
              <a:off x="832420" y="2618413"/>
              <a:ext cx="720196" cy="55538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20196">
                      <a:extLst>
                        <a:ext uri="{9D8B030D-6E8A-4147-A177-3AD203B41FA5}">
                          <a16:colId xmlns:a16="http://schemas.microsoft.com/office/drawing/2014/main" val="835181878"/>
                        </a:ext>
                      </a:extLst>
                    </a:gridCol>
                  </a:tblGrid>
                  <a:tr h="55538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2800" dirty="0">
                            <a:latin typeface="KG Primary Penmanship" panose="02000506000000020003" pitchFamily="2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545786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31033610"/>
                  </p:ext>
                </p:extLst>
              </p:nvPr>
            </p:nvGraphicFramePr>
            <p:xfrm>
              <a:off x="832420" y="2618413"/>
              <a:ext cx="720196" cy="55538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20196">
                      <a:extLst>
                        <a:ext uri="{9D8B030D-6E8A-4147-A177-3AD203B41FA5}">
                          <a16:colId xmlns:a16="http://schemas.microsoft.com/office/drawing/2014/main" val="835181878"/>
                        </a:ext>
                      </a:extLst>
                    </a:gridCol>
                  </a:tblGrid>
                  <a:tr h="55538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521" t="-3261" r="-5042" b="-65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5457868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Table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7220367"/>
                  </p:ext>
                </p:extLst>
              </p:nvPr>
            </p:nvGraphicFramePr>
            <p:xfrm>
              <a:off x="1552696" y="2618415"/>
              <a:ext cx="720196" cy="55538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20196">
                      <a:extLst>
                        <a:ext uri="{9D8B030D-6E8A-4147-A177-3AD203B41FA5}">
                          <a16:colId xmlns:a16="http://schemas.microsoft.com/office/drawing/2014/main" val="835181878"/>
                        </a:ext>
                      </a:extLst>
                    </a:gridCol>
                  </a:tblGrid>
                  <a:tr h="55538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2800" dirty="0">
                            <a:latin typeface="KG Primary Penmanship" panose="02000506000000020003" pitchFamily="2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545786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Table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7220367"/>
                  </p:ext>
                </p:extLst>
              </p:nvPr>
            </p:nvGraphicFramePr>
            <p:xfrm>
              <a:off x="1552696" y="2618415"/>
              <a:ext cx="720196" cy="55538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20196">
                      <a:extLst>
                        <a:ext uri="{9D8B030D-6E8A-4147-A177-3AD203B41FA5}">
                          <a16:colId xmlns:a16="http://schemas.microsoft.com/office/drawing/2014/main" val="835181878"/>
                        </a:ext>
                      </a:extLst>
                    </a:gridCol>
                  </a:tblGrid>
                  <a:tr h="55538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521" t="-3261" r="-5882" b="-65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5457868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902132"/>
                  </p:ext>
                </p:extLst>
              </p:nvPr>
            </p:nvGraphicFramePr>
            <p:xfrm>
              <a:off x="2272892" y="2618415"/>
              <a:ext cx="720196" cy="55538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20196">
                      <a:extLst>
                        <a:ext uri="{9D8B030D-6E8A-4147-A177-3AD203B41FA5}">
                          <a16:colId xmlns:a16="http://schemas.microsoft.com/office/drawing/2014/main" val="835181878"/>
                        </a:ext>
                      </a:extLst>
                    </a:gridCol>
                  </a:tblGrid>
                  <a:tr h="55538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2800" dirty="0">
                            <a:latin typeface="KG Primary Penmanship" panose="02000506000000020003" pitchFamily="2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545786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902132"/>
                  </p:ext>
                </p:extLst>
              </p:nvPr>
            </p:nvGraphicFramePr>
            <p:xfrm>
              <a:off x="2272892" y="2618415"/>
              <a:ext cx="720196" cy="55538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20196">
                      <a:extLst>
                        <a:ext uri="{9D8B030D-6E8A-4147-A177-3AD203B41FA5}">
                          <a16:colId xmlns:a16="http://schemas.microsoft.com/office/drawing/2014/main" val="835181878"/>
                        </a:ext>
                      </a:extLst>
                    </a:gridCol>
                  </a:tblGrid>
                  <a:tr h="55538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2521" t="-3261" r="-5882" b="-65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5457868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356513" y="940538"/>
                <a:ext cx="65603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Find the value of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800" dirty="0"/>
                  <a:t>in each bar model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513" y="940538"/>
                <a:ext cx="6560316" cy="523220"/>
              </a:xfrm>
              <a:prstGeom prst="rect">
                <a:avLst/>
              </a:prstGeom>
              <a:blipFill>
                <a:blip r:embed="rId8"/>
                <a:stretch>
                  <a:fillRect l="-1952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177802"/>
              </p:ext>
            </p:extLst>
          </p:nvPr>
        </p:nvGraphicFramePr>
        <p:xfrm>
          <a:off x="4609408" y="2063032"/>
          <a:ext cx="2916115" cy="5553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16115">
                  <a:extLst>
                    <a:ext uri="{9D8B030D-6E8A-4147-A177-3AD203B41FA5}">
                      <a16:colId xmlns:a16="http://schemas.microsoft.com/office/drawing/2014/main" val="835181878"/>
                    </a:ext>
                  </a:extLst>
                </a:gridCol>
              </a:tblGrid>
              <a:tr h="555381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15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4578681"/>
                  </a:ext>
                </a:extLst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159914"/>
              </p:ext>
            </p:extLst>
          </p:nvPr>
        </p:nvGraphicFramePr>
        <p:xfrm>
          <a:off x="6770078" y="2618413"/>
          <a:ext cx="755446" cy="5553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5446">
                  <a:extLst>
                    <a:ext uri="{9D8B030D-6E8A-4147-A177-3AD203B41FA5}">
                      <a16:colId xmlns:a16="http://schemas.microsoft.com/office/drawing/2014/main" val="835181878"/>
                    </a:ext>
                  </a:extLst>
                </a:gridCol>
              </a:tblGrid>
              <a:tr h="555381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457868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5" name="Table 3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9589282"/>
                  </p:ext>
                </p:extLst>
              </p:nvPr>
            </p:nvGraphicFramePr>
            <p:xfrm>
              <a:off x="4609409" y="2618411"/>
              <a:ext cx="720196" cy="55538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60098">
                      <a:extLst>
                        <a:ext uri="{9D8B030D-6E8A-4147-A177-3AD203B41FA5}">
                          <a16:colId xmlns:a16="http://schemas.microsoft.com/office/drawing/2014/main" val="835181878"/>
                        </a:ext>
                      </a:extLst>
                    </a:gridCol>
                    <a:gridCol w="360098">
                      <a:extLst>
                        <a:ext uri="{9D8B030D-6E8A-4147-A177-3AD203B41FA5}">
                          <a16:colId xmlns:a16="http://schemas.microsoft.com/office/drawing/2014/main" val="492263143"/>
                        </a:ext>
                      </a:extLst>
                    </a:gridCol>
                  </a:tblGrid>
                  <a:tr h="55538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2800" dirty="0">
                            <a:latin typeface="KG Primary Penmanship" panose="02000506000000020003" pitchFamily="2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2800" dirty="0">
                            <a:latin typeface="KG Primary Penmanship" panose="02000506000000020003" pitchFamily="2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545786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5" name="Table 3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9589282"/>
                  </p:ext>
                </p:extLst>
              </p:nvPr>
            </p:nvGraphicFramePr>
            <p:xfrm>
              <a:off x="4609409" y="2618411"/>
              <a:ext cx="720196" cy="55538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60098">
                      <a:extLst>
                        <a:ext uri="{9D8B030D-6E8A-4147-A177-3AD203B41FA5}">
                          <a16:colId xmlns:a16="http://schemas.microsoft.com/office/drawing/2014/main" val="835181878"/>
                        </a:ext>
                      </a:extLst>
                    </a:gridCol>
                    <a:gridCol w="360098">
                      <a:extLst>
                        <a:ext uri="{9D8B030D-6E8A-4147-A177-3AD203B41FA5}">
                          <a16:colId xmlns:a16="http://schemas.microsoft.com/office/drawing/2014/main" val="492263143"/>
                        </a:ext>
                      </a:extLst>
                    </a:gridCol>
                  </a:tblGrid>
                  <a:tr h="55538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5000" t="-3261" r="-108333" b="-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06780" t="-3261" r="-10169" b="-65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5457868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3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16913094"/>
                  </p:ext>
                </p:extLst>
              </p:nvPr>
            </p:nvGraphicFramePr>
            <p:xfrm>
              <a:off x="5329685" y="2618413"/>
              <a:ext cx="720196" cy="55538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60098">
                      <a:extLst>
                        <a:ext uri="{9D8B030D-6E8A-4147-A177-3AD203B41FA5}">
                          <a16:colId xmlns:a16="http://schemas.microsoft.com/office/drawing/2014/main" val="835181878"/>
                        </a:ext>
                      </a:extLst>
                    </a:gridCol>
                    <a:gridCol w="360098">
                      <a:extLst>
                        <a:ext uri="{9D8B030D-6E8A-4147-A177-3AD203B41FA5}">
                          <a16:colId xmlns:a16="http://schemas.microsoft.com/office/drawing/2014/main" val="3588932424"/>
                        </a:ext>
                      </a:extLst>
                    </a:gridCol>
                  </a:tblGrid>
                  <a:tr h="55538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2800" dirty="0">
                            <a:latin typeface="KG Primary Penmanship" panose="02000506000000020003" pitchFamily="2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2800" dirty="0">
                            <a:latin typeface="KG Primary Penmanship" panose="02000506000000020003" pitchFamily="2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545786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3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16913094"/>
                  </p:ext>
                </p:extLst>
              </p:nvPr>
            </p:nvGraphicFramePr>
            <p:xfrm>
              <a:off x="5329685" y="2618413"/>
              <a:ext cx="720196" cy="55538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60098">
                      <a:extLst>
                        <a:ext uri="{9D8B030D-6E8A-4147-A177-3AD203B41FA5}">
                          <a16:colId xmlns:a16="http://schemas.microsoft.com/office/drawing/2014/main" val="835181878"/>
                        </a:ext>
                      </a:extLst>
                    </a:gridCol>
                    <a:gridCol w="360098">
                      <a:extLst>
                        <a:ext uri="{9D8B030D-6E8A-4147-A177-3AD203B41FA5}">
                          <a16:colId xmlns:a16="http://schemas.microsoft.com/office/drawing/2014/main" val="3588932424"/>
                        </a:ext>
                      </a:extLst>
                    </a:gridCol>
                  </a:tblGrid>
                  <a:tr h="55538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5000" t="-3261" r="-108333" b="-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106780" t="-3261" r="-10169" b="-65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5457868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8" name="Table 3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23717714"/>
                  </p:ext>
                </p:extLst>
              </p:nvPr>
            </p:nvGraphicFramePr>
            <p:xfrm>
              <a:off x="6049881" y="2618413"/>
              <a:ext cx="720196" cy="55538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60098">
                      <a:extLst>
                        <a:ext uri="{9D8B030D-6E8A-4147-A177-3AD203B41FA5}">
                          <a16:colId xmlns:a16="http://schemas.microsoft.com/office/drawing/2014/main" val="835181878"/>
                        </a:ext>
                      </a:extLst>
                    </a:gridCol>
                    <a:gridCol w="360098">
                      <a:extLst>
                        <a:ext uri="{9D8B030D-6E8A-4147-A177-3AD203B41FA5}">
                          <a16:colId xmlns:a16="http://schemas.microsoft.com/office/drawing/2014/main" val="3639573530"/>
                        </a:ext>
                      </a:extLst>
                    </a:gridCol>
                  </a:tblGrid>
                  <a:tr h="55538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2800" dirty="0">
                            <a:latin typeface="KG Primary Penmanship" panose="02000506000000020003" pitchFamily="2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2800" dirty="0">
                            <a:latin typeface="KG Primary Penmanship" panose="02000506000000020003" pitchFamily="2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545786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8" name="Table 3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23717714"/>
                  </p:ext>
                </p:extLst>
              </p:nvPr>
            </p:nvGraphicFramePr>
            <p:xfrm>
              <a:off x="6049881" y="2618413"/>
              <a:ext cx="720196" cy="55538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60098">
                      <a:extLst>
                        <a:ext uri="{9D8B030D-6E8A-4147-A177-3AD203B41FA5}">
                          <a16:colId xmlns:a16="http://schemas.microsoft.com/office/drawing/2014/main" val="835181878"/>
                        </a:ext>
                      </a:extLst>
                    </a:gridCol>
                    <a:gridCol w="360098">
                      <a:extLst>
                        <a:ext uri="{9D8B030D-6E8A-4147-A177-3AD203B41FA5}">
                          <a16:colId xmlns:a16="http://schemas.microsoft.com/office/drawing/2014/main" val="3639573530"/>
                        </a:ext>
                      </a:extLst>
                    </a:gridCol>
                  </a:tblGrid>
                  <a:tr h="55538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5000" t="-3261" r="-108333" b="-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106780" t="-3261" r="-10169" b="-65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5457868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131275" y="3400842"/>
                <a:ext cx="314103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3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18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275" y="3400842"/>
                <a:ext cx="3141038" cy="523220"/>
              </a:xfrm>
              <a:prstGeom prst="rect">
                <a:avLst/>
              </a:prstGeom>
              <a:blipFill>
                <a:blip r:embed="rId12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731771" y="4431942"/>
                <a:ext cx="20427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3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15</a:t>
                </a: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1771" y="4431942"/>
                <a:ext cx="2042747" cy="523220"/>
              </a:xfrm>
              <a:prstGeom prst="rect">
                <a:avLst/>
              </a:prstGeom>
              <a:blipFill>
                <a:blip r:embed="rId13"/>
                <a:stretch>
                  <a:fillRect l="-5970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918042" y="5463042"/>
                <a:ext cx="20427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5</a:t>
                </a: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8042" y="5463042"/>
                <a:ext cx="2042747" cy="523220"/>
              </a:xfrm>
              <a:prstGeom prst="rect">
                <a:avLst/>
              </a:prstGeom>
              <a:blipFill>
                <a:blip r:embed="rId14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888199" y="3400252"/>
                <a:ext cx="242081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3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15</a:t>
                </a: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8199" y="3400252"/>
                <a:ext cx="2420815" cy="523220"/>
              </a:xfrm>
              <a:prstGeom prst="rect">
                <a:avLst/>
              </a:prstGeom>
              <a:blipFill>
                <a:blip r:embed="rId15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498909" y="4431942"/>
                <a:ext cx="20427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6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12</a:t>
                </a: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8909" y="4431942"/>
                <a:ext cx="2042747" cy="523220"/>
              </a:xfrm>
              <a:prstGeom prst="rect">
                <a:avLst/>
              </a:prstGeom>
              <a:blipFill>
                <a:blip r:embed="rId16"/>
                <a:stretch>
                  <a:fillRect l="-5970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699651" y="5463042"/>
                <a:ext cx="20427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800" b="0" dirty="0"/>
                  <a:t>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2</a:t>
                </a: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651" y="5463042"/>
                <a:ext cx="2042747" cy="523220"/>
              </a:xfrm>
              <a:prstGeom prst="rect">
                <a:avLst/>
              </a:prstGeom>
              <a:blipFill>
                <a:blip r:embed="rId17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/>
          <p:cNvSpPr txBox="1"/>
          <p:nvPr/>
        </p:nvSpPr>
        <p:spPr>
          <a:xfrm>
            <a:off x="5607389" y="534560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1AA6428-F02B-4656-BAE4-E7EF7D71AB21}"/>
                  </a:ext>
                </a:extLst>
              </p:cNvPr>
              <p:cNvSpPr txBox="1"/>
              <p:nvPr/>
            </p:nvSpPr>
            <p:spPr>
              <a:xfrm>
                <a:off x="1561752" y="3916392"/>
                <a:ext cx="7856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/>
                    </a:solidFill>
                    <a:effectLst/>
                    <a:uLnTx/>
                    <a:uFillTx/>
                  </a:rPr>
                  <a:t> 3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1AA6428-F02B-4656-BAE4-E7EF7D71AB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752" y="3916392"/>
                <a:ext cx="785682" cy="523220"/>
              </a:xfrm>
              <a:prstGeom prst="rect">
                <a:avLst/>
              </a:prstGeom>
              <a:blipFill>
                <a:blip r:embed="rId19"/>
                <a:stretch>
                  <a:fillRect t="-10465" r="-10853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2323C85-FF2F-4737-B6C4-4B696ABB2F15}"/>
                  </a:ext>
                </a:extLst>
              </p:cNvPr>
              <p:cNvSpPr txBox="1"/>
              <p:nvPr/>
            </p:nvSpPr>
            <p:spPr>
              <a:xfrm>
                <a:off x="2445066" y="3916392"/>
                <a:ext cx="7856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/>
                    </a:solidFill>
                    <a:effectLst/>
                    <a:uLnTx/>
                    <a:uFillTx/>
                  </a:rPr>
                  <a:t> 3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2323C85-FF2F-4737-B6C4-4B696ABB2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5066" y="3916392"/>
                <a:ext cx="785682" cy="523220"/>
              </a:xfrm>
              <a:prstGeom prst="rect">
                <a:avLst/>
              </a:prstGeom>
              <a:blipFill>
                <a:blip r:embed="rId20"/>
                <a:stretch>
                  <a:fillRect t="-10465" r="-10853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FBCA523-A370-43AE-A935-EE4FE03825F2}"/>
                  </a:ext>
                </a:extLst>
              </p:cNvPr>
              <p:cNvSpPr txBox="1"/>
              <p:nvPr/>
            </p:nvSpPr>
            <p:spPr>
              <a:xfrm>
                <a:off x="1561752" y="4947492"/>
                <a:ext cx="7856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/>
                    </a:solidFill>
                    <a:effectLst/>
                    <a:uLnTx/>
                    <a:uFillTx/>
                  </a:rPr>
                  <a:t> 3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FBCA523-A370-43AE-A935-EE4FE03825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752" y="4947492"/>
                <a:ext cx="785682" cy="523220"/>
              </a:xfrm>
              <a:prstGeom prst="rect">
                <a:avLst/>
              </a:prstGeom>
              <a:blipFill>
                <a:blip r:embed="rId21"/>
                <a:stretch>
                  <a:fillRect t="-11765" r="-10853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F4CC8-0D94-4A97-92BD-0626C270FEFD}"/>
                  </a:ext>
                </a:extLst>
              </p:cNvPr>
              <p:cNvSpPr txBox="1"/>
              <p:nvPr/>
            </p:nvSpPr>
            <p:spPr>
              <a:xfrm>
                <a:off x="2445066" y="4947492"/>
                <a:ext cx="7856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/>
                    </a:solidFill>
                    <a:effectLst/>
                    <a:uLnTx/>
                    <a:uFillTx/>
                  </a:rPr>
                  <a:t> 3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F4CC8-0D94-4A97-92BD-0626C270FE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5066" y="4947492"/>
                <a:ext cx="785682" cy="523220"/>
              </a:xfrm>
              <a:prstGeom prst="rect">
                <a:avLst/>
              </a:prstGeom>
              <a:blipFill>
                <a:blip r:embed="rId22"/>
                <a:stretch>
                  <a:fillRect t="-11765" r="-10853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57DC431-7D28-4A4E-97ED-0171A89E0366}"/>
                  </a:ext>
                </a:extLst>
              </p:cNvPr>
              <p:cNvSpPr txBox="1"/>
              <p:nvPr/>
            </p:nvSpPr>
            <p:spPr>
              <a:xfrm>
                <a:off x="5327959" y="3916392"/>
                <a:ext cx="7856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/>
                    </a:solidFill>
                    <a:effectLst/>
                    <a:uLnTx/>
                    <a:uFillTx/>
                  </a:rPr>
                  <a:t> 3</a:t>
                </a: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57DC431-7D28-4A4E-97ED-0171A89E03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7959" y="3916392"/>
                <a:ext cx="785682" cy="523220"/>
              </a:xfrm>
              <a:prstGeom prst="rect">
                <a:avLst/>
              </a:prstGeom>
              <a:blipFill>
                <a:blip r:embed="rId23"/>
                <a:stretch>
                  <a:fillRect t="-10465" r="-10853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DDDF642-A51A-460D-98BB-982EA56BC2B1}"/>
                  </a:ext>
                </a:extLst>
              </p:cNvPr>
              <p:cNvSpPr txBox="1"/>
              <p:nvPr/>
            </p:nvSpPr>
            <p:spPr>
              <a:xfrm>
                <a:off x="6211273" y="3916392"/>
                <a:ext cx="7856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/>
                    </a:solidFill>
                    <a:effectLst/>
                    <a:uLnTx/>
                    <a:uFillTx/>
                  </a:rPr>
                  <a:t> 3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DDDF642-A51A-460D-98BB-982EA56BC2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1273" y="3916392"/>
                <a:ext cx="785682" cy="523220"/>
              </a:xfrm>
              <a:prstGeom prst="rect">
                <a:avLst/>
              </a:prstGeom>
              <a:blipFill>
                <a:blip r:embed="rId24"/>
                <a:stretch>
                  <a:fillRect t="-10465" r="-10853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543E776-3258-4D44-90C8-683F14736612}"/>
                  </a:ext>
                </a:extLst>
              </p:cNvPr>
              <p:cNvSpPr txBox="1"/>
              <p:nvPr/>
            </p:nvSpPr>
            <p:spPr>
              <a:xfrm>
                <a:off x="5327959" y="4947492"/>
                <a:ext cx="7856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/>
                    </a:solidFill>
                    <a:effectLst/>
                    <a:uLnTx/>
                    <a:uFillTx/>
                  </a:rPr>
                  <a:t> 6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543E776-3258-4D44-90C8-683F14736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7959" y="4947492"/>
                <a:ext cx="785682" cy="523220"/>
              </a:xfrm>
              <a:prstGeom prst="rect">
                <a:avLst/>
              </a:prstGeom>
              <a:blipFill>
                <a:blip r:embed="rId25"/>
                <a:stretch>
                  <a:fillRect t="-11765" r="-10853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4F6E466-F5C8-4373-8740-715B3AEA2F99}"/>
                  </a:ext>
                </a:extLst>
              </p:cNvPr>
              <p:cNvSpPr txBox="1"/>
              <p:nvPr/>
            </p:nvSpPr>
            <p:spPr>
              <a:xfrm>
                <a:off x="6211273" y="4947492"/>
                <a:ext cx="7856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/>
                    </a:solidFill>
                    <a:effectLst/>
                    <a:uLnTx/>
                    <a:uFillTx/>
                  </a:rPr>
                  <a:t> 6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4F6E466-F5C8-4373-8740-715B3AEA2F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1273" y="4947492"/>
                <a:ext cx="785682" cy="523220"/>
              </a:xfrm>
              <a:prstGeom prst="rect">
                <a:avLst/>
              </a:prstGeom>
              <a:blipFill>
                <a:blip r:embed="rId26"/>
                <a:stretch>
                  <a:fillRect t="-11765" r="-10853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39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329002" y="387276"/>
            <a:ext cx="747045" cy="7470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69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42" grpId="0"/>
      <p:bldP spid="43" grpId="0"/>
      <p:bldP spid="45" grpId="0"/>
      <p:bldP spid="46" grpId="0"/>
      <p:bldP spid="53" grpId="0"/>
      <p:bldP spid="25" grpId="0"/>
      <p:bldP spid="26" grpId="0"/>
      <p:bldP spid="36" grpId="0"/>
      <p:bldP spid="47" grpId="0"/>
      <p:bldP spid="48" grpId="0"/>
      <p:bldP spid="49" grpId="0"/>
      <p:bldP spid="50" grpId="0"/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20" y="719748"/>
            <a:ext cx="2801201" cy="20801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92388" y="903734"/>
            <a:ext cx="518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977" y="1991207"/>
            <a:ext cx="391921" cy="5536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658" y="2109465"/>
            <a:ext cx="391921" cy="5536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665" y="1893815"/>
            <a:ext cx="344470" cy="5099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990" y="2131311"/>
            <a:ext cx="344470" cy="5099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291472" y="2990798"/>
                <a:ext cx="246074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2</a:t>
                </a:r>
                <a14:m>
                  <m:oMath xmlns:m="http://schemas.openxmlformats.org/officeDocument/2006/math">
                    <m:r>
                      <a:rPr lang="en-GB" sz="2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16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472" y="2990798"/>
                <a:ext cx="2460749" cy="523220"/>
              </a:xfrm>
              <a:prstGeom prst="rect">
                <a:avLst/>
              </a:prstGeom>
              <a:blipFill>
                <a:blip r:embed="rId8"/>
                <a:stretch>
                  <a:fillRect t="-11765" r="-1733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738823" y="3456473"/>
                <a:ext cx="246074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0" dirty="0"/>
                  <a:t>2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2</a:t>
                </a:r>
                <a14:m>
                  <m:oMath xmlns:m="http://schemas.openxmlformats.org/officeDocument/2006/math">
                    <m:r>
                      <a:rPr lang="en-GB" sz="2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16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823" y="3456473"/>
                <a:ext cx="2460749" cy="523220"/>
              </a:xfrm>
              <a:prstGeom prst="rect">
                <a:avLst/>
              </a:prstGeom>
              <a:blipFill>
                <a:blip r:embed="rId9"/>
                <a:stretch>
                  <a:fillRect l="-4950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092388" y="903734"/>
            <a:ext cx="518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243749" y="4387823"/>
                <a:ext cx="171600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0" dirty="0"/>
                  <a:t>2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14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3749" y="4387823"/>
                <a:ext cx="1716007" cy="523220"/>
              </a:xfrm>
              <a:prstGeom prst="rect">
                <a:avLst/>
              </a:prstGeom>
              <a:blipFill>
                <a:blip r:embed="rId10"/>
                <a:stretch>
                  <a:fillRect l="-7092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264238" y="5319173"/>
                <a:ext cx="171600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 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7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4238" y="5319173"/>
                <a:ext cx="1716007" cy="523220"/>
              </a:xfrm>
              <a:prstGeom prst="rect">
                <a:avLst/>
              </a:prstGeom>
              <a:blipFill>
                <a:blip r:embed="rId11"/>
                <a:stretch>
                  <a:fillRect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682" y="719748"/>
            <a:ext cx="2077898" cy="20801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32333" y="927182"/>
            <a:ext cx="518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21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188" y="1871969"/>
            <a:ext cx="391921" cy="55368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227" y="2230820"/>
            <a:ext cx="391921" cy="55368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148" y="2182401"/>
            <a:ext cx="391921" cy="55368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862" y="1915661"/>
            <a:ext cx="344470" cy="50999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721" y="2172682"/>
            <a:ext cx="344470" cy="50999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870" y="2300633"/>
            <a:ext cx="344470" cy="50999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09383" y="5223734"/>
            <a:ext cx="747045" cy="74704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712227" y="5366423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797883" y="3039314"/>
                <a:ext cx="246074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0" dirty="0"/>
                  <a:t>3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3</a:t>
                </a:r>
                <a14:m>
                  <m:oMath xmlns:m="http://schemas.openxmlformats.org/officeDocument/2006/math">
                    <m:r>
                      <a:rPr lang="en-GB" sz="2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21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7883" y="3039314"/>
                <a:ext cx="2460749" cy="523220"/>
              </a:xfrm>
              <a:prstGeom prst="rect">
                <a:avLst/>
              </a:prstGeom>
              <a:blipFill>
                <a:blip r:embed="rId14"/>
                <a:stretch>
                  <a:fillRect l="-4950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6432333" y="927182"/>
            <a:ext cx="518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300108" y="3922148"/>
                <a:ext cx="246074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0" dirty="0"/>
                  <a:t>3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18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08" y="3922148"/>
                <a:ext cx="2460749" cy="523220"/>
              </a:xfrm>
              <a:prstGeom prst="rect">
                <a:avLst/>
              </a:prstGeom>
              <a:blipFill>
                <a:blip r:embed="rId15"/>
                <a:stretch>
                  <a:fillRect l="-4950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493329" y="4853498"/>
                <a:ext cx="246074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6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3329" y="4853498"/>
                <a:ext cx="2460749" cy="523220"/>
              </a:xfrm>
              <a:prstGeom prst="rect">
                <a:avLst/>
              </a:prstGeom>
              <a:blipFill>
                <a:blip r:embed="rId16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6835D1A-5738-4C91-BDCE-EDF1B626247A}"/>
                  </a:ext>
                </a:extLst>
              </p:cNvPr>
              <p:cNvSpPr txBox="1"/>
              <p:nvPr/>
            </p:nvSpPr>
            <p:spPr>
              <a:xfrm>
                <a:off x="2144782" y="3922148"/>
                <a:ext cx="7856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/>
                    </a:solidFill>
                    <a:effectLst/>
                    <a:uLnTx/>
                    <a:uFillTx/>
                  </a:rPr>
                  <a:t> 2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6835D1A-5738-4C91-BDCE-EDF1B62624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4782" y="3922148"/>
                <a:ext cx="785682" cy="523220"/>
              </a:xfrm>
              <a:prstGeom prst="rect">
                <a:avLst/>
              </a:prstGeom>
              <a:blipFill>
                <a:blip r:embed="rId18"/>
                <a:stretch>
                  <a:fillRect t="-10465" r="-1007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ABAB033-0F81-4B09-9F8E-0C7A21D98F85}"/>
                  </a:ext>
                </a:extLst>
              </p:cNvPr>
              <p:cNvSpPr txBox="1"/>
              <p:nvPr/>
            </p:nvSpPr>
            <p:spPr>
              <a:xfrm>
                <a:off x="3028096" y="3922148"/>
                <a:ext cx="7856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/>
                    </a:solidFill>
                    <a:effectLst/>
                    <a:uLnTx/>
                    <a:uFillTx/>
                  </a:rPr>
                  <a:t> 2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ABAB033-0F81-4B09-9F8E-0C7A21D98F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8096" y="3922148"/>
                <a:ext cx="785682" cy="523220"/>
              </a:xfrm>
              <a:prstGeom prst="rect">
                <a:avLst/>
              </a:prstGeom>
              <a:blipFill>
                <a:blip r:embed="rId19"/>
                <a:stretch>
                  <a:fillRect t="-10465" r="-1007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8130E5B-5FF3-4FDD-8917-876CCB18D2F7}"/>
                  </a:ext>
                </a:extLst>
              </p:cNvPr>
              <p:cNvSpPr txBox="1"/>
              <p:nvPr/>
            </p:nvSpPr>
            <p:spPr>
              <a:xfrm>
                <a:off x="2119388" y="4853498"/>
                <a:ext cx="7856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/>
                    </a:solidFill>
                    <a:effectLst/>
                    <a:uLnTx/>
                    <a:uFillTx/>
                  </a:rPr>
                  <a:t> 2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8130E5B-5FF3-4FDD-8917-876CCB18D2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9388" y="4853498"/>
                <a:ext cx="785682" cy="523220"/>
              </a:xfrm>
              <a:prstGeom prst="rect">
                <a:avLst/>
              </a:prstGeom>
              <a:blipFill>
                <a:blip r:embed="rId20"/>
                <a:stretch>
                  <a:fillRect t="-10465" r="-1007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7DB64D2-5BDA-4348-87D8-C05520A4D4CD}"/>
                  </a:ext>
                </a:extLst>
              </p:cNvPr>
              <p:cNvSpPr txBox="1"/>
              <p:nvPr/>
            </p:nvSpPr>
            <p:spPr>
              <a:xfrm>
                <a:off x="3002702" y="4853498"/>
                <a:ext cx="7856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/>
                    </a:solidFill>
                    <a:effectLst/>
                    <a:uLnTx/>
                    <a:uFillTx/>
                  </a:rPr>
                  <a:t> 2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7DB64D2-5BDA-4348-87D8-C05520A4D4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2702" y="4853498"/>
                <a:ext cx="785682" cy="523220"/>
              </a:xfrm>
              <a:prstGeom prst="rect">
                <a:avLst/>
              </a:prstGeom>
              <a:blipFill>
                <a:blip r:embed="rId21"/>
                <a:stretch>
                  <a:fillRect t="-10465" r="-1093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EE3ADD7-5B7A-4B30-9478-8D1617A31B98}"/>
                  </a:ext>
                </a:extLst>
              </p:cNvPr>
              <p:cNvSpPr txBox="1"/>
              <p:nvPr/>
            </p:nvSpPr>
            <p:spPr>
              <a:xfrm>
                <a:off x="6223527" y="3456473"/>
                <a:ext cx="7856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/>
                    </a:solidFill>
                    <a:effectLst/>
                    <a:uLnTx/>
                    <a:uFillTx/>
                  </a:rPr>
                  <a:t> 3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EE3ADD7-5B7A-4B30-9478-8D1617A31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3527" y="3456473"/>
                <a:ext cx="785682" cy="523220"/>
              </a:xfrm>
              <a:prstGeom prst="rect">
                <a:avLst/>
              </a:prstGeom>
              <a:blipFill>
                <a:blip r:embed="rId22"/>
                <a:stretch>
                  <a:fillRect t="-10465" r="-10853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13819E6-5917-482C-AF7F-D75B83CD6E44}"/>
                  </a:ext>
                </a:extLst>
              </p:cNvPr>
              <p:cNvSpPr txBox="1"/>
              <p:nvPr/>
            </p:nvSpPr>
            <p:spPr>
              <a:xfrm>
                <a:off x="7106841" y="3456473"/>
                <a:ext cx="7856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/>
                    </a:solidFill>
                    <a:effectLst/>
                    <a:uLnTx/>
                    <a:uFillTx/>
                  </a:rPr>
                  <a:t> 3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13819E6-5917-482C-AF7F-D75B83CD6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6841" y="3456473"/>
                <a:ext cx="785682" cy="523220"/>
              </a:xfrm>
              <a:prstGeom prst="rect">
                <a:avLst/>
              </a:prstGeom>
              <a:blipFill>
                <a:blip r:embed="rId23"/>
                <a:stretch>
                  <a:fillRect t="-10465" r="-1007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2AC8759-E698-4A04-8BDB-A6700D139F6D}"/>
                  </a:ext>
                </a:extLst>
              </p:cNvPr>
              <p:cNvSpPr txBox="1"/>
              <p:nvPr/>
            </p:nvSpPr>
            <p:spPr>
              <a:xfrm>
                <a:off x="6198133" y="4387823"/>
                <a:ext cx="7856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/>
                    </a:solidFill>
                    <a:effectLst/>
                    <a:uLnTx/>
                    <a:uFillTx/>
                  </a:rPr>
                  <a:t> 3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2AC8759-E698-4A04-8BDB-A6700D139F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8133" y="4387823"/>
                <a:ext cx="785682" cy="523220"/>
              </a:xfrm>
              <a:prstGeom prst="rect">
                <a:avLst/>
              </a:prstGeom>
              <a:blipFill>
                <a:blip r:embed="rId24"/>
                <a:stretch>
                  <a:fillRect t="-11628" r="-1007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E97D72E-5155-45C6-AF60-C3DE6FD6C835}"/>
                  </a:ext>
                </a:extLst>
              </p:cNvPr>
              <p:cNvSpPr txBox="1"/>
              <p:nvPr/>
            </p:nvSpPr>
            <p:spPr>
              <a:xfrm>
                <a:off x="7081447" y="4387823"/>
                <a:ext cx="7856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/>
                    </a:solidFill>
                    <a:effectLst/>
                    <a:uLnTx/>
                    <a:uFillTx/>
                  </a:rPr>
                  <a:t> 3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E97D72E-5155-45C6-AF60-C3DE6FD6C8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1447" y="4387823"/>
                <a:ext cx="785682" cy="523220"/>
              </a:xfrm>
              <a:prstGeom prst="rect">
                <a:avLst/>
              </a:prstGeom>
              <a:blipFill>
                <a:blip r:embed="rId25"/>
                <a:stretch>
                  <a:fillRect t="-11628" r="-1007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78123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  <p:bldP spid="13" grpId="0"/>
      <p:bldP spid="14" grpId="0"/>
      <p:bldP spid="16" grpId="0"/>
      <p:bldP spid="16" grpId="1"/>
      <p:bldP spid="24" grpId="0"/>
      <p:bldP spid="24" grpId="1"/>
      <p:bldP spid="26" grpId="0"/>
      <p:bldP spid="27" grpId="0"/>
      <p:bldP spid="28" grpId="0"/>
      <p:bldP spid="29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questions </a:t>
            </a: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1 - 4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3525" y="435342"/>
            <a:ext cx="3851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Solve the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94639" y="1220375"/>
                <a:ext cx="25263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12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3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6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639" y="1220375"/>
                <a:ext cx="2526323" cy="523220"/>
              </a:xfrm>
              <a:prstGeom prst="rect">
                <a:avLst/>
              </a:prstGeom>
              <a:blipFill>
                <a:blip r:embed="rId5"/>
                <a:stretch>
                  <a:fillRect l="-5072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223446" y="1220375"/>
                <a:ext cx="25263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4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 − </m:t>
                    </m:r>
                  </m:oMath>
                </a14:m>
                <a:r>
                  <a:rPr lang="en-GB" sz="2800" dirty="0"/>
                  <a:t>4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36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3446" y="1220375"/>
                <a:ext cx="2526323" cy="523220"/>
              </a:xfrm>
              <a:prstGeom prst="rect">
                <a:avLst/>
              </a:prstGeom>
              <a:blipFill>
                <a:blip r:embed="rId6"/>
                <a:stretch>
                  <a:fillRect l="-5072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3574" y="460635"/>
            <a:ext cx="744794" cy="74704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706417" y="603324"/>
            <a:ext cx="2088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198419"/>
              </p:ext>
            </p:extLst>
          </p:nvPr>
        </p:nvGraphicFramePr>
        <p:xfrm>
          <a:off x="818606" y="1881304"/>
          <a:ext cx="30349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548">
                  <a:extLst>
                    <a:ext uri="{9D8B030D-6E8A-4147-A177-3AD203B41FA5}">
                      <a16:colId xmlns:a16="http://schemas.microsoft.com/office/drawing/2014/main" val="887657413"/>
                    </a:ext>
                  </a:extLst>
                </a:gridCol>
                <a:gridCol w="506548">
                  <a:extLst>
                    <a:ext uri="{9D8B030D-6E8A-4147-A177-3AD203B41FA5}">
                      <a16:colId xmlns:a16="http://schemas.microsoft.com/office/drawing/2014/main" val="2817499052"/>
                    </a:ext>
                  </a:extLst>
                </a:gridCol>
                <a:gridCol w="506548">
                  <a:extLst>
                    <a:ext uri="{9D8B030D-6E8A-4147-A177-3AD203B41FA5}">
                      <a16:colId xmlns:a16="http://schemas.microsoft.com/office/drawing/2014/main" val="2420923382"/>
                    </a:ext>
                  </a:extLst>
                </a:gridCol>
                <a:gridCol w="1515291">
                  <a:extLst>
                    <a:ext uri="{9D8B030D-6E8A-4147-A177-3AD203B41FA5}">
                      <a16:colId xmlns:a16="http://schemas.microsoft.com/office/drawing/2014/main" val="4181607608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007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1974271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2098568" y="1823460"/>
            <a:ext cx="518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870482" y="2192162"/>
            <a:ext cx="518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855617" y="2161319"/>
                <a:ext cx="5184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617" y="2161319"/>
                <a:ext cx="518463" cy="461665"/>
              </a:xfrm>
              <a:prstGeom prst="rect">
                <a:avLst/>
              </a:prstGeom>
              <a:blipFill>
                <a:blip r:embed="rId8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374080" y="2181166"/>
                <a:ext cx="5184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080" y="2181166"/>
                <a:ext cx="518463" cy="461665"/>
              </a:xfrm>
              <a:prstGeom prst="rect">
                <a:avLst/>
              </a:prstGeom>
              <a:blipFill>
                <a:blip r:embed="rId9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823442" y="2179021"/>
                <a:ext cx="5184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442" y="2179021"/>
                <a:ext cx="518463" cy="461665"/>
              </a:xfrm>
              <a:prstGeom prst="rect">
                <a:avLst/>
              </a:prstGeom>
              <a:blipFill>
                <a:blip r:embed="rId10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307983" y="3907888"/>
                <a:ext cx="20427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6</a:t>
                </a:r>
                <a14:m>
                  <m:oMath xmlns:m="http://schemas.openxmlformats.org/officeDocument/2006/math">
                    <m:r>
                      <a:rPr lang="en-GB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b="0" i="0" dirty="0">
                    <a:latin typeface="+mj-lt"/>
                  </a:rPr>
                  <a:t> </a:t>
                </a:r>
                <a:r>
                  <a:rPr lang="en-GB" sz="2800" b="0" i="0" dirty="0"/>
                  <a:t>3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983" y="3907888"/>
                <a:ext cx="2042747" cy="523220"/>
              </a:xfrm>
              <a:prstGeom prst="rect">
                <a:avLst/>
              </a:prstGeom>
              <a:blipFill>
                <a:blip r:embed="rId11"/>
                <a:stretch>
                  <a:fillRect l="-6269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305300" y="5073350"/>
                <a:ext cx="20427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2</a:t>
                </a:r>
                <a14:m>
                  <m:oMath xmlns:m="http://schemas.openxmlformats.org/officeDocument/2006/math">
                    <m:r>
                      <a:rPr lang="en-GB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300" y="5073350"/>
                <a:ext cx="2042747" cy="523220"/>
              </a:xfrm>
              <a:prstGeom prst="rect">
                <a:avLst/>
              </a:prstGeom>
              <a:blipFill>
                <a:blip r:embed="rId12"/>
                <a:stretch>
                  <a:fillRect l="-5970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144890"/>
              </p:ext>
            </p:extLst>
          </p:nvPr>
        </p:nvGraphicFramePr>
        <p:xfrm>
          <a:off x="4930141" y="1848065"/>
          <a:ext cx="281962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907">
                  <a:extLst>
                    <a:ext uri="{9D8B030D-6E8A-4147-A177-3AD203B41FA5}">
                      <a16:colId xmlns:a16="http://schemas.microsoft.com/office/drawing/2014/main" val="2260372040"/>
                    </a:ext>
                  </a:extLst>
                </a:gridCol>
                <a:gridCol w="704907">
                  <a:extLst>
                    <a:ext uri="{9D8B030D-6E8A-4147-A177-3AD203B41FA5}">
                      <a16:colId xmlns:a16="http://schemas.microsoft.com/office/drawing/2014/main" val="3894162182"/>
                    </a:ext>
                  </a:extLst>
                </a:gridCol>
                <a:gridCol w="704907">
                  <a:extLst>
                    <a:ext uri="{9D8B030D-6E8A-4147-A177-3AD203B41FA5}">
                      <a16:colId xmlns:a16="http://schemas.microsoft.com/office/drawing/2014/main" val="2913400384"/>
                    </a:ext>
                  </a:extLst>
                </a:gridCol>
                <a:gridCol w="704907">
                  <a:extLst>
                    <a:ext uri="{9D8B030D-6E8A-4147-A177-3AD203B41FA5}">
                      <a16:colId xmlns:a16="http://schemas.microsoft.com/office/drawing/2014/main" val="1861202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305482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025366" y="1802652"/>
                <a:ext cx="5184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5366" y="1802652"/>
                <a:ext cx="518463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764051" y="1802652"/>
                <a:ext cx="5184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4051" y="1802652"/>
                <a:ext cx="518463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6429839" y="1802652"/>
                <a:ext cx="5184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839" y="1802652"/>
                <a:ext cx="518463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052199" y="1802652"/>
                <a:ext cx="5184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2199" y="1802652"/>
                <a:ext cx="518463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/>
          <p:cNvCxnSpPr>
            <a:cxnSpLocks/>
          </p:cNvCxnSpPr>
          <p:nvPr/>
        </p:nvCxnSpPr>
        <p:spPr>
          <a:xfrm>
            <a:off x="7311430" y="2568510"/>
            <a:ext cx="433668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ontent Placeholder 3"/>
          <p:cNvSpPr txBox="1">
            <a:spLocks/>
          </p:cNvSpPr>
          <p:nvPr/>
        </p:nvSpPr>
        <p:spPr>
          <a:xfrm>
            <a:off x="7176092" y="2160705"/>
            <a:ext cx="661410" cy="482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dirty="0"/>
              <a:t>4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669460"/>
              </p:ext>
            </p:extLst>
          </p:nvPr>
        </p:nvGraphicFramePr>
        <p:xfrm>
          <a:off x="4930141" y="2284289"/>
          <a:ext cx="236703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7032">
                  <a:extLst>
                    <a:ext uri="{9D8B030D-6E8A-4147-A177-3AD203B41FA5}">
                      <a16:colId xmlns:a16="http://schemas.microsoft.com/office/drawing/2014/main" val="31325206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9803739"/>
                  </a:ext>
                </a:extLst>
              </a:tr>
            </a:tbl>
          </a:graphicData>
        </a:graphic>
      </p:graphicFrame>
      <p:sp>
        <p:nvSpPr>
          <p:cNvPr id="61" name="TextBox 60"/>
          <p:cNvSpPr txBox="1"/>
          <p:nvPr/>
        </p:nvSpPr>
        <p:spPr>
          <a:xfrm>
            <a:off x="5903580" y="2225379"/>
            <a:ext cx="518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36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937390"/>
              </p:ext>
            </p:extLst>
          </p:nvPr>
        </p:nvGraphicFramePr>
        <p:xfrm>
          <a:off x="7297360" y="2284289"/>
          <a:ext cx="43366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668">
                  <a:extLst>
                    <a:ext uri="{9D8B030D-6E8A-4147-A177-3AD203B41FA5}">
                      <a16:colId xmlns:a16="http://schemas.microsoft.com/office/drawing/2014/main" val="25913805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11714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5919888" y="3907888"/>
                <a:ext cx="25263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4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40</a:t>
                </a: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9888" y="3907888"/>
                <a:ext cx="2526323" cy="523220"/>
              </a:xfrm>
              <a:prstGeom prst="rect">
                <a:avLst/>
              </a:prstGeom>
              <a:blipFill>
                <a:blip r:embed="rId18"/>
                <a:stretch>
                  <a:fillRect l="-4819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4" name="Table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390086"/>
              </p:ext>
            </p:extLst>
          </p:nvPr>
        </p:nvGraphicFramePr>
        <p:xfrm>
          <a:off x="4930141" y="2284289"/>
          <a:ext cx="282362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3621">
                  <a:extLst>
                    <a:ext uri="{9D8B030D-6E8A-4147-A177-3AD203B41FA5}">
                      <a16:colId xmlns:a16="http://schemas.microsoft.com/office/drawing/2014/main" val="31325206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9803739"/>
                  </a:ext>
                </a:extLst>
              </a:tr>
            </a:tbl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6065872" y="2214193"/>
            <a:ext cx="518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6102229" y="5073350"/>
                <a:ext cx="25263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10</a:t>
                </a: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2229" y="5073350"/>
                <a:ext cx="2526323" cy="523220"/>
              </a:xfrm>
              <a:prstGeom prst="rect">
                <a:avLst/>
              </a:prstGeom>
              <a:blipFill>
                <a:blip r:embed="rId19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D32950E-71BD-4417-92EC-1FC754A28B4A}"/>
                  </a:ext>
                </a:extLst>
              </p:cNvPr>
              <p:cNvSpPr txBox="1"/>
              <p:nvPr/>
            </p:nvSpPr>
            <p:spPr>
              <a:xfrm>
                <a:off x="1120434" y="2772561"/>
                <a:ext cx="25263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12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3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6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D32950E-71BD-4417-92EC-1FC754A28B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434" y="2772561"/>
                <a:ext cx="2526323" cy="523220"/>
              </a:xfrm>
              <a:prstGeom prst="rect">
                <a:avLst/>
              </a:prstGeom>
              <a:blipFill>
                <a:blip r:embed="rId21"/>
                <a:stretch>
                  <a:fillRect l="-5072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A8B4988-49D3-4020-95F5-E44B42A2912E}"/>
                  </a:ext>
                </a:extLst>
              </p:cNvPr>
              <p:cNvSpPr txBox="1"/>
              <p:nvPr/>
            </p:nvSpPr>
            <p:spPr>
              <a:xfrm>
                <a:off x="5237517" y="2735418"/>
                <a:ext cx="25263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4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 − </m:t>
                    </m:r>
                  </m:oMath>
                </a14:m>
                <a:r>
                  <a:rPr lang="en-GB" sz="2800" dirty="0"/>
                  <a:t>4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36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A8B4988-49D3-4020-95F5-E44B42A291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7517" y="2735418"/>
                <a:ext cx="2526323" cy="523220"/>
              </a:xfrm>
              <a:prstGeom prst="rect">
                <a:avLst/>
              </a:prstGeom>
              <a:blipFill>
                <a:blip r:embed="rId22"/>
                <a:stretch>
                  <a:fillRect l="-4819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06FEBC6-6A3B-4212-A9AD-682C6D218A38}"/>
                  </a:ext>
                </a:extLst>
              </p:cNvPr>
              <p:cNvSpPr txBox="1"/>
              <p:nvPr/>
            </p:nvSpPr>
            <p:spPr>
              <a:xfrm>
                <a:off x="960028" y="3329579"/>
                <a:ext cx="7856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/>
                    </a:solidFill>
                    <a:effectLst/>
                    <a:uLnTx/>
                    <a:uFillTx/>
                  </a:rPr>
                  <a:t> 6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06FEBC6-6A3B-4212-A9AD-682C6D218A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028" y="3329579"/>
                <a:ext cx="785682" cy="523220"/>
              </a:xfrm>
              <a:prstGeom prst="rect">
                <a:avLst/>
              </a:prstGeom>
              <a:blipFill>
                <a:blip r:embed="rId23"/>
                <a:stretch>
                  <a:fillRect t="-10465" r="-10853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1F1E495-C031-4F54-BF9E-17EF2FA73E0B}"/>
                  </a:ext>
                </a:extLst>
              </p:cNvPr>
              <p:cNvSpPr txBox="1"/>
              <p:nvPr/>
            </p:nvSpPr>
            <p:spPr>
              <a:xfrm>
                <a:off x="1843342" y="3329579"/>
                <a:ext cx="7856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/>
                    </a:solidFill>
                    <a:effectLst/>
                    <a:uLnTx/>
                    <a:uFillTx/>
                  </a:rPr>
                  <a:t> 6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1F1E495-C031-4F54-BF9E-17EF2FA73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342" y="3329579"/>
                <a:ext cx="785682" cy="523220"/>
              </a:xfrm>
              <a:prstGeom prst="rect">
                <a:avLst/>
              </a:prstGeom>
              <a:blipFill>
                <a:blip r:embed="rId24"/>
                <a:stretch>
                  <a:fillRect t="-10465" r="-10853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C852151-B26B-4A9E-837D-311E5D09592C}"/>
                  </a:ext>
                </a:extLst>
              </p:cNvPr>
              <p:cNvSpPr txBox="1"/>
              <p:nvPr/>
            </p:nvSpPr>
            <p:spPr>
              <a:xfrm>
                <a:off x="946915" y="4498152"/>
                <a:ext cx="7856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/>
                    </a:solidFill>
                    <a:effectLst/>
                    <a:uLnTx/>
                    <a:uFillTx/>
                  </a:rPr>
                  <a:t> 3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C852151-B26B-4A9E-837D-311E5D0959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915" y="4498152"/>
                <a:ext cx="785682" cy="523220"/>
              </a:xfrm>
              <a:prstGeom prst="rect">
                <a:avLst/>
              </a:prstGeom>
              <a:blipFill>
                <a:blip r:embed="rId25"/>
                <a:stretch>
                  <a:fillRect t="-11628" r="-10853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BEFCED9-9905-4E6F-9FAE-91D0804CD1E7}"/>
                  </a:ext>
                </a:extLst>
              </p:cNvPr>
              <p:cNvSpPr txBox="1"/>
              <p:nvPr/>
            </p:nvSpPr>
            <p:spPr>
              <a:xfrm>
                <a:off x="1830229" y="4498152"/>
                <a:ext cx="7856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/>
                    </a:solidFill>
                    <a:effectLst/>
                    <a:uLnTx/>
                    <a:uFillTx/>
                  </a:rPr>
                  <a:t> 3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BEFCED9-9905-4E6F-9FAE-91D0804CD1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229" y="4498152"/>
                <a:ext cx="785682" cy="523220"/>
              </a:xfrm>
              <a:prstGeom prst="rect">
                <a:avLst/>
              </a:prstGeom>
              <a:blipFill>
                <a:blip r:embed="rId26"/>
                <a:stretch>
                  <a:fillRect t="-11628" r="-10853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FA5DE69-FEAB-4A2F-8C6C-A90496FEBC93}"/>
                  </a:ext>
                </a:extLst>
              </p:cNvPr>
              <p:cNvSpPr txBox="1"/>
              <p:nvPr/>
            </p:nvSpPr>
            <p:spPr>
              <a:xfrm>
                <a:off x="5685236" y="3329579"/>
                <a:ext cx="7856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/>
                    </a:solidFill>
                    <a:effectLst/>
                    <a:uLnTx/>
                    <a:uFillTx/>
                  </a:rPr>
                  <a:t> 4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FA5DE69-FEAB-4A2F-8C6C-A90496FEBC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5236" y="3329579"/>
                <a:ext cx="785682" cy="523220"/>
              </a:xfrm>
              <a:prstGeom prst="rect">
                <a:avLst/>
              </a:prstGeom>
              <a:blipFill>
                <a:blip r:embed="rId27"/>
                <a:stretch>
                  <a:fillRect t="-10465" r="-1007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79F4085-BB76-44A8-83E7-F4CC728C3936}"/>
                  </a:ext>
                </a:extLst>
              </p:cNvPr>
              <p:cNvSpPr txBox="1"/>
              <p:nvPr/>
            </p:nvSpPr>
            <p:spPr>
              <a:xfrm>
                <a:off x="6568550" y="3329579"/>
                <a:ext cx="7856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/>
                    </a:solidFill>
                    <a:effectLst/>
                    <a:uLnTx/>
                    <a:uFillTx/>
                  </a:rPr>
                  <a:t> 4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79F4085-BB76-44A8-83E7-F4CC728C39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8550" y="3329579"/>
                <a:ext cx="785682" cy="523220"/>
              </a:xfrm>
              <a:prstGeom prst="rect">
                <a:avLst/>
              </a:prstGeom>
              <a:blipFill>
                <a:blip r:embed="rId28"/>
                <a:stretch>
                  <a:fillRect t="-10465" r="-1093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F7B1896-938C-45D1-A149-7768CC91AECF}"/>
                  </a:ext>
                </a:extLst>
              </p:cNvPr>
              <p:cNvSpPr txBox="1"/>
              <p:nvPr/>
            </p:nvSpPr>
            <p:spPr>
              <a:xfrm>
                <a:off x="5727576" y="4498152"/>
                <a:ext cx="7856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/>
                    </a:solidFill>
                    <a:effectLst/>
                    <a:uLnTx/>
                    <a:uFillTx/>
                  </a:rPr>
                  <a:t> 4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F7B1896-938C-45D1-A149-7768CC91AE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7576" y="4498152"/>
                <a:ext cx="785682" cy="523220"/>
              </a:xfrm>
              <a:prstGeom prst="rect">
                <a:avLst/>
              </a:prstGeom>
              <a:blipFill>
                <a:blip r:embed="rId29"/>
                <a:stretch>
                  <a:fillRect t="-11628" r="-1093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230EC04-38CF-4400-BFCD-D58305009651}"/>
                  </a:ext>
                </a:extLst>
              </p:cNvPr>
              <p:cNvSpPr txBox="1"/>
              <p:nvPr/>
            </p:nvSpPr>
            <p:spPr>
              <a:xfrm>
                <a:off x="6610890" y="4498152"/>
                <a:ext cx="7856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/>
                    </a:solidFill>
                    <a:effectLst/>
                    <a:uLnTx/>
                    <a:uFillTx/>
                  </a:rPr>
                  <a:t> 4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230EC04-38CF-4400-BFCD-D583050096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0890" y="4498152"/>
                <a:ext cx="785682" cy="523220"/>
              </a:xfrm>
              <a:prstGeom prst="rect">
                <a:avLst/>
              </a:prstGeom>
              <a:blipFill>
                <a:blip r:embed="rId30"/>
                <a:stretch>
                  <a:fillRect t="-11628" r="-10853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16035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9" grpId="0"/>
      <p:bldP spid="43" grpId="0"/>
      <p:bldP spid="45" grpId="0"/>
      <p:bldP spid="46" grpId="0"/>
      <p:bldP spid="47" grpId="0"/>
      <p:bldP spid="50" grpId="0"/>
      <p:bldP spid="51" grpId="0"/>
      <p:bldP spid="52" grpId="0"/>
      <p:bldP spid="53" grpId="0"/>
      <p:bldP spid="54" grpId="0"/>
      <p:bldP spid="55" grpId="0"/>
      <p:bldP spid="59" grpId="0"/>
      <p:bldP spid="61" grpId="0"/>
      <p:bldP spid="63" grpId="0"/>
      <p:bldP spid="65" grpId="0"/>
      <p:bldP spid="66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85012" y="545068"/>
                <a:ext cx="37266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A scarf costs £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012" y="545068"/>
                <a:ext cx="3726688" cy="523220"/>
              </a:xfrm>
              <a:prstGeom prst="rect">
                <a:avLst/>
              </a:prstGeom>
              <a:blipFill>
                <a:blip r:embed="rId5"/>
                <a:stretch>
                  <a:fillRect l="-3437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985012" y="1068288"/>
            <a:ext cx="6190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 book costs £4 less than the scarf.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5012" y="1620916"/>
            <a:ext cx="6190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total cost of both items is £26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85012" y="2125264"/>
            <a:ext cx="6190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How much does the book cost?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0A3521-E8E5-4126-9F2B-01B26ADF8F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231" y="455980"/>
            <a:ext cx="793469" cy="6148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331" y="610760"/>
            <a:ext cx="1863887" cy="1438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56374" y="5236247"/>
            <a:ext cx="736650" cy="7470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59217" y="5378936"/>
            <a:ext cx="2065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85012" y="3057976"/>
            <a:ext cx="1110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Scarf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85012" y="3853342"/>
            <a:ext cx="1110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Book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342481"/>
              </p:ext>
            </p:extLst>
          </p:nvPr>
        </p:nvGraphicFramePr>
        <p:xfrm>
          <a:off x="2095500" y="2999546"/>
          <a:ext cx="20447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4700">
                  <a:extLst>
                    <a:ext uri="{9D8B030D-6E8A-4147-A177-3AD203B41FA5}">
                      <a16:colId xmlns:a16="http://schemas.microsoft.com/office/drawing/2014/main" val="33779786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5346017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017560"/>
              </p:ext>
            </p:extLst>
          </p:nvPr>
        </p:nvGraphicFramePr>
        <p:xfrm>
          <a:off x="2095500" y="3794912"/>
          <a:ext cx="1397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33779786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5346017"/>
                  </a:ext>
                </a:extLst>
              </a:tr>
            </a:tbl>
          </a:graphicData>
        </a:graphic>
      </p:graphicFrame>
      <p:cxnSp>
        <p:nvCxnSpPr>
          <p:cNvPr id="15" name="Straight Arrow Connector 14"/>
          <p:cNvCxnSpPr/>
          <p:nvPr/>
        </p:nvCxnSpPr>
        <p:spPr>
          <a:xfrm>
            <a:off x="3492500" y="4170274"/>
            <a:ext cx="647700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525012" y="3729078"/>
            <a:ext cx="1110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£4</a:t>
            </a:r>
          </a:p>
        </p:txBody>
      </p:sp>
      <p:sp>
        <p:nvSpPr>
          <p:cNvPr id="18" name="Right Brace 17"/>
          <p:cNvSpPr/>
          <p:nvPr/>
        </p:nvSpPr>
        <p:spPr>
          <a:xfrm>
            <a:off x="4314965" y="2999546"/>
            <a:ext cx="396735" cy="1496253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4820412" y="3530513"/>
            <a:ext cx="1110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£26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980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6" grpId="0"/>
      <p:bldP spid="10" grpId="0"/>
      <p:bldP spid="10" grpId="1"/>
      <p:bldP spid="11" grpId="0"/>
      <p:bldP spid="12" grpId="0"/>
      <p:bldP spid="17" grpId="0"/>
      <p:bldP spid="18" grpId="0" animBg="1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544508" y="3746092"/>
            <a:ext cx="1110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£4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790419"/>
              </p:ext>
            </p:extLst>
          </p:nvPr>
        </p:nvGraphicFramePr>
        <p:xfrm>
          <a:off x="3492500" y="3794912"/>
          <a:ext cx="6477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00">
                  <a:extLst>
                    <a:ext uri="{9D8B030D-6E8A-4147-A177-3AD203B41FA5}">
                      <a16:colId xmlns:a16="http://schemas.microsoft.com/office/drawing/2014/main" val="3377978665"/>
                    </a:ext>
                  </a:extLst>
                </a:gridCol>
              </a:tblGrid>
              <a:tr h="627442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534601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85012" y="545068"/>
                <a:ext cx="37266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A scarf costs £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012" y="545068"/>
                <a:ext cx="3726688" cy="523220"/>
              </a:xfrm>
              <a:prstGeom prst="rect">
                <a:avLst/>
              </a:prstGeom>
              <a:blipFill>
                <a:blip r:embed="rId5"/>
                <a:stretch>
                  <a:fillRect l="-3437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985012" y="1068288"/>
            <a:ext cx="6190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 book costs £4 less than the scarf.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5012" y="1620916"/>
            <a:ext cx="6190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total cost of both items is £26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85012" y="2125264"/>
            <a:ext cx="6190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How much does the book cost?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0A3521-E8E5-4126-9F2B-01B26ADF8F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231" y="455980"/>
            <a:ext cx="793469" cy="6148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331" y="610760"/>
            <a:ext cx="1863887" cy="14382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85012" y="3057976"/>
            <a:ext cx="1110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Scarf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85012" y="3853342"/>
            <a:ext cx="1110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Book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342481"/>
              </p:ext>
            </p:extLst>
          </p:nvPr>
        </p:nvGraphicFramePr>
        <p:xfrm>
          <a:off x="2095500" y="2999546"/>
          <a:ext cx="20447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4700">
                  <a:extLst>
                    <a:ext uri="{9D8B030D-6E8A-4147-A177-3AD203B41FA5}">
                      <a16:colId xmlns:a16="http://schemas.microsoft.com/office/drawing/2014/main" val="33779786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5346017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921230"/>
              </p:ext>
            </p:extLst>
          </p:nvPr>
        </p:nvGraphicFramePr>
        <p:xfrm>
          <a:off x="2095500" y="3794912"/>
          <a:ext cx="1397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33779786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5346017"/>
                  </a:ext>
                </a:extLst>
              </a:tr>
            </a:tbl>
          </a:graphicData>
        </a:graphic>
      </p:graphicFrame>
      <p:cxnSp>
        <p:nvCxnSpPr>
          <p:cNvPr id="15" name="Straight Arrow Connector 14"/>
          <p:cNvCxnSpPr/>
          <p:nvPr/>
        </p:nvCxnSpPr>
        <p:spPr>
          <a:xfrm>
            <a:off x="3492500" y="4170274"/>
            <a:ext cx="647700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ight Brace 17"/>
          <p:cNvSpPr/>
          <p:nvPr/>
        </p:nvSpPr>
        <p:spPr>
          <a:xfrm>
            <a:off x="4314965" y="2999546"/>
            <a:ext cx="396735" cy="1435446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4820412" y="3530513"/>
            <a:ext cx="1110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£26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4914307" y="3570096"/>
            <a:ext cx="555244" cy="41352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835084" y="3915051"/>
            <a:ext cx="1110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£30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791699"/>
              </p:ext>
            </p:extLst>
          </p:nvPr>
        </p:nvGraphicFramePr>
        <p:xfrm>
          <a:off x="2095500" y="3794912"/>
          <a:ext cx="20447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4700">
                  <a:extLst>
                    <a:ext uri="{9D8B030D-6E8A-4147-A177-3AD203B41FA5}">
                      <a16:colId xmlns:a16="http://schemas.microsoft.com/office/drawing/2014/main" val="33779786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534601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106516" y="4775811"/>
                <a:ext cx="20336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30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/>
                  <a:t> 2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6516" y="4775811"/>
                <a:ext cx="2033683" cy="523220"/>
              </a:xfrm>
              <a:prstGeom prst="rect">
                <a:avLst/>
              </a:prstGeom>
              <a:blipFill>
                <a:blip r:embed="rId8"/>
                <a:stretch>
                  <a:fillRect l="-6306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3545520" y="4784927"/>
            <a:ext cx="769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783445" y="3020493"/>
            <a:ext cx="769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£15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817095" y="3873550"/>
            <a:ext cx="769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£15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411198" y="3873550"/>
            <a:ext cx="769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£11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098034" y="5443228"/>
            <a:ext cx="3060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The book costs £11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525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4" grpId="0"/>
      <p:bldP spid="25" grpId="0"/>
      <p:bldP spid="26" grpId="0"/>
      <p:bldP spid="27" grpId="0"/>
      <p:bldP spid="27" grpId="1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040" y="925417"/>
            <a:ext cx="871777" cy="8372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928" y="1154935"/>
            <a:ext cx="871777" cy="8372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753" y="621535"/>
            <a:ext cx="871777" cy="8372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540" y="921859"/>
            <a:ext cx="871777" cy="8372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696" y="496792"/>
            <a:ext cx="871777" cy="8372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056" y="621535"/>
            <a:ext cx="1152172" cy="1314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018" y="916351"/>
            <a:ext cx="1152172" cy="1314450"/>
          </a:xfrm>
          <a:prstGeom prst="rect">
            <a:avLst/>
          </a:prstGeom>
        </p:spPr>
      </p:pic>
      <p:sp>
        <p:nvSpPr>
          <p:cNvPr id="10" name="Rectangular Callout 9"/>
          <p:cNvSpPr/>
          <p:nvPr/>
        </p:nvSpPr>
        <p:spPr>
          <a:xfrm>
            <a:off x="1298040" y="593764"/>
            <a:ext cx="715590" cy="275421"/>
          </a:xfrm>
          <a:prstGeom prst="wedgeRect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87 p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6998473" y="801592"/>
            <a:ext cx="715590" cy="275421"/>
          </a:xfrm>
          <a:prstGeom prst="wedgeRect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64 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84861" y="334470"/>
            <a:ext cx="4177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Work out the cost of one apple.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6374" y="5236247"/>
            <a:ext cx="736650" cy="74704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59217" y="5378936"/>
            <a:ext cx="2065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357887" y="2413414"/>
                <a:ext cx="23265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3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87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887" y="2413414"/>
                <a:ext cx="2326509" cy="461665"/>
              </a:xfrm>
              <a:prstGeom prst="rect">
                <a:avLst/>
              </a:prstGeom>
              <a:blipFill>
                <a:blip r:embed="rId8"/>
                <a:stretch>
                  <a:fillRect l="-4199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628953" y="2413414"/>
                <a:ext cx="23265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2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64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8953" y="2413414"/>
                <a:ext cx="2326509" cy="461665"/>
              </a:xfrm>
              <a:prstGeom prst="rect">
                <a:avLst/>
              </a:prstGeom>
              <a:blipFill>
                <a:blip r:embed="rId9"/>
                <a:stretch>
                  <a:fillRect l="-3927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550471" y="3451827"/>
                <a:ext cx="7435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0471" y="3451827"/>
                <a:ext cx="743557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049509" y="3457450"/>
                <a:ext cx="23265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 87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400" dirty="0"/>
                  <a:t> 64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509" y="3457450"/>
                <a:ext cx="2326509" cy="461665"/>
              </a:xfrm>
              <a:prstGeom prst="rect">
                <a:avLst/>
              </a:prstGeom>
              <a:blipFill>
                <a:blip r:embed="rId11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571932" y="3958791"/>
                <a:ext cx="7435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932" y="3958791"/>
                <a:ext cx="743557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062503" y="3964414"/>
                <a:ext cx="23265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 23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2503" y="3964414"/>
                <a:ext cx="2326509" cy="461665"/>
              </a:xfrm>
              <a:prstGeom prst="rect">
                <a:avLst/>
              </a:prstGeom>
              <a:blipFill>
                <a:blip r:embed="rId13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1366354" y="4755583"/>
            <a:ext cx="369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One apple costs 23 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684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4" grpId="1"/>
      <p:bldP spid="15" grpId="0"/>
      <p:bldP spid="15" grpId="1"/>
      <p:bldP spid="16" grpId="0"/>
      <p:bldP spid="16" grpId="1"/>
      <p:bldP spid="18" grpId="0"/>
      <p:bldP spid="20" grpId="0"/>
      <p:bldP spid="21" grpId="0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the rest of the questions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292426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67512" y="540089"/>
            <a:ext cx="784687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1)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Write the value of the multilink cube in each question. 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2)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Find the value of d in each bar model.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29" y="1139566"/>
            <a:ext cx="2077898" cy="20801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63546" y="1311007"/>
            <a:ext cx="518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20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735" y="2462672"/>
            <a:ext cx="391921" cy="55368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472" y="2372149"/>
            <a:ext cx="344470" cy="50999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107" y="2390572"/>
            <a:ext cx="344470" cy="50999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629" y="2709714"/>
            <a:ext cx="344470" cy="50999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182" y="2645569"/>
            <a:ext cx="344470" cy="50999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039" y="1139566"/>
            <a:ext cx="2077898" cy="208014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784756" y="1320187"/>
            <a:ext cx="518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12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550" y="2462672"/>
            <a:ext cx="391921" cy="55368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040" y="2582607"/>
            <a:ext cx="344470" cy="50999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343" y="1139566"/>
            <a:ext cx="2801201" cy="2080142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229711" y="1298154"/>
            <a:ext cx="518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30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300" y="2411025"/>
            <a:ext cx="391921" cy="55368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163" y="2529925"/>
            <a:ext cx="391921" cy="55368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275" y="2465433"/>
            <a:ext cx="391921" cy="5536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66271696"/>
                  </p:ext>
                </p:extLst>
              </p:nvPr>
            </p:nvGraphicFramePr>
            <p:xfrm>
              <a:off x="1222066" y="4507033"/>
              <a:ext cx="2303331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7777">
                      <a:extLst>
                        <a:ext uri="{9D8B030D-6E8A-4147-A177-3AD203B41FA5}">
                          <a16:colId xmlns:a16="http://schemas.microsoft.com/office/drawing/2014/main" val="441867279"/>
                        </a:ext>
                      </a:extLst>
                    </a:gridCol>
                    <a:gridCol w="767777">
                      <a:extLst>
                        <a:ext uri="{9D8B030D-6E8A-4147-A177-3AD203B41FA5}">
                          <a16:colId xmlns:a16="http://schemas.microsoft.com/office/drawing/2014/main" val="3591293299"/>
                        </a:ext>
                      </a:extLst>
                    </a:gridCol>
                    <a:gridCol w="767777">
                      <a:extLst>
                        <a:ext uri="{9D8B030D-6E8A-4147-A177-3AD203B41FA5}">
                          <a16:colId xmlns:a16="http://schemas.microsoft.com/office/drawing/2014/main" val="707924202"/>
                        </a:ext>
                      </a:extLst>
                    </a:gridCol>
                  </a:tblGrid>
                  <a:tr h="37084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15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974457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6179593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66271696"/>
                  </p:ext>
                </p:extLst>
              </p:nvPr>
            </p:nvGraphicFramePr>
            <p:xfrm>
              <a:off x="1222066" y="4507033"/>
              <a:ext cx="2303331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7777">
                      <a:extLst>
                        <a:ext uri="{9D8B030D-6E8A-4147-A177-3AD203B41FA5}">
                          <a16:colId xmlns:a16="http://schemas.microsoft.com/office/drawing/2014/main" val="441867279"/>
                        </a:ext>
                      </a:extLst>
                    </a:gridCol>
                    <a:gridCol w="767777">
                      <a:extLst>
                        <a:ext uri="{9D8B030D-6E8A-4147-A177-3AD203B41FA5}">
                          <a16:colId xmlns:a16="http://schemas.microsoft.com/office/drawing/2014/main" val="3591293299"/>
                        </a:ext>
                      </a:extLst>
                    </a:gridCol>
                    <a:gridCol w="767777">
                      <a:extLst>
                        <a:ext uri="{9D8B030D-6E8A-4147-A177-3AD203B41FA5}">
                          <a16:colId xmlns:a16="http://schemas.microsoft.com/office/drawing/2014/main" val="707924202"/>
                        </a:ext>
                      </a:extLst>
                    </a:gridCol>
                  </a:tblGrid>
                  <a:tr h="37084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</a:rPr>
                            <a:t>15</a:t>
                          </a:r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974457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794" t="-109836" r="-202381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00000" t="-109836" r="-100787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201587" t="-109836" r="-1587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6179593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9" name="Table 3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8648365"/>
                  </p:ext>
                </p:extLst>
              </p:nvPr>
            </p:nvGraphicFramePr>
            <p:xfrm>
              <a:off x="5220066" y="4468247"/>
              <a:ext cx="2303331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23953">
                      <a:extLst>
                        <a:ext uri="{9D8B030D-6E8A-4147-A177-3AD203B41FA5}">
                          <a16:colId xmlns:a16="http://schemas.microsoft.com/office/drawing/2014/main" val="441867279"/>
                        </a:ext>
                      </a:extLst>
                    </a:gridCol>
                    <a:gridCol w="979378">
                      <a:extLst>
                        <a:ext uri="{9D8B030D-6E8A-4147-A177-3AD203B41FA5}">
                          <a16:colId xmlns:a16="http://schemas.microsoft.com/office/drawing/2014/main" val="707924202"/>
                        </a:ext>
                      </a:extLst>
                    </a:gridCol>
                  </a:tblGrid>
                  <a:tr h="3708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15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974457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6179593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9" name="Table 3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8648365"/>
                  </p:ext>
                </p:extLst>
              </p:nvPr>
            </p:nvGraphicFramePr>
            <p:xfrm>
              <a:off x="5220066" y="4468247"/>
              <a:ext cx="2303331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23953">
                      <a:extLst>
                        <a:ext uri="{9D8B030D-6E8A-4147-A177-3AD203B41FA5}">
                          <a16:colId xmlns:a16="http://schemas.microsoft.com/office/drawing/2014/main" val="441867279"/>
                        </a:ext>
                      </a:extLst>
                    </a:gridCol>
                    <a:gridCol w="979378">
                      <a:extLst>
                        <a:ext uri="{9D8B030D-6E8A-4147-A177-3AD203B41FA5}">
                          <a16:colId xmlns:a16="http://schemas.microsoft.com/office/drawing/2014/main" val="707924202"/>
                        </a:ext>
                      </a:extLst>
                    </a:gridCol>
                  </a:tblGrid>
                  <a:tr h="3708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</a:rPr>
                            <a:t>15</a:t>
                          </a:r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974457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459" t="-109836" r="-7477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7</a:t>
                          </a:r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6179593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115200" y="3215713"/>
                <a:ext cx="19618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4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20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200" y="3215713"/>
                <a:ext cx="1961809" cy="461665"/>
              </a:xfrm>
              <a:prstGeom prst="rect">
                <a:avLst/>
              </a:prstGeom>
              <a:blipFill>
                <a:blip r:embed="rId10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002777" y="3185421"/>
                <a:ext cx="13440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chemeClr val="tx1"/>
                    </a:solidFill>
                  </a:rPr>
                  <a:t>3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30</a:t>
                </a: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2777" y="3185421"/>
                <a:ext cx="1344061" cy="461665"/>
              </a:xfrm>
              <a:prstGeom prst="rect">
                <a:avLst/>
              </a:prstGeom>
              <a:blipFill>
                <a:blip r:embed="rId11"/>
                <a:stretch>
                  <a:fillRect l="-7273"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317516" y="3215713"/>
                <a:ext cx="15768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1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12</a:t>
                </a: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7516" y="3215713"/>
                <a:ext cx="1576855" cy="461665"/>
              </a:xfrm>
              <a:prstGeom prst="rect">
                <a:avLst/>
              </a:prstGeom>
              <a:blipFill>
                <a:blip r:embed="rId12"/>
                <a:stretch>
                  <a:fillRect t="-10667" r="-3861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617666" y="5318932"/>
                <a:ext cx="13440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chemeClr val="tx1"/>
                    </a:solidFill>
                  </a:rPr>
                  <a:t>3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15</a:t>
                </a: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666" y="5318932"/>
                <a:ext cx="1344061" cy="461665"/>
              </a:xfrm>
              <a:prstGeom prst="rect">
                <a:avLst/>
              </a:prstGeom>
              <a:blipFill>
                <a:blip r:embed="rId13"/>
                <a:stretch>
                  <a:fillRect l="-6787"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561588" y="5243860"/>
                <a:ext cx="19618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7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15</a:t>
                </a: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1588" y="5243860"/>
                <a:ext cx="1961809" cy="461665"/>
              </a:xfrm>
              <a:prstGeom prst="rect">
                <a:avLst/>
              </a:prstGeom>
              <a:blipFill>
                <a:blip r:embed="rId14"/>
                <a:stretch>
                  <a:fillRect l="-932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67512" y="540089"/>
            <a:ext cx="784687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1)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Write the value of the multilink cube in each question. 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2)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Find the value of d in each bar model.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29" y="1139566"/>
            <a:ext cx="2077898" cy="20801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63546" y="1311007"/>
            <a:ext cx="518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20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735" y="2462672"/>
            <a:ext cx="391921" cy="55368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472" y="2372149"/>
            <a:ext cx="344470" cy="50999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107" y="2390572"/>
            <a:ext cx="344470" cy="50999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629" y="2709714"/>
            <a:ext cx="344470" cy="50999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182" y="2645569"/>
            <a:ext cx="344470" cy="50999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039" y="1139566"/>
            <a:ext cx="2077898" cy="208014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784756" y="1320187"/>
            <a:ext cx="518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12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550" y="2462672"/>
            <a:ext cx="391921" cy="55368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040" y="2582607"/>
            <a:ext cx="344470" cy="50999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343" y="1139566"/>
            <a:ext cx="2801201" cy="2080142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229711" y="1298154"/>
            <a:ext cx="518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30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300" y="2411025"/>
            <a:ext cx="391921" cy="55368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163" y="2529925"/>
            <a:ext cx="391921" cy="55368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275" y="2465433"/>
            <a:ext cx="391921" cy="5536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115200" y="3215713"/>
                <a:ext cx="19618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4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20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200" y="3215713"/>
                <a:ext cx="1961809" cy="461665"/>
              </a:xfrm>
              <a:prstGeom prst="rect">
                <a:avLst/>
              </a:prstGeom>
              <a:blipFill>
                <a:blip r:embed="rId9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002777" y="3185421"/>
                <a:ext cx="13440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chemeClr val="tx1"/>
                    </a:solidFill>
                  </a:rPr>
                  <a:t>3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30</a:t>
                </a: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2777" y="3185421"/>
                <a:ext cx="1344061" cy="461665"/>
              </a:xfrm>
              <a:prstGeom prst="rect">
                <a:avLst/>
              </a:prstGeom>
              <a:blipFill>
                <a:blip r:embed="rId10"/>
                <a:stretch>
                  <a:fillRect l="-7273"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317516" y="3215713"/>
                <a:ext cx="15768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1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12</a:t>
                </a: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7516" y="3215713"/>
                <a:ext cx="1576855" cy="461665"/>
              </a:xfrm>
              <a:prstGeom prst="rect">
                <a:avLst/>
              </a:prstGeom>
              <a:blipFill>
                <a:blip r:embed="rId11"/>
                <a:stretch>
                  <a:fillRect t="-10667" r="-3861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632686" y="3738878"/>
                <a:ext cx="12713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16</a:t>
                </a: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686" y="3738878"/>
                <a:ext cx="1271303" cy="461665"/>
              </a:xfrm>
              <a:prstGeom prst="rect">
                <a:avLst/>
              </a:prstGeom>
              <a:blipFill>
                <a:blip r:embed="rId12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159418" y="3548852"/>
                <a:ext cx="12713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10</a:t>
                </a: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9418" y="3548852"/>
                <a:ext cx="1271303" cy="461665"/>
              </a:xfrm>
              <a:prstGeom prst="rect">
                <a:avLst/>
              </a:prstGeom>
              <a:blipFill>
                <a:blip r:embed="rId13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839426" y="3548852"/>
                <a:ext cx="12713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11</a:t>
                </a: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9426" y="3548852"/>
                <a:ext cx="1271303" cy="461665"/>
              </a:xfrm>
              <a:prstGeom prst="rect">
                <a:avLst/>
              </a:prstGeom>
              <a:blipFill>
                <a:blip r:embed="rId14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6" name="Table 4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61061971"/>
                  </p:ext>
                </p:extLst>
              </p:nvPr>
            </p:nvGraphicFramePr>
            <p:xfrm>
              <a:off x="1222066" y="4507033"/>
              <a:ext cx="2303331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7777">
                      <a:extLst>
                        <a:ext uri="{9D8B030D-6E8A-4147-A177-3AD203B41FA5}">
                          <a16:colId xmlns:a16="http://schemas.microsoft.com/office/drawing/2014/main" val="441867279"/>
                        </a:ext>
                      </a:extLst>
                    </a:gridCol>
                    <a:gridCol w="767777">
                      <a:extLst>
                        <a:ext uri="{9D8B030D-6E8A-4147-A177-3AD203B41FA5}">
                          <a16:colId xmlns:a16="http://schemas.microsoft.com/office/drawing/2014/main" val="3591293299"/>
                        </a:ext>
                      </a:extLst>
                    </a:gridCol>
                    <a:gridCol w="767777">
                      <a:extLst>
                        <a:ext uri="{9D8B030D-6E8A-4147-A177-3AD203B41FA5}">
                          <a16:colId xmlns:a16="http://schemas.microsoft.com/office/drawing/2014/main" val="707924202"/>
                        </a:ext>
                      </a:extLst>
                    </a:gridCol>
                  </a:tblGrid>
                  <a:tr h="37084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15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974457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6179593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6" name="Table 4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61061971"/>
                  </p:ext>
                </p:extLst>
              </p:nvPr>
            </p:nvGraphicFramePr>
            <p:xfrm>
              <a:off x="1222066" y="4507033"/>
              <a:ext cx="2303331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7777">
                      <a:extLst>
                        <a:ext uri="{9D8B030D-6E8A-4147-A177-3AD203B41FA5}">
                          <a16:colId xmlns:a16="http://schemas.microsoft.com/office/drawing/2014/main" val="441867279"/>
                        </a:ext>
                      </a:extLst>
                    </a:gridCol>
                    <a:gridCol w="767777">
                      <a:extLst>
                        <a:ext uri="{9D8B030D-6E8A-4147-A177-3AD203B41FA5}">
                          <a16:colId xmlns:a16="http://schemas.microsoft.com/office/drawing/2014/main" val="3591293299"/>
                        </a:ext>
                      </a:extLst>
                    </a:gridCol>
                    <a:gridCol w="767777">
                      <a:extLst>
                        <a:ext uri="{9D8B030D-6E8A-4147-A177-3AD203B41FA5}">
                          <a16:colId xmlns:a16="http://schemas.microsoft.com/office/drawing/2014/main" val="707924202"/>
                        </a:ext>
                      </a:extLst>
                    </a:gridCol>
                  </a:tblGrid>
                  <a:tr h="37084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</a:rPr>
                            <a:t>15</a:t>
                          </a:r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974457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l="-794" t="-109836" r="-202381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l="-100000" t="-109836" r="-100787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l="-201587" t="-109836" r="-1587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6179593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7" name="Table 4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142061"/>
                  </p:ext>
                </p:extLst>
              </p:nvPr>
            </p:nvGraphicFramePr>
            <p:xfrm>
              <a:off x="5220066" y="4468247"/>
              <a:ext cx="2303331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23953">
                      <a:extLst>
                        <a:ext uri="{9D8B030D-6E8A-4147-A177-3AD203B41FA5}">
                          <a16:colId xmlns:a16="http://schemas.microsoft.com/office/drawing/2014/main" val="441867279"/>
                        </a:ext>
                      </a:extLst>
                    </a:gridCol>
                    <a:gridCol w="979378">
                      <a:extLst>
                        <a:ext uri="{9D8B030D-6E8A-4147-A177-3AD203B41FA5}">
                          <a16:colId xmlns:a16="http://schemas.microsoft.com/office/drawing/2014/main" val="707924202"/>
                        </a:ext>
                      </a:extLst>
                    </a:gridCol>
                  </a:tblGrid>
                  <a:tr h="3708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15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974457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6179593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7" name="Table 4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142061"/>
                  </p:ext>
                </p:extLst>
              </p:nvPr>
            </p:nvGraphicFramePr>
            <p:xfrm>
              <a:off x="5220066" y="4468247"/>
              <a:ext cx="2303331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23953">
                      <a:extLst>
                        <a:ext uri="{9D8B030D-6E8A-4147-A177-3AD203B41FA5}">
                          <a16:colId xmlns:a16="http://schemas.microsoft.com/office/drawing/2014/main" val="441867279"/>
                        </a:ext>
                      </a:extLst>
                    </a:gridCol>
                    <a:gridCol w="979378">
                      <a:extLst>
                        <a:ext uri="{9D8B030D-6E8A-4147-A177-3AD203B41FA5}">
                          <a16:colId xmlns:a16="http://schemas.microsoft.com/office/drawing/2014/main" val="707924202"/>
                        </a:ext>
                      </a:extLst>
                    </a:gridCol>
                  </a:tblGrid>
                  <a:tr h="3708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</a:rPr>
                            <a:t>15</a:t>
                          </a:r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974457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6"/>
                          <a:stretch>
                            <a:fillRect l="-459" t="-109836" r="-7477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7</a:t>
                          </a:r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6179593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617666" y="5318932"/>
                <a:ext cx="13440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chemeClr val="tx1"/>
                    </a:solidFill>
                  </a:rPr>
                  <a:t>3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15</a:t>
                </a: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666" y="5318932"/>
                <a:ext cx="1344061" cy="461665"/>
              </a:xfrm>
              <a:prstGeom prst="rect">
                <a:avLst/>
              </a:prstGeom>
              <a:blipFill>
                <a:blip r:embed="rId17"/>
                <a:stretch>
                  <a:fillRect l="-6787"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561588" y="5243860"/>
                <a:ext cx="19618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7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15</a:t>
                </a: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1588" y="5243860"/>
                <a:ext cx="1961809" cy="461665"/>
              </a:xfrm>
              <a:prstGeom prst="rect">
                <a:avLst/>
              </a:prstGeom>
              <a:blipFill>
                <a:blip r:embed="rId18"/>
                <a:stretch>
                  <a:fillRect l="-932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779112" y="5669585"/>
                <a:ext cx="12713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5</a:t>
                </a: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9112" y="5669585"/>
                <a:ext cx="1271303" cy="461665"/>
              </a:xfrm>
              <a:prstGeom prst="rect">
                <a:avLst/>
              </a:prstGeom>
              <a:blipFill>
                <a:blip r:embed="rId19"/>
                <a:stretch>
                  <a:fillRect l="-1442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080685" y="5669585"/>
                <a:ext cx="12713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8</a:t>
                </a: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0685" y="5669585"/>
                <a:ext cx="1271303" cy="461665"/>
              </a:xfrm>
              <a:prstGeom prst="rect">
                <a:avLst/>
              </a:prstGeom>
              <a:blipFill>
                <a:blip r:embed="rId20"/>
                <a:stretch>
                  <a:fillRect l="-1435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94C4FB6-99A4-42C0-A590-D8713C0C7132}"/>
                  </a:ext>
                </a:extLst>
              </p:cNvPr>
              <p:cNvSpPr txBox="1"/>
              <p:nvPr/>
            </p:nvSpPr>
            <p:spPr>
              <a:xfrm>
                <a:off x="1200880" y="3473614"/>
                <a:ext cx="7856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</a:rPr>
                  <a:t> 4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94C4FB6-99A4-42C0-A590-D8713C0C71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880" y="3473614"/>
                <a:ext cx="785682" cy="461665"/>
              </a:xfrm>
              <a:prstGeom prst="rect">
                <a:avLst/>
              </a:prstGeom>
              <a:blipFill>
                <a:blip r:embed="rId21"/>
                <a:stretch>
                  <a:fillRect t="-10526" r="-23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7F31576-069B-49DC-9FEF-5A46C7EE431F}"/>
                  </a:ext>
                </a:extLst>
              </p:cNvPr>
              <p:cNvSpPr txBox="1"/>
              <p:nvPr/>
            </p:nvSpPr>
            <p:spPr>
              <a:xfrm>
                <a:off x="2013327" y="3475420"/>
                <a:ext cx="7856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</a:rPr>
                  <a:t> 4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7F31576-069B-49DC-9FEF-5A46C7EE43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327" y="3475420"/>
                <a:ext cx="785682" cy="461665"/>
              </a:xfrm>
              <a:prstGeom prst="rect">
                <a:avLst/>
              </a:prstGeom>
              <a:blipFill>
                <a:blip r:embed="rId22"/>
                <a:stretch>
                  <a:fillRect t="-10526" r="-23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67461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50" grpId="0"/>
      <p:bldP spid="51" grpId="0"/>
      <p:bldP spid="39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8181FD-4C34-481F-900C-C702EA52D3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336" y="1104036"/>
            <a:ext cx="1427798" cy="17543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17112F-BDC7-45DC-9BCC-5C70548A34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085" y="1133241"/>
            <a:ext cx="1405916" cy="16959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2889D4-7433-4AF9-8494-0D6DE7C78CCE}"/>
              </a:ext>
            </a:extLst>
          </p:cNvPr>
          <p:cNvSpPr txBox="1"/>
          <p:nvPr/>
        </p:nvSpPr>
        <p:spPr>
          <a:xfrm>
            <a:off x="1131278" y="679546"/>
            <a:ext cx="64525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</a:rPr>
              <a:t>Alex and Jack have the same number of sweets.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35DF31-63A1-4A60-A8B8-702A222C958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68" b="27672"/>
          <a:stretch/>
        </p:blipFill>
        <p:spPr>
          <a:xfrm>
            <a:off x="2467726" y="2896900"/>
            <a:ext cx="840972" cy="4807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B64575-B7D6-45E9-90D7-69F2B6994F2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61" b="27303"/>
          <a:stretch/>
        </p:blipFill>
        <p:spPr>
          <a:xfrm>
            <a:off x="2256838" y="2630311"/>
            <a:ext cx="840972" cy="4531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FE95DC-F674-49AA-9367-6A6CF0F2B0B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39" b="26899"/>
          <a:stretch/>
        </p:blipFill>
        <p:spPr>
          <a:xfrm>
            <a:off x="6071799" y="2604215"/>
            <a:ext cx="840972" cy="4938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91ABFE-17E1-43CC-A292-832B460A222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37" b="27980"/>
          <a:stretch/>
        </p:blipFill>
        <p:spPr>
          <a:xfrm>
            <a:off x="5203964" y="2794369"/>
            <a:ext cx="840972" cy="4536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83C6AD-569F-4CE2-9497-906AD5F8FF0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79" b="27223"/>
          <a:stretch/>
        </p:blipFill>
        <p:spPr>
          <a:xfrm>
            <a:off x="5505010" y="3124065"/>
            <a:ext cx="840972" cy="4443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9B2F31-1E0C-4F63-B7DF-21E189383DC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36" b="28087"/>
          <a:stretch/>
        </p:blipFill>
        <p:spPr>
          <a:xfrm>
            <a:off x="6372845" y="2986417"/>
            <a:ext cx="840972" cy="4773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A241552-625B-4BE7-BBCE-BE93308441B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4509" b="23359"/>
          <a:stretch/>
        </p:blipFill>
        <p:spPr>
          <a:xfrm>
            <a:off x="818532" y="2427109"/>
            <a:ext cx="1405916" cy="10355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4DA2803-EF8D-4EE0-BB47-827ABB7FD3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3713" b="22867"/>
          <a:stretch/>
        </p:blipFill>
        <p:spPr>
          <a:xfrm>
            <a:off x="1211307" y="2698044"/>
            <a:ext cx="1405916" cy="106115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8781203-6281-4C13-8E5B-DB50F43A1B0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09" b="27955"/>
          <a:stretch/>
        </p:blipFill>
        <p:spPr>
          <a:xfrm>
            <a:off x="6949127" y="2595512"/>
            <a:ext cx="840972" cy="4531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4ED2F2D-7C20-4E68-85D3-68AB3B7323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48" b="29397"/>
          <a:stretch/>
        </p:blipFill>
        <p:spPr>
          <a:xfrm>
            <a:off x="7250173" y="2927533"/>
            <a:ext cx="840972" cy="4153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593F4BF-FDA7-4B95-92C1-5B4C43FD4E4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12" b="25290"/>
          <a:stretch/>
        </p:blipFill>
        <p:spPr>
          <a:xfrm>
            <a:off x="4645244" y="3280030"/>
            <a:ext cx="840972" cy="4443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8AEEA9-1539-4E46-B12D-CD8D3193E90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98" b="26204"/>
          <a:stretch/>
        </p:blipFill>
        <p:spPr>
          <a:xfrm>
            <a:off x="5318865" y="3580523"/>
            <a:ext cx="840972" cy="4443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DE885D1-70B3-40DD-9B60-5A28F991477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65" b="26899"/>
          <a:stretch/>
        </p:blipFill>
        <p:spPr>
          <a:xfrm>
            <a:off x="6904724" y="3297784"/>
            <a:ext cx="840972" cy="4531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798B03F-C474-4D5D-BB20-E663C92F3D7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72" b="25319"/>
          <a:stretch/>
        </p:blipFill>
        <p:spPr>
          <a:xfrm>
            <a:off x="6098758" y="3476425"/>
            <a:ext cx="840972" cy="47421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6233EC0-3C4A-4A3C-BF6C-AB4BF46E69FB}"/>
              </a:ext>
            </a:extLst>
          </p:cNvPr>
          <p:cNvSpPr txBox="1"/>
          <p:nvPr/>
        </p:nvSpPr>
        <p:spPr>
          <a:xfrm>
            <a:off x="1052255" y="4462226"/>
            <a:ext cx="6452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</a:rPr>
              <a:t>Form an equation to represent this.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3834979-FEEE-491B-BF67-84AA194352A7}"/>
                  </a:ext>
                </a:extLst>
              </p:cNvPr>
              <p:cNvSpPr txBox="1"/>
              <p:nvPr/>
            </p:nvSpPr>
            <p:spPr>
              <a:xfrm>
                <a:off x="3182562" y="5028966"/>
                <a:ext cx="6297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800" dirty="0">
                    <a:solidFill>
                      <a:schemeClr val="accent5"/>
                    </a:solidFill>
                  </a:rPr>
                  <a:t>2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3834979-FEEE-491B-BF67-84AA194352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2562" y="5028966"/>
                <a:ext cx="629789" cy="523220"/>
              </a:xfrm>
              <a:prstGeom prst="rect">
                <a:avLst/>
              </a:prstGeom>
              <a:blipFill>
                <a:blip r:embed="rId9"/>
                <a:stretch>
                  <a:fillRect l="-11650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4B44B40-A094-4C30-82F6-A037B2AAAEAE}"/>
                  </a:ext>
                </a:extLst>
              </p:cNvPr>
              <p:cNvSpPr txBox="1"/>
              <p:nvPr/>
            </p:nvSpPr>
            <p:spPr>
              <a:xfrm>
                <a:off x="3698846" y="5028966"/>
                <a:ext cx="7856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/>
                    </a:solidFill>
                    <a:effectLst/>
                    <a:uLnTx/>
                    <a:uFillTx/>
                  </a:rPr>
                  <a:t> 2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4B44B40-A094-4C30-82F6-A037B2AAAE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8846" y="5028966"/>
                <a:ext cx="785682" cy="523220"/>
              </a:xfrm>
              <a:prstGeom prst="rect">
                <a:avLst/>
              </a:prstGeom>
              <a:blipFill>
                <a:blip r:embed="rId10"/>
                <a:stretch>
                  <a:fillRect t="-11628" r="-1007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80D1D6B-11A5-4F23-A5CE-7BE6AD24A6A7}"/>
                  </a:ext>
                </a:extLst>
              </p:cNvPr>
              <p:cNvSpPr txBox="1"/>
              <p:nvPr/>
            </p:nvSpPr>
            <p:spPr>
              <a:xfrm>
                <a:off x="4371023" y="5028966"/>
                <a:ext cx="6297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80D1D6B-11A5-4F23-A5CE-7BE6AD24A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1023" y="5028966"/>
                <a:ext cx="629789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7BA90FB9-BA8C-4A09-8202-CD700A1A692B}"/>
              </a:ext>
            </a:extLst>
          </p:cNvPr>
          <p:cNvSpPr txBox="1"/>
          <p:nvPr/>
        </p:nvSpPr>
        <p:spPr>
          <a:xfrm>
            <a:off x="4887308" y="5028966"/>
            <a:ext cx="629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chemeClr val="accent5"/>
                </a:solidFill>
              </a:rPr>
              <a:t>10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AD5BA652-EC37-44DF-9404-85ED40DB5CE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16458" y="4941427"/>
            <a:ext cx="747045" cy="747045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380BC42D-2DE9-41A3-9304-CE15080533AC}"/>
              </a:ext>
            </a:extLst>
          </p:cNvPr>
          <p:cNvSpPr txBox="1"/>
          <p:nvPr/>
        </p:nvSpPr>
        <p:spPr>
          <a:xfrm>
            <a:off x="5619302" y="5084116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988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4" grpId="0"/>
      <p:bldP spid="3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8181FD-4C34-481F-900C-C702EA52D3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336" y="1104036"/>
            <a:ext cx="1427798" cy="17543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17112F-BDC7-45DC-9BCC-5C70548A34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085" y="1133241"/>
            <a:ext cx="1405916" cy="1695926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8C3F3B84-805D-44B8-B01A-158BBE37CD82}"/>
              </a:ext>
            </a:extLst>
          </p:cNvPr>
          <p:cNvGrpSpPr/>
          <p:nvPr/>
        </p:nvGrpSpPr>
        <p:grpSpPr>
          <a:xfrm>
            <a:off x="2133599" y="4528887"/>
            <a:ext cx="4876800" cy="1610501"/>
            <a:chOff x="2133599" y="2443040"/>
            <a:chExt cx="4876800" cy="161050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4934C24-EE2D-4D30-8CFD-314C6B512115}"/>
                </a:ext>
              </a:extLst>
            </p:cNvPr>
            <p:cNvSpPr/>
            <p:nvPr/>
          </p:nvSpPr>
          <p:spPr>
            <a:xfrm>
              <a:off x="2153971" y="2443040"/>
              <a:ext cx="4836057" cy="188101"/>
            </a:xfrm>
            <a:prstGeom prst="rect">
              <a:avLst/>
            </a:prstGeom>
            <a:solidFill>
              <a:srgbClr val="CD7B0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5420D1E-5DCC-42FF-8B08-8024088BD1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0"/>
            </a:blip>
            <a:stretch>
              <a:fillRect/>
            </a:stretch>
          </p:blipFill>
          <p:spPr>
            <a:xfrm>
              <a:off x="2133599" y="2631141"/>
              <a:ext cx="4876800" cy="1422400"/>
            </a:xfrm>
            <a:prstGeom prst="rect">
              <a:avLst/>
            </a:prstGeom>
          </p:spPr>
        </p:pic>
      </p:grpSp>
      <p:sp>
        <p:nvSpPr>
          <p:cNvPr id="25" name="Delay 29">
            <a:extLst>
              <a:ext uri="{FF2B5EF4-FFF2-40B4-BE49-F238E27FC236}">
                <a16:creationId xmlns:a16="http://schemas.microsoft.com/office/drawing/2014/main" id="{4B77A403-098A-4C5F-AC2B-86D9E0B90248}"/>
              </a:ext>
            </a:extLst>
          </p:cNvPr>
          <p:cNvSpPr/>
          <p:nvPr/>
        </p:nvSpPr>
        <p:spPr>
          <a:xfrm rot="16200000">
            <a:off x="4176776" y="4540153"/>
            <a:ext cx="777084" cy="731884"/>
          </a:xfrm>
          <a:prstGeom prst="flowChartDelay">
            <a:avLst/>
          </a:prstGeom>
          <a:solidFill>
            <a:srgbClr val="CD7B0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867C556-3024-4230-B3B8-289F50AA4745}"/>
              </a:ext>
            </a:extLst>
          </p:cNvPr>
          <p:cNvSpPr/>
          <p:nvPr/>
        </p:nvSpPr>
        <p:spPr>
          <a:xfrm>
            <a:off x="3869022" y="5295829"/>
            <a:ext cx="1407191" cy="219018"/>
          </a:xfrm>
          <a:prstGeom prst="rect">
            <a:avLst/>
          </a:prstGeom>
          <a:solidFill>
            <a:srgbClr val="CD7B0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91FB7F3-4952-4898-BF6E-A587D9AB3666}"/>
              </a:ext>
            </a:extLst>
          </p:cNvPr>
          <p:cNvSpPr/>
          <p:nvPr/>
        </p:nvSpPr>
        <p:spPr>
          <a:xfrm rot="16200000">
            <a:off x="4511882" y="4592660"/>
            <a:ext cx="124333" cy="124322"/>
          </a:xfrm>
          <a:prstGeom prst="ellipse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E384269-B3D9-494D-AB32-2599B6D350A5}"/>
                  </a:ext>
                </a:extLst>
              </p:cNvPr>
              <p:cNvSpPr txBox="1"/>
              <p:nvPr/>
            </p:nvSpPr>
            <p:spPr>
              <a:xfrm>
                <a:off x="3168471" y="1007798"/>
                <a:ext cx="6297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800" dirty="0">
                    <a:solidFill>
                      <a:schemeClr val="tx1"/>
                    </a:solidFill>
                  </a:rPr>
                  <a:t>2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E384269-B3D9-494D-AB32-2599B6D35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471" y="1007798"/>
                <a:ext cx="629789" cy="523220"/>
              </a:xfrm>
              <a:prstGeom prst="rect">
                <a:avLst/>
              </a:prstGeom>
              <a:blipFill>
                <a:blip r:embed="rId8"/>
                <a:stretch>
                  <a:fillRect l="-12621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FDCB8E7-03CF-4247-A9BC-7ECDF2E77776}"/>
                  </a:ext>
                </a:extLst>
              </p:cNvPr>
              <p:cNvSpPr txBox="1"/>
              <p:nvPr/>
            </p:nvSpPr>
            <p:spPr>
              <a:xfrm>
                <a:off x="3684755" y="1007798"/>
                <a:ext cx="7856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2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FDCB8E7-03CF-4247-A9BC-7ECDF2E777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4755" y="1007798"/>
                <a:ext cx="785682" cy="523220"/>
              </a:xfrm>
              <a:prstGeom prst="rect">
                <a:avLst/>
              </a:prstGeom>
              <a:blipFill>
                <a:blip r:embed="rId9"/>
                <a:stretch>
                  <a:fillRect t="-10465" r="-10853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DBE4BE0-BEC6-4633-8ACC-4B0DEF843E4C}"/>
                  </a:ext>
                </a:extLst>
              </p:cNvPr>
              <p:cNvSpPr txBox="1"/>
              <p:nvPr/>
            </p:nvSpPr>
            <p:spPr>
              <a:xfrm>
                <a:off x="4356932" y="1007798"/>
                <a:ext cx="6297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DBE4BE0-BEC6-4633-8ACC-4B0DEF843E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6932" y="1007798"/>
                <a:ext cx="629789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4A323844-646A-4E68-B2A9-F561981E2A43}"/>
              </a:ext>
            </a:extLst>
          </p:cNvPr>
          <p:cNvSpPr txBox="1"/>
          <p:nvPr/>
        </p:nvSpPr>
        <p:spPr>
          <a:xfrm>
            <a:off x="4873217" y="1007798"/>
            <a:ext cx="629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/>
              <a:t>10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35DF31-63A1-4A60-A8B8-702A222C958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68" b="27672"/>
          <a:stretch/>
        </p:blipFill>
        <p:spPr>
          <a:xfrm>
            <a:off x="3184999" y="3645883"/>
            <a:ext cx="840972" cy="4807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B64575-B7D6-45E9-90D7-69F2B6994F2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61" b="27303"/>
          <a:stretch/>
        </p:blipFill>
        <p:spPr>
          <a:xfrm>
            <a:off x="2815610" y="3421832"/>
            <a:ext cx="840972" cy="4531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A241552-625B-4BE7-BBCE-BE93308441B8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24509" b="23359"/>
          <a:stretch/>
        </p:blipFill>
        <p:spPr>
          <a:xfrm>
            <a:off x="1761196" y="3436168"/>
            <a:ext cx="1405916" cy="10355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4DA2803-EF8D-4EE0-BB47-827ABB7FD308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23713" b="22867"/>
          <a:stretch/>
        </p:blipFill>
        <p:spPr>
          <a:xfrm>
            <a:off x="2153971" y="3707103"/>
            <a:ext cx="1405916" cy="10611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FE95DC-F674-49AA-9367-6A6CF0F2B0B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39" b="26899"/>
          <a:stretch/>
        </p:blipFill>
        <p:spPr>
          <a:xfrm>
            <a:off x="5537798" y="3350188"/>
            <a:ext cx="840972" cy="4938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91ABFE-17E1-43CC-A292-832B460A222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37" b="27980"/>
          <a:stretch/>
        </p:blipFill>
        <p:spPr>
          <a:xfrm>
            <a:off x="5066215" y="3707103"/>
            <a:ext cx="840972" cy="4536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83C6AD-569F-4CE2-9497-906AD5F8FF0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79" b="27223"/>
          <a:stretch/>
        </p:blipFill>
        <p:spPr>
          <a:xfrm>
            <a:off x="5769570" y="3678054"/>
            <a:ext cx="840972" cy="4443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9B2F31-1E0C-4F63-B7DF-21E189383DC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36" b="28087"/>
          <a:stretch/>
        </p:blipFill>
        <p:spPr>
          <a:xfrm>
            <a:off x="6003382" y="3841601"/>
            <a:ext cx="840972" cy="4773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8781203-6281-4C13-8E5B-DB50F43A1B0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09" b="27955"/>
          <a:stretch/>
        </p:blipFill>
        <p:spPr>
          <a:xfrm>
            <a:off x="6229737" y="3325030"/>
            <a:ext cx="840972" cy="4531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4ED2F2D-7C20-4E68-85D3-68AB3B7323F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48" b="29397"/>
          <a:stretch/>
        </p:blipFill>
        <p:spPr>
          <a:xfrm>
            <a:off x="6701550" y="3830872"/>
            <a:ext cx="840972" cy="4153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593F4BF-FDA7-4B95-92C1-5B4C43FD4E4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12" b="25290"/>
          <a:stretch/>
        </p:blipFill>
        <p:spPr>
          <a:xfrm>
            <a:off x="5237850" y="4033244"/>
            <a:ext cx="840972" cy="4443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8AEEA9-1539-4E46-B12D-CD8D3193E90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98" b="26204"/>
          <a:stretch/>
        </p:blipFill>
        <p:spPr>
          <a:xfrm>
            <a:off x="5453156" y="4249543"/>
            <a:ext cx="840972" cy="4443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DE885D1-70B3-40DD-9B60-5A28F991477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65" b="26899"/>
          <a:stretch/>
        </p:blipFill>
        <p:spPr>
          <a:xfrm>
            <a:off x="6163750" y="4159302"/>
            <a:ext cx="840972" cy="4531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798B03F-C474-4D5D-BB20-E663C92F3D7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72" b="25319"/>
          <a:stretch/>
        </p:blipFill>
        <p:spPr>
          <a:xfrm>
            <a:off x="6482188" y="3573992"/>
            <a:ext cx="840972" cy="47421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61986B-15A2-49B8-A151-5D67AB976F1F}"/>
              </a:ext>
            </a:extLst>
          </p:cNvPr>
          <p:cNvCxnSpPr/>
          <p:nvPr/>
        </p:nvCxnSpPr>
        <p:spPr>
          <a:xfrm flipH="1">
            <a:off x="2985055" y="3393402"/>
            <a:ext cx="455122" cy="4551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45563C8-FE5C-4D42-BAED-E21BD2D0A39E}"/>
              </a:ext>
            </a:extLst>
          </p:cNvPr>
          <p:cNvCxnSpPr/>
          <p:nvPr/>
        </p:nvCxnSpPr>
        <p:spPr>
          <a:xfrm flipH="1">
            <a:off x="6919119" y="3805683"/>
            <a:ext cx="455122" cy="4551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762DE92-1727-4EB7-8FC9-2F5F4299726F}"/>
              </a:ext>
            </a:extLst>
          </p:cNvPr>
          <p:cNvCxnSpPr/>
          <p:nvPr/>
        </p:nvCxnSpPr>
        <p:spPr>
          <a:xfrm flipH="1">
            <a:off x="3392051" y="3658703"/>
            <a:ext cx="455122" cy="4551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EE508A8-D5BD-405F-B87E-62657E64F6B4}"/>
              </a:ext>
            </a:extLst>
          </p:cNvPr>
          <p:cNvCxnSpPr/>
          <p:nvPr/>
        </p:nvCxnSpPr>
        <p:spPr>
          <a:xfrm flipH="1">
            <a:off x="6716626" y="3523687"/>
            <a:ext cx="455122" cy="4551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94C4FB6-99A4-42C0-A590-D8713C0C7132}"/>
                  </a:ext>
                </a:extLst>
              </p:cNvPr>
              <p:cNvSpPr txBox="1"/>
              <p:nvPr/>
            </p:nvSpPr>
            <p:spPr>
              <a:xfrm>
                <a:off x="3684755" y="1475162"/>
                <a:ext cx="7856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/>
                    </a:solidFill>
                    <a:effectLst/>
                    <a:uLnTx/>
                    <a:uFillTx/>
                  </a:rPr>
                  <a:t> 2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94C4FB6-99A4-42C0-A590-D8713C0C71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4755" y="1475162"/>
                <a:ext cx="785682" cy="523220"/>
              </a:xfrm>
              <a:prstGeom prst="rect">
                <a:avLst/>
              </a:prstGeom>
              <a:blipFill>
                <a:blip r:embed="rId13"/>
                <a:stretch>
                  <a:fillRect t="-11628" r="-10853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7F31576-069B-49DC-9FEF-5A46C7EE431F}"/>
                  </a:ext>
                </a:extLst>
              </p:cNvPr>
              <p:cNvSpPr txBox="1"/>
              <p:nvPr/>
            </p:nvSpPr>
            <p:spPr>
              <a:xfrm>
                <a:off x="4773822" y="1463981"/>
                <a:ext cx="7856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/>
                    </a:solidFill>
                    <a:effectLst/>
                    <a:uLnTx/>
                    <a:uFillTx/>
                  </a:rPr>
                  <a:t> 2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7F31576-069B-49DC-9FEF-5A46C7EE43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3822" y="1463981"/>
                <a:ext cx="785682" cy="523220"/>
              </a:xfrm>
              <a:prstGeom prst="rect">
                <a:avLst/>
              </a:prstGeom>
              <a:blipFill>
                <a:blip r:embed="rId14"/>
                <a:stretch>
                  <a:fillRect t="-10465" r="-10853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9924FEB-457B-4CB7-8CE1-30A80B7D6857}"/>
                  </a:ext>
                </a:extLst>
              </p:cNvPr>
              <p:cNvSpPr txBox="1"/>
              <p:nvPr/>
            </p:nvSpPr>
            <p:spPr>
              <a:xfrm>
                <a:off x="3839763" y="1859890"/>
                <a:ext cx="6297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800" dirty="0">
                    <a:solidFill>
                      <a:schemeClr val="tx1"/>
                    </a:solidFill>
                  </a:rPr>
                  <a:t>2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9924FEB-457B-4CB7-8CE1-30A80B7D68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9763" y="1859890"/>
                <a:ext cx="629789" cy="523220"/>
              </a:xfrm>
              <a:prstGeom prst="rect">
                <a:avLst/>
              </a:prstGeom>
              <a:blipFill>
                <a:blip r:embed="rId15"/>
                <a:stretch>
                  <a:fillRect l="-12621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EB6B040-2BC7-4525-8626-F24161AE15CB}"/>
                  </a:ext>
                </a:extLst>
              </p:cNvPr>
              <p:cNvSpPr txBox="1"/>
              <p:nvPr/>
            </p:nvSpPr>
            <p:spPr>
              <a:xfrm>
                <a:off x="4356932" y="1859890"/>
                <a:ext cx="6297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EB6B040-2BC7-4525-8626-F24161AE1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6932" y="1859890"/>
                <a:ext cx="629789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1A1042E4-AEE8-4F0D-A51B-C6CB9044CC31}"/>
              </a:ext>
            </a:extLst>
          </p:cNvPr>
          <p:cNvSpPr txBox="1"/>
          <p:nvPr/>
        </p:nvSpPr>
        <p:spPr>
          <a:xfrm>
            <a:off x="4873217" y="1859890"/>
            <a:ext cx="629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/>
              <a:t>8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795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35" grpId="0"/>
      <p:bldP spid="36" grpId="0"/>
      <p:bldP spid="37" grpId="0"/>
      <p:bldP spid="3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8181FD-4C34-481F-900C-C702EA52D3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336" y="1104036"/>
            <a:ext cx="1427798" cy="17543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17112F-BDC7-45DC-9BCC-5C70548A34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085" y="1133241"/>
            <a:ext cx="1405916" cy="1695926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8C3F3B84-805D-44B8-B01A-158BBE37CD82}"/>
              </a:ext>
            </a:extLst>
          </p:cNvPr>
          <p:cNvGrpSpPr/>
          <p:nvPr/>
        </p:nvGrpSpPr>
        <p:grpSpPr>
          <a:xfrm>
            <a:off x="2133599" y="4528887"/>
            <a:ext cx="4876800" cy="1610501"/>
            <a:chOff x="2133599" y="2443040"/>
            <a:chExt cx="4876800" cy="161050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4934C24-EE2D-4D30-8CFD-314C6B512115}"/>
                </a:ext>
              </a:extLst>
            </p:cNvPr>
            <p:cNvSpPr/>
            <p:nvPr/>
          </p:nvSpPr>
          <p:spPr>
            <a:xfrm>
              <a:off x="2153971" y="2443040"/>
              <a:ext cx="4836057" cy="188101"/>
            </a:xfrm>
            <a:prstGeom prst="rect">
              <a:avLst/>
            </a:prstGeom>
            <a:solidFill>
              <a:srgbClr val="CD7B0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5420D1E-5DCC-42FF-8B08-8024088BD1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0"/>
            </a:blip>
            <a:stretch>
              <a:fillRect/>
            </a:stretch>
          </p:blipFill>
          <p:spPr>
            <a:xfrm>
              <a:off x="2133599" y="2631141"/>
              <a:ext cx="4876800" cy="1422400"/>
            </a:xfrm>
            <a:prstGeom prst="rect">
              <a:avLst/>
            </a:prstGeom>
          </p:spPr>
        </p:pic>
      </p:grpSp>
      <p:sp>
        <p:nvSpPr>
          <p:cNvPr id="25" name="Delay 29">
            <a:extLst>
              <a:ext uri="{FF2B5EF4-FFF2-40B4-BE49-F238E27FC236}">
                <a16:creationId xmlns:a16="http://schemas.microsoft.com/office/drawing/2014/main" id="{4B77A403-098A-4C5F-AC2B-86D9E0B90248}"/>
              </a:ext>
            </a:extLst>
          </p:cNvPr>
          <p:cNvSpPr/>
          <p:nvPr/>
        </p:nvSpPr>
        <p:spPr>
          <a:xfrm rot="16200000">
            <a:off x="4176776" y="4540153"/>
            <a:ext cx="777084" cy="731884"/>
          </a:xfrm>
          <a:prstGeom prst="flowChartDelay">
            <a:avLst/>
          </a:prstGeom>
          <a:solidFill>
            <a:srgbClr val="CD7B0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867C556-3024-4230-B3B8-289F50AA4745}"/>
              </a:ext>
            </a:extLst>
          </p:cNvPr>
          <p:cNvSpPr/>
          <p:nvPr/>
        </p:nvSpPr>
        <p:spPr>
          <a:xfrm>
            <a:off x="3869022" y="5295829"/>
            <a:ext cx="1407191" cy="219018"/>
          </a:xfrm>
          <a:prstGeom prst="rect">
            <a:avLst/>
          </a:prstGeom>
          <a:solidFill>
            <a:srgbClr val="CD7B0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91FB7F3-4952-4898-BF6E-A587D9AB3666}"/>
              </a:ext>
            </a:extLst>
          </p:cNvPr>
          <p:cNvSpPr/>
          <p:nvPr/>
        </p:nvSpPr>
        <p:spPr>
          <a:xfrm rot="16200000">
            <a:off x="4511882" y="4592660"/>
            <a:ext cx="124333" cy="124322"/>
          </a:xfrm>
          <a:prstGeom prst="ellipse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E384269-B3D9-494D-AB32-2599B6D350A5}"/>
                  </a:ext>
                </a:extLst>
              </p:cNvPr>
              <p:cNvSpPr txBox="1"/>
              <p:nvPr/>
            </p:nvSpPr>
            <p:spPr>
              <a:xfrm>
                <a:off x="3168200" y="1007722"/>
                <a:ext cx="6297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800" dirty="0">
                    <a:solidFill>
                      <a:schemeClr val="tx1"/>
                    </a:solidFill>
                  </a:rPr>
                  <a:t>2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E384269-B3D9-494D-AB32-2599B6D35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200" y="1007722"/>
                <a:ext cx="629789" cy="523220"/>
              </a:xfrm>
              <a:prstGeom prst="rect">
                <a:avLst/>
              </a:prstGeom>
              <a:blipFill>
                <a:blip r:embed="rId8"/>
                <a:stretch>
                  <a:fillRect l="-12621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FDCB8E7-03CF-4247-A9BC-7ECDF2E77776}"/>
                  </a:ext>
                </a:extLst>
              </p:cNvPr>
              <p:cNvSpPr txBox="1"/>
              <p:nvPr/>
            </p:nvSpPr>
            <p:spPr>
              <a:xfrm>
                <a:off x="3684484" y="1007722"/>
                <a:ext cx="7856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2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FDCB8E7-03CF-4247-A9BC-7ECDF2E777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4484" y="1007722"/>
                <a:ext cx="785682" cy="523220"/>
              </a:xfrm>
              <a:prstGeom prst="rect">
                <a:avLst/>
              </a:prstGeom>
              <a:blipFill>
                <a:blip r:embed="rId9"/>
                <a:stretch>
                  <a:fillRect t="-10465" r="-10853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DBE4BE0-BEC6-4633-8ACC-4B0DEF843E4C}"/>
                  </a:ext>
                </a:extLst>
              </p:cNvPr>
              <p:cNvSpPr txBox="1"/>
              <p:nvPr/>
            </p:nvSpPr>
            <p:spPr>
              <a:xfrm>
                <a:off x="4356661" y="1007722"/>
                <a:ext cx="6297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DBE4BE0-BEC6-4633-8ACC-4B0DEF843E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6661" y="1007722"/>
                <a:ext cx="629789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4A323844-646A-4E68-B2A9-F561981E2A43}"/>
              </a:ext>
            </a:extLst>
          </p:cNvPr>
          <p:cNvSpPr txBox="1"/>
          <p:nvPr/>
        </p:nvSpPr>
        <p:spPr>
          <a:xfrm>
            <a:off x="4872946" y="1007722"/>
            <a:ext cx="629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/>
              <a:t>10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A241552-625B-4BE7-BBCE-BE93308441B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24509" b="23359"/>
          <a:stretch/>
        </p:blipFill>
        <p:spPr>
          <a:xfrm>
            <a:off x="1761196" y="3436168"/>
            <a:ext cx="1405916" cy="10355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4DA2803-EF8D-4EE0-BB47-827ABB7FD30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23713" b="22867"/>
          <a:stretch/>
        </p:blipFill>
        <p:spPr>
          <a:xfrm>
            <a:off x="2153971" y="3707103"/>
            <a:ext cx="1405916" cy="10611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FE95DC-F674-49AA-9367-6A6CF0F2B0B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39" b="26899"/>
          <a:stretch/>
        </p:blipFill>
        <p:spPr>
          <a:xfrm>
            <a:off x="5537798" y="3350188"/>
            <a:ext cx="840972" cy="4938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91ABFE-17E1-43CC-A292-832B460A222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37" b="27980"/>
          <a:stretch/>
        </p:blipFill>
        <p:spPr>
          <a:xfrm>
            <a:off x="5066215" y="3707103"/>
            <a:ext cx="840972" cy="4536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83C6AD-569F-4CE2-9497-906AD5F8FF0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79" b="27223"/>
          <a:stretch/>
        </p:blipFill>
        <p:spPr>
          <a:xfrm>
            <a:off x="5769570" y="3678054"/>
            <a:ext cx="840972" cy="4443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9B2F31-1E0C-4F63-B7DF-21E189383DC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36" b="28087"/>
          <a:stretch/>
        </p:blipFill>
        <p:spPr>
          <a:xfrm>
            <a:off x="5999654" y="3841594"/>
            <a:ext cx="840972" cy="4773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8781203-6281-4C13-8E5B-DB50F43A1B0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09" b="27955"/>
          <a:stretch/>
        </p:blipFill>
        <p:spPr>
          <a:xfrm>
            <a:off x="6229737" y="3325030"/>
            <a:ext cx="840972" cy="4531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593F4BF-FDA7-4B95-92C1-5B4C43FD4E4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12" b="25290"/>
          <a:stretch/>
        </p:blipFill>
        <p:spPr>
          <a:xfrm>
            <a:off x="5237850" y="4033244"/>
            <a:ext cx="840972" cy="4443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8AEEA9-1539-4E46-B12D-CD8D3193E90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98" b="26204"/>
          <a:stretch/>
        </p:blipFill>
        <p:spPr>
          <a:xfrm>
            <a:off x="5453156" y="4249543"/>
            <a:ext cx="840972" cy="4443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DE885D1-70B3-40DD-9B60-5A28F991477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65" b="26899"/>
          <a:stretch/>
        </p:blipFill>
        <p:spPr>
          <a:xfrm>
            <a:off x="6163750" y="4159302"/>
            <a:ext cx="840972" cy="4531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94C4FB6-99A4-42C0-A590-D8713C0C7132}"/>
                  </a:ext>
                </a:extLst>
              </p:cNvPr>
              <p:cNvSpPr txBox="1"/>
              <p:nvPr/>
            </p:nvSpPr>
            <p:spPr>
              <a:xfrm>
                <a:off x="3684484" y="1475086"/>
                <a:ext cx="7856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/>
                    </a:solidFill>
                    <a:effectLst/>
                    <a:uLnTx/>
                    <a:uFillTx/>
                  </a:rPr>
                  <a:t> 2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94C4FB6-99A4-42C0-A590-D8713C0C71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4484" y="1475086"/>
                <a:ext cx="785682" cy="523220"/>
              </a:xfrm>
              <a:prstGeom prst="rect">
                <a:avLst/>
              </a:prstGeom>
              <a:blipFill>
                <a:blip r:embed="rId13"/>
                <a:stretch>
                  <a:fillRect t="-11628" r="-10853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7F31576-069B-49DC-9FEF-5A46C7EE431F}"/>
                  </a:ext>
                </a:extLst>
              </p:cNvPr>
              <p:cNvSpPr txBox="1"/>
              <p:nvPr/>
            </p:nvSpPr>
            <p:spPr>
              <a:xfrm>
                <a:off x="4773551" y="1463905"/>
                <a:ext cx="7856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/>
                    </a:solidFill>
                    <a:effectLst/>
                    <a:uLnTx/>
                    <a:uFillTx/>
                  </a:rPr>
                  <a:t> 2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7F31576-069B-49DC-9FEF-5A46C7EE43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3551" y="1463905"/>
                <a:ext cx="785682" cy="523220"/>
              </a:xfrm>
              <a:prstGeom prst="rect">
                <a:avLst/>
              </a:prstGeom>
              <a:blipFill>
                <a:blip r:embed="rId14"/>
                <a:stretch>
                  <a:fillRect t="-10465" r="-10853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9924FEB-457B-4CB7-8CE1-30A80B7D6857}"/>
                  </a:ext>
                </a:extLst>
              </p:cNvPr>
              <p:cNvSpPr txBox="1"/>
              <p:nvPr/>
            </p:nvSpPr>
            <p:spPr>
              <a:xfrm>
                <a:off x="3839492" y="1859814"/>
                <a:ext cx="6297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800" dirty="0">
                    <a:solidFill>
                      <a:schemeClr val="tx1"/>
                    </a:solidFill>
                  </a:rPr>
                  <a:t>2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9924FEB-457B-4CB7-8CE1-30A80B7D68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9492" y="1859814"/>
                <a:ext cx="629789" cy="523220"/>
              </a:xfrm>
              <a:prstGeom prst="rect">
                <a:avLst/>
              </a:prstGeom>
              <a:blipFill>
                <a:blip r:embed="rId15"/>
                <a:stretch>
                  <a:fillRect l="-12621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EB6B040-2BC7-4525-8626-F24161AE15CB}"/>
                  </a:ext>
                </a:extLst>
              </p:cNvPr>
              <p:cNvSpPr txBox="1"/>
              <p:nvPr/>
            </p:nvSpPr>
            <p:spPr>
              <a:xfrm>
                <a:off x="4356661" y="1859814"/>
                <a:ext cx="6297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EB6B040-2BC7-4525-8626-F24161AE1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6661" y="1859814"/>
                <a:ext cx="629789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1A1042E4-AEE8-4F0D-A51B-C6CB9044CC31}"/>
              </a:ext>
            </a:extLst>
          </p:cNvPr>
          <p:cNvSpPr txBox="1"/>
          <p:nvPr/>
        </p:nvSpPr>
        <p:spPr>
          <a:xfrm>
            <a:off x="4872946" y="1859814"/>
            <a:ext cx="629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/>
              <a:t>8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DA55A1E-E62D-44F8-80B8-9EB912CCB44E}"/>
                  </a:ext>
                </a:extLst>
              </p:cNvPr>
              <p:cNvSpPr txBox="1"/>
              <p:nvPr/>
            </p:nvSpPr>
            <p:spPr>
              <a:xfrm>
                <a:off x="3684484" y="2359475"/>
                <a:ext cx="7856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/>
                    </a:solidFill>
                    <a:effectLst/>
                    <a:uLnTx/>
                    <a:uFillTx/>
                  </a:rPr>
                  <a:t> 2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DA55A1E-E62D-44F8-80B8-9EB912CCB4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4484" y="2359475"/>
                <a:ext cx="785682" cy="523220"/>
              </a:xfrm>
              <a:prstGeom prst="rect">
                <a:avLst/>
              </a:prstGeom>
              <a:blipFill>
                <a:blip r:embed="rId16"/>
                <a:stretch>
                  <a:fillRect t="-10465" r="-10853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BEFCBF5-4F45-4112-A64D-0C29125B743A}"/>
                  </a:ext>
                </a:extLst>
              </p:cNvPr>
              <p:cNvSpPr txBox="1"/>
              <p:nvPr/>
            </p:nvSpPr>
            <p:spPr>
              <a:xfrm>
                <a:off x="4773551" y="2348294"/>
                <a:ext cx="7856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/>
                    </a:solidFill>
                    <a:effectLst/>
                    <a:uLnTx/>
                    <a:uFillTx/>
                  </a:rPr>
                  <a:t> 2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BEFCBF5-4F45-4112-A64D-0C29125B74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3551" y="2348294"/>
                <a:ext cx="785682" cy="523220"/>
              </a:xfrm>
              <a:prstGeom prst="rect">
                <a:avLst/>
              </a:prstGeom>
              <a:blipFill>
                <a:blip r:embed="rId17"/>
                <a:stretch>
                  <a:fillRect t="-10465" r="-10853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1872285-0666-4F26-9C5C-F3CEC0167E4F}"/>
                  </a:ext>
                </a:extLst>
              </p:cNvPr>
              <p:cNvSpPr txBox="1"/>
              <p:nvPr/>
            </p:nvSpPr>
            <p:spPr>
              <a:xfrm>
                <a:off x="3846147" y="2843400"/>
                <a:ext cx="6297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1872285-0666-4F26-9C5C-F3CEC0167E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6147" y="2843400"/>
                <a:ext cx="629789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A7B55BD-EB21-4423-8D1B-72E2A10FB559}"/>
                  </a:ext>
                </a:extLst>
              </p:cNvPr>
              <p:cNvSpPr txBox="1"/>
              <p:nvPr/>
            </p:nvSpPr>
            <p:spPr>
              <a:xfrm>
                <a:off x="4363316" y="2843400"/>
                <a:ext cx="6297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A7B55BD-EB21-4423-8D1B-72E2A10FB5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316" y="2843400"/>
                <a:ext cx="629789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7410D2BF-28C8-45FD-A13E-11E425A10027}"/>
              </a:ext>
            </a:extLst>
          </p:cNvPr>
          <p:cNvSpPr txBox="1"/>
          <p:nvPr/>
        </p:nvSpPr>
        <p:spPr>
          <a:xfrm>
            <a:off x="4879601" y="2843400"/>
            <a:ext cx="629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/>
              <a:t>4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932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0.09531 -0.0418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7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0.01789 -0.00718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-37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1022E-16 L 0.04479 -0.02593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-129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0.05521 -0.0393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-196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33333E-6 L -0.04601 -0.00347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9" y="-18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85185E-6 L -0.0224 -0.0243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8" y="-122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07407E-6 L -0.00868 -0.02939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" y="-148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11111E-6 L -0.00365 -0.0368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390987"/>
              </p:ext>
            </p:extLst>
          </p:nvPr>
        </p:nvGraphicFramePr>
        <p:xfrm>
          <a:off x="2668547" y="1292679"/>
          <a:ext cx="2916115" cy="5553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16115">
                  <a:extLst>
                    <a:ext uri="{9D8B030D-6E8A-4147-A177-3AD203B41FA5}">
                      <a16:colId xmlns:a16="http://schemas.microsoft.com/office/drawing/2014/main" val="835181878"/>
                    </a:ext>
                  </a:extLst>
                </a:gridCol>
              </a:tblGrid>
              <a:tr h="555381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10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457868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31794901"/>
                  </p:ext>
                </p:extLst>
              </p:nvPr>
            </p:nvGraphicFramePr>
            <p:xfrm>
              <a:off x="2668547" y="1848060"/>
              <a:ext cx="1104899" cy="55538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04899">
                      <a:extLst>
                        <a:ext uri="{9D8B030D-6E8A-4147-A177-3AD203B41FA5}">
                          <a16:colId xmlns:a16="http://schemas.microsoft.com/office/drawing/2014/main" val="835181878"/>
                        </a:ext>
                      </a:extLst>
                    </a:gridCol>
                  </a:tblGrid>
                  <a:tr h="55538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GB" sz="2800" dirty="0">
                            <a:latin typeface="KG Primary Penmanship" panose="02000506000000020003" pitchFamily="2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545786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31794901"/>
                  </p:ext>
                </p:extLst>
              </p:nvPr>
            </p:nvGraphicFramePr>
            <p:xfrm>
              <a:off x="2668547" y="1848060"/>
              <a:ext cx="1104899" cy="55538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04899">
                      <a:extLst>
                        <a:ext uri="{9D8B030D-6E8A-4147-A177-3AD203B41FA5}">
                          <a16:colId xmlns:a16="http://schemas.microsoft.com/office/drawing/2014/main" val="835181878"/>
                        </a:ext>
                      </a:extLst>
                    </a:gridCol>
                  </a:tblGrid>
                  <a:tr h="55538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639" t="-3261" r="-3279" b="-65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5457868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719703"/>
              </p:ext>
            </p:extLst>
          </p:nvPr>
        </p:nvGraphicFramePr>
        <p:xfrm>
          <a:off x="4878345" y="1848060"/>
          <a:ext cx="706317" cy="5553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6317">
                  <a:extLst>
                    <a:ext uri="{9D8B030D-6E8A-4147-A177-3AD203B41FA5}">
                      <a16:colId xmlns:a16="http://schemas.microsoft.com/office/drawing/2014/main" val="835181878"/>
                    </a:ext>
                  </a:extLst>
                </a:gridCol>
              </a:tblGrid>
              <a:tr h="555381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457868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236293"/>
                  </p:ext>
                </p:extLst>
              </p:nvPr>
            </p:nvGraphicFramePr>
            <p:xfrm>
              <a:off x="3773446" y="1848059"/>
              <a:ext cx="1104899" cy="55538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04899">
                      <a:extLst>
                        <a:ext uri="{9D8B030D-6E8A-4147-A177-3AD203B41FA5}">
                          <a16:colId xmlns:a16="http://schemas.microsoft.com/office/drawing/2014/main" val="835181878"/>
                        </a:ext>
                      </a:extLst>
                    </a:gridCol>
                  </a:tblGrid>
                  <a:tr h="55538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GB" sz="2800" dirty="0">
                            <a:latin typeface="KG Primary Penmanship" panose="02000506000000020003" pitchFamily="2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545786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236293"/>
                  </p:ext>
                </p:extLst>
              </p:nvPr>
            </p:nvGraphicFramePr>
            <p:xfrm>
              <a:off x="3773446" y="1848059"/>
              <a:ext cx="1104899" cy="55538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04899">
                      <a:extLst>
                        <a:ext uri="{9D8B030D-6E8A-4147-A177-3AD203B41FA5}">
                          <a16:colId xmlns:a16="http://schemas.microsoft.com/office/drawing/2014/main" val="835181878"/>
                        </a:ext>
                      </a:extLst>
                    </a:gridCol>
                  </a:tblGrid>
                  <a:tr h="55538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198" t="-3261" r="-3297" b="-65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5457868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22" name="Straight Connector 21"/>
          <p:cNvCxnSpPr/>
          <p:nvPr/>
        </p:nvCxnSpPr>
        <p:spPr>
          <a:xfrm>
            <a:off x="4878345" y="625929"/>
            <a:ext cx="0" cy="2444262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572938" y="625928"/>
            <a:ext cx="0" cy="2444262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986137"/>
              </p:ext>
            </p:extLst>
          </p:nvPr>
        </p:nvGraphicFramePr>
        <p:xfrm>
          <a:off x="2668547" y="1292679"/>
          <a:ext cx="2211184" cy="5553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11184">
                  <a:extLst>
                    <a:ext uri="{9D8B030D-6E8A-4147-A177-3AD203B41FA5}">
                      <a16:colId xmlns:a16="http://schemas.microsoft.com/office/drawing/2014/main" val="835181878"/>
                    </a:ext>
                  </a:extLst>
                </a:gridCol>
              </a:tblGrid>
              <a:tr h="555381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578681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500366"/>
              </p:ext>
            </p:extLst>
          </p:nvPr>
        </p:nvGraphicFramePr>
        <p:xfrm>
          <a:off x="4879730" y="1292676"/>
          <a:ext cx="704931" cy="5553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4931">
                  <a:extLst>
                    <a:ext uri="{9D8B030D-6E8A-4147-A177-3AD203B41FA5}">
                      <a16:colId xmlns:a16="http://schemas.microsoft.com/office/drawing/2014/main" val="2550317127"/>
                    </a:ext>
                  </a:extLst>
                </a:gridCol>
              </a:tblGrid>
              <a:tr h="555381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57868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945850" y="3252408"/>
                <a:ext cx="20427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2</a:t>
                </a:r>
                <a14:m>
                  <m:oMath xmlns:m="http://schemas.openxmlformats.org/officeDocument/2006/math">
                    <m:r>
                      <a:rPr lang="en-GB" sz="2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10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850" y="3252408"/>
                <a:ext cx="2042747" cy="523220"/>
              </a:xfrm>
              <a:prstGeom prst="rect">
                <a:avLst/>
              </a:prstGeom>
              <a:blipFill>
                <a:blip r:embed="rId7"/>
                <a:stretch>
                  <a:fillRect t="-11765" r="-896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773446" y="5250639"/>
                <a:ext cx="20427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4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446" y="5250639"/>
                <a:ext cx="2042747" cy="523220"/>
              </a:xfrm>
              <a:prstGeom prst="rect">
                <a:avLst/>
              </a:prstGeom>
              <a:blipFill>
                <a:blip r:embed="rId8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550626" y="4251524"/>
                <a:ext cx="20427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8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0626" y="4251524"/>
                <a:ext cx="2042747" cy="523220"/>
              </a:xfrm>
              <a:prstGeom prst="rect">
                <a:avLst/>
              </a:prstGeom>
              <a:blipFill>
                <a:blip r:embed="rId9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7147117-0BB2-4240-B8E3-C14021D4DAD0}"/>
                  </a:ext>
                </a:extLst>
              </p:cNvPr>
              <p:cNvSpPr txBox="1"/>
              <p:nvPr/>
            </p:nvSpPr>
            <p:spPr>
              <a:xfrm>
                <a:off x="3319812" y="3751966"/>
                <a:ext cx="7856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/>
                    </a:solidFill>
                    <a:effectLst/>
                    <a:uLnTx/>
                    <a:uFillTx/>
                  </a:rPr>
                  <a:t> 2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7147117-0BB2-4240-B8E3-C14021D4DA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9812" y="3751966"/>
                <a:ext cx="785682" cy="523220"/>
              </a:xfrm>
              <a:prstGeom prst="rect">
                <a:avLst/>
              </a:prstGeom>
              <a:blipFill>
                <a:blip r:embed="rId11"/>
                <a:stretch>
                  <a:fillRect t="-10465" r="-1093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F4DB364-D89E-406B-9D2E-D8553CC1CCA0}"/>
                  </a:ext>
                </a:extLst>
              </p:cNvPr>
              <p:cNvSpPr txBox="1"/>
              <p:nvPr/>
            </p:nvSpPr>
            <p:spPr>
              <a:xfrm>
                <a:off x="4203126" y="3751966"/>
                <a:ext cx="7856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/>
                    </a:solidFill>
                    <a:effectLst/>
                    <a:uLnTx/>
                    <a:uFillTx/>
                  </a:rPr>
                  <a:t> 2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F4DB364-D89E-406B-9D2E-D8553CC1CC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126" y="3751966"/>
                <a:ext cx="785682" cy="523220"/>
              </a:xfrm>
              <a:prstGeom prst="rect">
                <a:avLst/>
              </a:prstGeom>
              <a:blipFill>
                <a:blip r:embed="rId12"/>
                <a:stretch>
                  <a:fillRect t="-10465" r="-10853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71E4658-226E-4FD8-9A57-310C0507013B}"/>
                  </a:ext>
                </a:extLst>
              </p:cNvPr>
              <p:cNvSpPr txBox="1"/>
              <p:nvPr/>
            </p:nvSpPr>
            <p:spPr>
              <a:xfrm>
                <a:off x="3319812" y="4751082"/>
                <a:ext cx="7856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/>
                    </a:solidFill>
                    <a:effectLst/>
                    <a:uLnTx/>
                    <a:uFillTx/>
                  </a:rPr>
                  <a:t> 2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71E4658-226E-4FD8-9A57-310C050701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9812" y="4751082"/>
                <a:ext cx="785682" cy="523220"/>
              </a:xfrm>
              <a:prstGeom prst="rect">
                <a:avLst/>
              </a:prstGeom>
              <a:blipFill>
                <a:blip r:embed="rId13"/>
                <a:stretch>
                  <a:fillRect t="-10465" r="-1093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591ED8D-8309-4582-B7AF-761C0D0041A0}"/>
                  </a:ext>
                </a:extLst>
              </p:cNvPr>
              <p:cNvSpPr txBox="1"/>
              <p:nvPr/>
            </p:nvSpPr>
            <p:spPr>
              <a:xfrm>
                <a:off x="4203126" y="4751082"/>
                <a:ext cx="7856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/>
                    </a:solidFill>
                    <a:effectLst/>
                    <a:uLnTx/>
                    <a:uFillTx/>
                  </a:rPr>
                  <a:t> 2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591ED8D-8309-4582-B7AF-761C0D0041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126" y="4751082"/>
                <a:ext cx="785682" cy="523220"/>
              </a:xfrm>
              <a:prstGeom prst="rect">
                <a:avLst/>
              </a:prstGeom>
              <a:blipFill>
                <a:blip r:embed="rId14"/>
                <a:stretch>
                  <a:fillRect t="-10465" r="-10853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70979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29" grpId="0"/>
      <p:bldP spid="16" grpId="0"/>
      <p:bldP spid="17" grpId="0"/>
      <p:bldP spid="30" grpId="0"/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3.6|12.1|5.3|7.8|11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2.1|3|3.1|1.1|4.7|3.2|1.7|1|12.2|2.1|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|2|5|4.1|3.9|7.5|1|1.9|5.9|3.6|1.9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5|10.3|4.2|6.6|6.3|2.6|6.7|2.6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17.2|3.3|6.3|1.2|3.9|4.2|5.6|1.1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6.8|2|8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5.9|4|3.8|1.7|1.3|1.8|6.3|5.3|2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4.7|5.7|1.2|6.3|6.7|1.6|2|5.4|5.6|1.1|2.7|5.6|1.2|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|5.5|8.4|1.3|1.7|1.2|1.3|4.4|0.8|1.2|3.5|1.3|1.2|7.6|2.6|4.5|1.6|1.5|1.3|1.2|3.3|1.1|1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7|4.2|2.7|2.4|1.2|1.4|2.9|1.5|3.5|5.5|1|1|11.7|2.1|2.1|1.7|12.4|2|1|0.7|1.2|6.6|1.3|2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4.5|4.7|5|9.5|5.5|2.9|1.9|2.8|3.5|1.5|2.8|2|5.4|4.3|2.3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12" ma:contentTypeDescription="Create a new document." ma:contentTypeScope="" ma:versionID="a653c811c94cadf6c6d25bfc4b9fb185">
  <xsd:schema xmlns:xsd="http://www.w3.org/2001/XMLSchema" xmlns:xs="http://www.w3.org/2001/XMLSchema" xmlns:p="http://schemas.microsoft.com/office/2006/metadata/properties" xmlns:ns3="522d4c35-b548-4432-90ae-af4376e1c4b4" xmlns:ns4="cee99ee9-287b-4f9a-957c-ba5ae7375c9a" targetNamespace="http://schemas.microsoft.com/office/2006/metadata/properties" ma:root="true" ma:fieldsID="51905a861ff4a2a8272b9c9df47fbc94" ns3:_="" ns4:_="">
    <xsd:import namespace="522d4c35-b548-4432-90ae-af4376e1c4b4"/>
    <xsd:import namespace="cee99ee9-287b-4f9a-957c-ba5ae7375c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99ee9-287b-4f9a-957c-ba5ae7375c9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3EE44AC-1347-40A2-9EA7-246B315034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cee99ee9-287b-4f9a-957c-ba5ae7375c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727757-3061-47D3-99FD-9493F136DC43}">
  <ds:schemaRefs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purl.org/dc/terms/"/>
    <ds:schemaRef ds:uri="522d4c35-b548-4432-90ae-af4376e1c4b4"/>
    <ds:schemaRef ds:uri="http://schemas.microsoft.com/office/infopath/2007/PartnerControls"/>
    <ds:schemaRef ds:uri="http://schemas.microsoft.com/office/2006/documentManagement/types"/>
    <ds:schemaRef ds:uri="cee99ee9-287b-4f9a-957c-ba5ae7375c9a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9961</TotalTime>
  <Words>590</Words>
  <Application>Microsoft Office PowerPoint</Application>
  <PresentationFormat>On-screen Show (4:3)</PresentationFormat>
  <Paragraphs>216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 1 - 4 on the worksheet</vt:lpstr>
      <vt:lpstr>PowerPoint Presentation</vt:lpstr>
      <vt:lpstr>PowerPoint Presentation</vt:lpstr>
      <vt:lpstr>PowerPoint Presentation</vt:lpstr>
      <vt:lpstr>PowerPoint Presentation</vt:lpstr>
      <vt:lpstr>Have a go at the rest of the questions on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James Clegg</cp:lastModifiedBy>
  <cp:revision>426</cp:revision>
  <dcterms:created xsi:type="dcterms:W3CDTF">2019-07-05T11:02:13Z</dcterms:created>
  <dcterms:modified xsi:type="dcterms:W3CDTF">2021-01-21T11:43:52Z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