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35"/>
  </p:notesMasterIdLst>
  <p:sldIdLst>
    <p:sldId id="379" r:id="rId11"/>
    <p:sldId id="297" r:id="rId12"/>
    <p:sldId id="298" r:id="rId13"/>
    <p:sldId id="380" r:id="rId14"/>
    <p:sldId id="299" r:id="rId15"/>
    <p:sldId id="335" r:id="rId16"/>
    <p:sldId id="388" r:id="rId17"/>
    <p:sldId id="389" r:id="rId18"/>
    <p:sldId id="390" r:id="rId19"/>
    <p:sldId id="391" r:id="rId20"/>
    <p:sldId id="381" r:id="rId21"/>
    <p:sldId id="382" r:id="rId22"/>
    <p:sldId id="383" r:id="rId23"/>
    <p:sldId id="394" r:id="rId24"/>
    <p:sldId id="384" r:id="rId25"/>
    <p:sldId id="392" r:id="rId26"/>
    <p:sldId id="393" r:id="rId27"/>
    <p:sldId id="385" r:id="rId28"/>
    <p:sldId id="386" r:id="rId29"/>
    <p:sldId id="395" r:id="rId30"/>
    <p:sldId id="301" r:id="rId31"/>
    <p:sldId id="387" r:id="rId32"/>
    <p:sldId id="377" r:id="rId33"/>
    <p:sldId id="31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8" autoAdjust="0"/>
    <p:restoredTop sz="94694"/>
  </p:normalViewPr>
  <p:slideViewPr>
    <p:cSldViewPr snapToGrid="0" snapToObjects="1">
      <p:cViewPr varScale="1">
        <p:scale>
          <a:sx n="93" d="100"/>
          <a:sy n="93" d="100"/>
        </p:scale>
        <p:origin x="180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28/02/2021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28/02/2021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23.tiff"/><Relationship Id="rId10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21" Type="http://schemas.openxmlformats.org/officeDocument/2006/relationships/image" Target="../media/image47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3.png"/><Relationship Id="rId20" Type="http://schemas.openxmlformats.org/officeDocument/2006/relationships/image" Target="../media/image46.png"/><Relationship Id="rId1" Type="http://schemas.openxmlformats.org/officeDocument/2006/relationships/tags" Target="../tags/tag8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24" Type="http://schemas.openxmlformats.org/officeDocument/2006/relationships/image" Target="../media/image48.png"/><Relationship Id="rId5" Type="http://schemas.openxmlformats.org/officeDocument/2006/relationships/image" Target="../media/image34.png"/><Relationship Id="rId15" Type="http://schemas.openxmlformats.org/officeDocument/2006/relationships/image" Target="../media/image420.png"/><Relationship Id="rId23" Type="http://schemas.openxmlformats.org/officeDocument/2006/relationships/image" Target="../media/image44.png"/><Relationship Id="rId10" Type="http://schemas.openxmlformats.org/officeDocument/2006/relationships/image" Target="../media/image38.png"/><Relationship Id="rId19" Type="http://schemas.openxmlformats.org/officeDocument/2006/relationships/image" Target="../media/image45.png"/><Relationship Id="rId9" Type="http://schemas.openxmlformats.org/officeDocument/2006/relationships/image" Target="../media/image370.pn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33.png"/><Relationship Id="rId18" Type="http://schemas.openxmlformats.org/officeDocument/2006/relationships/image" Target="../media/image58.png"/><Relationship Id="rId7" Type="http://schemas.openxmlformats.org/officeDocument/2006/relationships/image" Target="../media/image50.png"/><Relationship Id="rId12" Type="http://schemas.openxmlformats.org/officeDocument/2006/relationships/image" Target="../media/image53.png"/><Relationship Id="rId17" Type="http://schemas.openxmlformats.org/officeDocument/2006/relationships/image" Target="../media/image57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6.png"/><Relationship Id="rId1" Type="http://schemas.openxmlformats.org/officeDocument/2006/relationships/tags" Target="../tags/tag9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0.png"/><Relationship Id="rId15" Type="http://schemas.openxmlformats.org/officeDocument/2006/relationships/image" Target="../media/image55.png"/><Relationship Id="rId19" Type="http://schemas.openxmlformats.org/officeDocument/2006/relationships/image" Target="../media/image59.pn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1.png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600.png"/><Relationship Id="rId11" Type="http://schemas.openxmlformats.org/officeDocument/2006/relationships/image" Target="../media/image33.png"/><Relationship Id="rId5" Type="http://schemas.openxmlformats.org/officeDocument/2006/relationships/image" Target="../media/image570.png"/><Relationship Id="rId10" Type="http://schemas.openxmlformats.org/officeDocument/2006/relationships/image" Target="../media/image620.png"/><Relationship Id="rId9" Type="http://schemas.openxmlformats.org/officeDocument/2006/relationships/image" Target="../media/image610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image" Target="../media/image630.png"/><Relationship Id="rId12" Type="http://schemas.openxmlformats.org/officeDocument/2006/relationships/image" Target="../media/image66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11" Type="http://schemas.openxmlformats.org/officeDocument/2006/relationships/image" Target="../media/image650.png"/><Relationship Id="rId5" Type="http://schemas.openxmlformats.org/officeDocument/2006/relationships/image" Target="../media/image570.png"/><Relationship Id="rId10" Type="http://schemas.openxmlformats.org/officeDocument/2006/relationships/image" Target="../media/image60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7" Type="http://schemas.openxmlformats.org/officeDocument/2006/relationships/image" Target="../media/image33.png"/><Relationship Id="rId12" Type="http://schemas.openxmlformats.org/officeDocument/2006/relationships/image" Target="../media/image73.png"/><Relationship Id="rId17" Type="http://schemas.openxmlformats.org/officeDocument/2006/relationships/image" Target="../media/image77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6.png"/><Relationship Id="rId1" Type="http://schemas.openxmlformats.org/officeDocument/2006/relationships/tags" Target="../tags/tag12.xml"/><Relationship Id="rId6" Type="http://schemas.openxmlformats.org/officeDocument/2006/relationships/image" Target="../media/image68.png"/><Relationship Id="rId11" Type="http://schemas.openxmlformats.org/officeDocument/2006/relationships/image" Target="../media/image69.png"/><Relationship Id="rId5" Type="http://schemas.openxmlformats.org/officeDocument/2006/relationships/image" Target="../media/image67.png"/><Relationship Id="rId15" Type="http://schemas.openxmlformats.org/officeDocument/2006/relationships/image" Target="../media/image75.png"/><Relationship Id="rId10" Type="http://schemas.openxmlformats.org/officeDocument/2006/relationships/image" Target="../media/image71.png"/><Relationship Id="rId9" Type="http://schemas.openxmlformats.org/officeDocument/2006/relationships/image" Target="../media/image70.png"/><Relationship Id="rId1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33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10" Type="http://schemas.openxmlformats.org/officeDocument/2006/relationships/image" Target="../media/image82.png"/><Relationship Id="rId9" Type="http://schemas.openxmlformats.org/officeDocument/2006/relationships/image" Target="../media/image72.png"/><Relationship Id="rId1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22.png"/><Relationship Id="rId10" Type="http://schemas.openxmlformats.org/officeDocument/2006/relationships/image" Target="../media/image23.tiff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3.tiff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3.tiff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D4910D-7A6B-4FC9-AC80-079D08949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370" y="2185308"/>
            <a:ext cx="6645216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57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336" y="1104036"/>
            <a:ext cx="1427798" cy="175433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85" y="1133241"/>
            <a:ext cx="1405916" cy="1695926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1131278" y="679546"/>
            <a:ext cx="6452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</a:rPr>
              <a:t>Alex and Jack have the same number of sweets.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42C570-C6D2-4F70-84CD-D480B413F9DC}"/>
              </a:ext>
            </a:extLst>
          </p:cNvPr>
          <p:cNvGrpSpPr/>
          <p:nvPr/>
        </p:nvGrpSpPr>
        <p:grpSpPr>
          <a:xfrm>
            <a:off x="2083983" y="4500535"/>
            <a:ext cx="4876800" cy="1610501"/>
            <a:chOff x="2133599" y="2443040"/>
            <a:chExt cx="4876800" cy="161050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C422AE7-F99F-48FC-9A0F-5FC25722BF0B}"/>
                </a:ext>
              </a:extLst>
            </p:cNvPr>
            <p:cNvSpPr/>
            <p:nvPr/>
          </p:nvSpPr>
          <p:spPr>
            <a:xfrm>
              <a:off x="2153971" y="2443040"/>
              <a:ext cx="4836057" cy="188101"/>
            </a:xfrm>
            <a:prstGeom prst="rect">
              <a:avLst/>
            </a:prstGeom>
            <a:solidFill>
              <a:srgbClr val="CD7B0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4C3A24B-4ED7-4EDF-918C-26F533B8C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0"/>
            </a:blip>
            <a:stretch>
              <a:fillRect/>
            </a:stretch>
          </p:blipFill>
          <p:spPr>
            <a:xfrm>
              <a:off x="2133599" y="2631141"/>
              <a:ext cx="4876800" cy="1422400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02A177C9-753E-4116-9ABF-DDE88A14FB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99" b="28219"/>
          <a:stretch/>
        </p:blipFill>
        <p:spPr>
          <a:xfrm>
            <a:off x="2123189" y="3893613"/>
            <a:ext cx="840972" cy="45369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1584494-15BE-447B-A5C0-3E57062D05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08" b="30143"/>
          <a:stretch/>
        </p:blipFill>
        <p:spPr>
          <a:xfrm>
            <a:off x="2149231" y="4161069"/>
            <a:ext cx="840972" cy="42358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85FC0CF-BA71-45BE-92ED-C47C9C7F9C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5" b="28087"/>
          <a:stretch/>
        </p:blipFill>
        <p:spPr>
          <a:xfrm>
            <a:off x="2620830" y="3862893"/>
            <a:ext cx="840972" cy="44127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7F8E1CF-D54A-482C-9115-71D213A70A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15" b="28569"/>
          <a:stretch/>
        </p:blipFill>
        <p:spPr>
          <a:xfrm>
            <a:off x="2624128" y="4130164"/>
            <a:ext cx="840972" cy="43388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AFBE952-60B5-4D7B-A1BA-38C469A193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7" b="26538"/>
          <a:stretch/>
        </p:blipFill>
        <p:spPr>
          <a:xfrm>
            <a:off x="5220077" y="3845678"/>
            <a:ext cx="840972" cy="46359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93D8D12-064E-4B9B-837E-371A6BB718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71" b="28330"/>
          <a:stretch/>
        </p:blipFill>
        <p:spPr>
          <a:xfrm>
            <a:off x="5217057" y="4112883"/>
            <a:ext cx="840972" cy="4598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C166F77-0035-49C7-8F88-1F6AFAEE4716}"/>
                  </a:ext>
                </a:extLst>
              </p:cNvPr>
              <p:cNvSpPr txBox="1"/>
              <p:nvPr/>
            </p:nvSpPr>
            <p:spPr>
              <a:xfrm>
                <a:off x="5977722" y="3849732"/>
                <a:ext cx="686968" cy="62369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1"/>
                </a:solidFill>
              </a:ln>
            </p:spPr>
            <p:txBody>
              <a:bodyPr wrap="square" rtlCol="0" anchor="t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C166F77-0035-49C7-8F88-1F6AFAEE4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722" y="3849732"/>
                <a:ext cx="686968" cy="6236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Delay 29">
            <a:extLst>
              <a:ext uri="{FF2B5EF4-FFF2-40B4-BE49-F238E27FC236}">
                <a16:creationId xmlns:a16="http://schemas.microsoft.com/office/drawing/2014/main" id="{D1A903EC-C953-4F31-8E31-8CFFBFDEBAF4}"/>
              </a:ext>
            </a:extLst>
          </p:cNvPr>
          <p:cNvSpPr/>
          <p:nvPr/>
        </p:nvSpPr>
        <p:spPr>
          <a:xfrm rot="16200000">
            <a:off x="4176776" y="4540153"/>
            <a:ext cx="777084" cy="731884"/>
          </a:xfrm>
          <a:prstGeom prst="flowChartDelay">
            <a:avLst/>
          </a:prstGeom>
          <a:solidFill>
            <a:srgbClr val="CD7B0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ECECF4D-46A5-44D6-BD51-3AF26AF1A2C1}"/>
              </a:ext>
            </a:extLst>
          </p:cNvPr>
          <p:cNvSpPr/>
          <p:nvPr/>
        </p:nvSpPr>
        <p:spPr>
          <a:xfrm>
            <a:off x="3869022" y="5295829"/>
            <a:ext cx="1407191" cy="219018"/>
          </a:xfrm>
          <a:prstGeom prst="rect">
            <a:avLst/>
          </a:prstGeom>
          <a:solidFill>
            <a:srgbClr val="CD7B0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6B132DF-FD24-4211-967E-9009C08E1AD5}"/>
              </a:ext>
            </a:extLst>
          </p:cNvPr>
          <p:cNvSpPr/>
          <p:nvPr/>
        </p:nvSpPr>
        <p:spPr>
          <a:xfrm rot="16200000">
            <a:off x="4511882" y="4592660"/>
            <a:ext cx="124333" cy="124322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95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00575" y="3067155"/>
                <a:ext cx="372192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5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575" y="3067155"/>
                <a:ext cx="3721923" cy="954107"/>
              </a:xfrm>
              <a:prstGeom prst="rect">
                <a:avLst/>
              </a:prstGeom>
              <a:blipFill>
                <a:blip r:embed="rId5"/>
                <a:stretch>
                  <a:fillRect t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4814891" y="3602847"/>
            <a:ext cx="323323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091" y="639979"/>
            <a:ext cx="840972" cy="1188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63" y="639978"/>
            <a:ext cx="840972" cy="1188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035" y="639977"/>
            <a:ext cx="840972" cy="1188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07" y="639976"/>
            <a:ext cx="840972" cy="1188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979" y="639975"/>
            <a:ext cx="840972" cy="11882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17046" y="966418"/>
            <a:ext cx="887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</a:rPr>
              <a:t>Alex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091" y="1460595"/>
            <a:ext cx="840972" cy="1188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63" y="1460594"/>
            <a:ext cx="840972" cy="1188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035" y="1460593"/>
            <a:ext cx="840972" cy="1188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07" y="1460592"/>
            <a:ext cx="840972" cy="11882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979" y="1460591"/>
            <a:ext cx="840972" cy="11882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17046" y="1787034"/>
            <a:ext cx="887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</a:rPr>
              <a:t>Jack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727007" y="1710254"/>
                <a:ext cx="1681944" cy="720969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007" y="1710254"/>
                <a:ext cx="1681944" cy="7209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204091" y="1710254"/>
            <a:ext cx="2522916" cy="7209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0" name="Rectangle 19"/>
          <p:cNvSpPr/>
          <p:nvPr/>
        </p:nvSpPr>
        <p:spPr>
          <a:xfrm>
            <a:off x="2204091" y="889638"/>
            <a:ext cx="4204860" cy="70492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1" name="Rectangle 20"/>
          <p:cNvSpPr/>
          <p:nvPr/>
        </p:nvSpPr>
        <p:spPr>
          <a:xfrm>
            <a:off x="4727007" y="1710253"/>
            <a:ext cx="1681944" cy="7209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55551" y="1804112"/>
            <a:ext cx="2398508" cy="54747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3" name="Rounded Rectangle 22"/>
          <p:cNvSpPr/>
          <p:nvPr/>
        </p:nvSpPr>
        <p:spPr>
          <a:xfrm>
            <a:off x="2255551" y="965745"/>
            <a:ext cx="4086632" cy="547474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77207" y="3521470"/>
            <a:ext cx="3095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793097" y="4193639"/>
                <a:ext cx="372192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2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097" y="4193639"/>
                <a:ext cx="3721923" cy="954107"/>
              </a:xfrm>
              <a:prstGeom prst="rect">
                <a:avLst/>
              </a:prstGeom>
              <a:blipFill>
                <a:blip r:embed="rId8"/>
                <a:stretch>
                  <a:fillRect t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2B44D4-4B07-45BD-B462-0C9E60E5309D}"/>
                  </a:ext>
                </a:extLst>
              </p:cNvPr>
              <p:cNvSpPr txBox="1"/>
              <p:nvPr/>
            </p:nvSpPr>
            <p:spPr>
              <a:xfrm>
                <a:off x="3571252" y="3626671"/>
                <a:ext cx="9572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2B44D4-4B07-45BD-B462-0C9E60E53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252" y="3626671"/>
                <a:ext cx="957294" cy="523220"/>
              </a:xfrm>
              <a:prstGeom prst="rect">
                <a:avLst/>
              </a:prstGeom>
              <a:blipFill>
                <a:blip r:embed="rId10"/>
                <a:stretch>
                  <a:fillRect t="-11628" r="-318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1B149A3-11A4-4464-806F-3C74A666EA68}"/>
                  </a:ext>
                </a:extLst>
              </p:cNvPr>
              <p:cNvSpPr txBox="1"/>
              <p:nvPr/>
            </p:nvSpPr>
            <p:spPr>
              <a:xfrm>
                <a:off x="4430268" y="3603332"/>
                <a:ext cx="9572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1B149A3-11A4-4464-806F-3C74A666E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268" y="3603332"/>
                <a:ext cx="957294" cy="523220"/>
              </a:xfrm>
              <a:prstGeom prst="rect">
                <a:avLst/>
              </a:prstGeom>
              <a:blipFill>
                <a:blip r:embed="rId11"/>
                <a:stretch>
                  <a:fillRect t="-10465" r="-318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4F873DA-BC8D-4400-BA86-F8C7C72969CD}"/>
              </a:ext>
            </a:extLst>
          </p:cNvPr>
          <p:cNvCxnSpPr/>
          <p:nvPr/>
        </p:nvCxnSpPr>
        <p:spPr>
          <a:xfrm flipV="1">
            <a:off x="2353340" y="1920525"/>
            <a:ext cx="517451" cy="3435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F71FAAA-C987-40B8-BEA9-25686992654E}"/>
              </a:ext>
            </a:extLst>
          </p:cNvPr>
          <p:cNvCxnSpPr/>
          <p:nvPr/>
        </p:nvCxnSpPr>
        <p:spPr>
          <a:xfrm flipV="1">
            <a:off x="3165787" y="1908000"/>
            <a:ext cx="517451" cy="3435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5533084-55BB-4A69-9A87-1DC1AD715FCB}"/>
              </a:ext>
            </a:extLst>
          </p:cNvPr>
          <p:cNvCxnSpPr/>
          <p:nvPr/>
        </p:nvCxnSpPr>
        <p:spPr>
          <a:xfrm flipV="1">
            <a:off x="4024759" y="1924797"/>
            <a:ext cx="517451" cy="3435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0BD723B-5CC1-4B92-A6E0-5EDAAA0E8DDE}"/>
              </a:ext>
            </a:extLst>
          </p:cNvPr>
          <p:cNvCxnSpPr/>
          <p:nvPr/>
        </p:nvCxnSpPr>
        <p:spPr>
          <a:xfrm flipV="1">
            <a:off x="2392415" y="1081223"/>
            <a:ext cx="517451" cy="3435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A1A806-E539-4169-B31D-80F6AED3FF04}"/>
              </a:ext>
            </a:extLst>
          </p:cNvPr>
          <p:cNvCxnSpPr/>
          <p:nvPr/>
        </p:nvCxnSpPr>
        <p:spPr>
          <a:xfrm flipV="1">
            <a:off x="3204862" y="1068698"/>
            <a:ext cx="517451" cy="3435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6DAFA39-213D-48C4-9E1B-392E798828D0}"/>
              </a:ext>
            </a:extLst>
          </p:cNvPr>
          <p:cNvCxnSpPr/>
          <p:nvPr/>
        </p:nvCxnSpPr>
        <p:spPr>
          <a:xfrm flipV="1">
            <a:off x="4063834" y="1085495"/>
            <a:ext cx="517451" cy="3435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369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2" grpId="1" animBg="1"/>
      <p:bldP spid="23" grpId="0" animBg="1"/>
      <p:bldP spid="23" grpId="1" animBg="1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76803" y="3002359"/>
            <a:ext cx="879230" cy="87923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" name="Oval 3"/>
          <p:cNvSpPr/>
          <p:nvPr/>
        </p:nvSpPr>
        <p:spPr>
          <a:xfrm>
            <a:off x="3412880" y="3002359"/>
            <a:ext cx="879230" cy="87923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" name="Oval 4"/>
          <p:cNvSpPr/>
          <p:nvPr/>
        </p:nvSpPr>
        <p:spPr>
          <a:xfrm>
            <a:off x="4848957" y="3002359"/>
            <a:ext cx="879230" cy="87923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57448" y="3149586"/>
                <a:ext cx="13276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448" y="3149586"/>
                <a:ext cx="132763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06714" y="3149585"/>
                <a:ext cx="13276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714" y="3149585"/>
                <a:ext cx="132763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53048" y="3149586"/>
                <a:ext cx="13276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048" y="3149586"/>
                <a:ext cx="132763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285034" y="3149584"/>
            <a:ext cx="1327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6803" y="1606700"/>
            <a:ext cx="447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is the value of             ?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7803" y="5277506"/>
            <a:ext cx="747045" cy="7470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20647" y="542019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5" name="Oval 14"/>
          <p:cNvSpPr/>
          <p:nvPr/>
        </p:nvSpPr>
        <p:spPr>
          <a:xfrm>
            <a:off x="5079021" y="1420893"/>
            <a:ext cx="879230" cy="87923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894186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8356" y="751867"/>
            <a:ext cx="879230" cy="87923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" name="Oval 3"/>
          <p:cNvSpPr/>
          <p:nvPr/>
        </p:nvSpPr>
        <p:spPr>
          <a:xfrm>
            <a:off x="2124433" y="751867"/>
            <a:ext cx="879230" cy="87923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" name="Oval 4"/>
          <p:cNvSpPr/>
          <p:nvPr/>
        </p:nvSpPr>
        <p:spPr>
          <a:xfrm>
            <a:off x="3560510" y="751867"/>
            <a:ext cx="879230" cy="87923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74180" y="899094"/>
                <a:ext cx="5172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180" y="899094"/>
                <a:ext cx="51728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27841" y="899094"/>
                <a:ext cx="5143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841" y="899094"/>
                <a:ext cx="51434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86632" y="899094"/>
                <a:ext cx="480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632" y="899094"/>
                <a:ext cx="48064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202146" y="899092"/>
            <a:ext cx="1327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69710" y="3962400"/>
                <a:ext cx="1951893" cy="562708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10" y="3962400"/>
                <a:ext cx="1951893" cy="5627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4151" y="899091"/>
                <a:ext cx="13276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51" y="899091"/>
                <a:ext cx="132763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00228" y="899090"/>
                <a:ext cx="13276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228" y="899090"/>
                <a:ext cx="132763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36305" y="899089"/>
                <a:ext cx="13276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305" y="899089"/>
                <a:ext cx="132763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34849" y="1658331"/>
                <a:ext cx="1327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9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849" y="1658331"/>
                <a:ext cx="1327640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621603" y="3962400"/>
                <a:ext cx="1951893" cy="562708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603" y="3962400"/>
                <a:ext cx="1951893" cy="5627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577891" y="3962400"/>
                <a:ext cx="1951893" cy="562708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891" y="3962400"/>
                <a:ext cx="1951893" cy="5627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69710" y="4724401"/>
                <a:ext cx="5860074" cy="562708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10" y="4724401"/>
                <a:ext cx="5860074" cy="5627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669710" y="3487615"/>
            <a:ext cx="0" cy="244426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29784" y="3502270"/>
            <a:ext cx="0" cy="244426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277950"/>
              </p:ext>
            </p:extLst>
          </p:nvPr>
        </p:nvGraphicFramePr>
        <p:xfrm>
          <a:off x="667512" y="4724401"/>
          <a:ext cx="5860074" cy="5627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3358">
                  <a:extLst>
                    <a:ext uri="{9D8B030D-6E8A-4147-A177-3AD203B41FA5}">
                      <a16:colId xmlns:a16="http://schemas.microsoft.com/office/drawing/2014/main" val="1761037578"/>
                    </a:ext>
                  </a:extLst>
                </a:gridCol>
                <a:gridCol w="1953358">
                  <a:extLst>
                    <a:ext uri="{9D8B030D-6E8A-4147-A177-3AD203B41FA5}">
                      <a16:colId xmlns:a16="http://schemas.microsoft.com/office/drawing/2014/main" val="1109655374"/>
                    </a:ext>
                  </a:extLst>
                </a:gridCol>
                <a:gridCol w="1953358">
                  <a:extLst>
                    <a:ext uri="{9D8B030D-6E8A-4147-A177-3AD203B41FA5}">
                      <a16:colId xmlns:a16="http://schemas.microsoft.com/office/drawing/2014/main" val="362751272"/>
                    </a:ext>
                  </a:extLst>
                </a:gridCol>
              </a:tblGrid>
              <a:tr h="56270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38549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24561" y="2543324"/>
                <a:ext cx="1327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3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561" y="2543324"/>
                <a:ext cx="1327640" cy="523220"/>
              </a:xfrm>
              <a:prstGeom prst="rect">
                <a:avLst/>
              </a:prstGeom>
              <a:blipFill>
                <a:blip r:embed="rId1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10" y="913807"/>
            <a:ext cx="2801201" cy="208014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603196" y="1079662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</a:t>
            </a:r>
          </a:p>
        </p:txBody>
      </p:sp>
      <p:sp>
        <p:nvSpPr>
          <p:cNvPr id="28" name="Oval 27"/>
          <p:cNvSpPr/>
          <p:nvPr/>
        </p:nvSpPr>
        <p:spPr>
          <a:xfrm>
            <a:off x="5511342" y="2148344"/>
            <a:ext cx="565200" cy="565501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9" name="Oval 28"/>
          <p:cNvSpPr/>
          <p:nvPr/>
        </p:nvSpPr>
        <p:spPr>
          <a:xfrm>
            <a:off x="6481829" y="2255659"/>
            <a:ext cx="565200" cy="565501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0" name="Oval 29"/>
          <p:cNvSpPr/>
          <p:nvPr/>
        </p:nvSpPr>
        <p:spPr>
          <a:xfrm>
            <a:off x="7452316" y="2203091"/>
            <a:ext cx="565200" cy="565501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154190" y="2163519"/>
                <a:ext cx="13276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190" y="2163519"/>
                <a:ext cx="1327639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07463" y="2242573"/>
                <a:ext cx="13276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463" y="2242573"/>
                <a:ext cx="1327639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085392" y="2217358"/>
                <a:ext cx="13276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392" y="2217358"/>
                <a:ext cx="1327639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45A621-1D16-4DB2-B2F6-E327DEB3B5A5}"/>
                  </a:ext>
                </a:extLst>
              </p:cNvPr>
              <p:cNvSpPr txBox="1"/>
              <p:nvPr/>
            </p:nvSpPr>
            <p:spPr>
              <a:xfrm>
                <a:off x="3706590" y="2100828"/>
                <a:ext cx="9572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45A621-1D16-4DB2-B2F6-E327DEB3B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590" y="2100828"/>
                <a:ext cx="957294" cy="523220"/>
              </a:xfrm>
              <a:prstGeom prst="rect">
                <a:avLst/>
              </a:prstGeom>
              <a:blipFill>
                <a:blip r:embed="rId23"/>
                <a:stretch>
                  <a:fillRect t="-11765" r="-3822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4A2AC9B-C89C-4C27-A9C8-E3ADDFAABD24}"/>
                  </a:ext>
                </a:extLst>
              </p:cNvPr>
              <p:cNvSpPr txBox="1"/>
              <p:nvPr/>
            </p:nvSpPr>
            <p:spPr>
              <a:xfrm>
                <a:off x="4507834" y="2100828"/>
                <a:ext cx="9572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4A2AC9B-C89C-4C27-A9C8-E3ADDFAAB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834" y="2100828"/>
                <a:ext cx="957294" cy="523220"/>
              </a:xfrm>
              <a:prstGeom prst="rect">
                <a:avLst/>
              </a:prstGeom>
              <a:blipFill>
                <a:blip r:embed="rId24"/>
                <a:stretch>
                  <a:fillRect t="-11765" r="-31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0416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22" grpId="0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2" grpId="0"/>
      <p:bldP spid="33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888C5A-87C4-0C42-B579-09D2E789D043}"/>
              </a:ext>
            </a:extLst>
          </p:cNvPr>
          <p:cNvSpPr txBox="1"/>
          <p:nvPr/>
        </p:nvSpPr>
        <p:spPr>
          <a:xfrm>
            <a:off x="3061855" y="928255"/>
            <a:ext cx="232467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4</a:t>
            </a:r>
            <a:r>
              <a:rPr lang="en-US" sz="5400" i="1" dirty="0"/>
              <a:t>f</a:t>
            </a:r>
            <a:r>
              <a:rPr lang="en-US" sz="5400" dirty="0"/>
              <a:t> = 12</a:t>
            </a:r>
          </a:p>
          <a:p>
            <a:endParaRPr lang="en-US" sz="5400" dirty="0"/>
          </a:p>
          <a:p>
            <a:r>
              <a:rPr lang="en-US" sz="5400" dirty="0"/>
              <a:t>3</a:t>
            </a:r>
            <a:r>
              <a:rPr lang="en-US" sz="5400" i="1" dirty="0"/>
              <a:t>y</a:t>
            </a:r>
            <a:r>
              <a:rPr lang="en-US" sz="5400" dirty="0"/>
              <a:t> = 15</a:t>
            </a:r>
          </a:p>
          <a:p>
            <a:endParaRPr lang="en-US" sz="5400" dirty="0"/>
          </a:p>
          <a:p>
            <a:r>
              <a:rPr lang="en-US" sz="5400" dirty="0"/>
              <a:t>7</a:t>
            </a:r>
            <a:r>
              <a:rPr lang="en-US" sz="5400" i="1" dirty="0"/>
              <a:t>s</a:t>
            </a:r>
            <a:r>
              <a:rPr lang="en-US" sz="5400" dirty="0"/>
              <a:t> = 42 </a:t>
            </a:r>
          </a:p>
        </p:txBody>
      </p:sp>
    </p:spTree>
    <p:extLst>
      <p:ext uri="{BB962C8B-B14F-4D97-AF65-F5344CB8AC3E}">
        <p14:creationId xmlns:p14="http://schemas.microsoft.com/office/powerpoint/2010/main" val="1599006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37611" y="885669"/>
                <a:ext cx="57443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/>
                  <a:t>in each bar model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611" y="885669"/>
                <a:ext cx="5744308" cy="523220"/>
              </a:xfrm>
              <a:prstGeom prst="rect">
                <a:avLst/>
              </a:prstGeom>
              <a:blipFill>
                <a:blip r:embed="rId5"/>
                <a:stretch>
                  <a:fillRect l="-2123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933486"/>
              </p:ext>
            </p:extLst>
          </p:nvPr>
        </p:nvGraphicFramePr>
        <p:xfrm>
          <a:off x="1025074" y="2246698"/>
          <a:ext cx="2916115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6115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9811852"/>
                  </p:ext>
                </p:extLst>
              </p:nvPr>
            </p:nvGraphicFramePr>
            <p:xfrm>
              <a:off x="1025074" y="2802078"/>
              <a:ext cx="1834662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34662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9811852"/>
                  </p:ext>
                </p:extLst>
              </p:nvPr>
            </p:nvGraphicFramePr>
            <p:xfrm>
              <a:off x="1025074" y="2802078"/>
              <a:ext cx="1834662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34662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93" t="-3261" r="-1987" b="-76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000386"/>
              </p:ext>
            </p:extLst>
          </p:nvPr>
        </p:nvGraphicFramePr>
        <p:xfrm>
          <a:off x="2859736" y="2802078"/>
          <a:ext cx="1081453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1453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788913"/>
              </p:ext>
            </p:extLst>
          </p:nvPr>
        </p:nvGraphicFramePr>
        <p:xfrm>
          <a:off x="4970662" y="2246699"/>
          <a:ext cx="2916115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6115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684570"/>
              </p:ext>
            </p:extLst>
          </p:nvPr>
        </p:nvGraphicFramePr>
        <p:xfrm>
          <a:off x="4970663" y="2802079"/>
          <a:ext cx="948796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8796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373882"/>
              </p:ext>
            </p:extLst>
          </p:nvPr>
        </p:nvGraphicFramePr>
        <p:xfrm>
          <a:off x="7180460" y="2802079"/>
          <a:ext cx="706317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317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7701402"/>
                  </p:ext>
                </p:extLst>
              </p:nvPr>
            </p:nvGraphicFramePr>
            <p:xfrm>
              <a:off x="5919459" y="2802079"/>
              <a:ext cx="1261001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1001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7701402"/>
                  </p:ext>
                </p:extLst>
              </p:nvPr>
            </p:nvGraphicFramePr>
            <p:xfrm>
              <a:off x="5919459" y="2802079"/>
              <a:ext cx="1261001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1001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932" t="-3261" r="-3382" b="-76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90710" y="3549245"/>
                <a:ext cx="2042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7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710" y="3549245"/>
                <a:ext cx="2042747" cy="523220"/>
              </a:xfrm>
              <a:prstGeom prst="rect">
                <a:avLst/>
              </a:prstGeom>
              <a:blipFill>
                <a:blip r:embed="rId8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92607" y="4604844"/>
                <a:ext cx="2042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4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607" y="4604844"/>
                <a:ext cx="2042747" cy="523220"/>
              </a:xfrm>
              <a:prstGeom prst="rect">
                <a:avLst/>
              </a:prstGeom>
              <a:blipFill>
                <a:blip r:embed="rId9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12827" y="3505790"/>
                <a:ext cx="31981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3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10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827" y="3505790"/>
                <a:ext cx="3198163" cy="523220"/>
              </a:xfrm>
              <a:prstGeom prst="rect">
                <a:avLst/>
              </a:prstGeom>
              <a:blipFill>
                <a:blip r:embed="rId11"/>
                <a:stretch>
                  <a:fillRect l="-381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20103" y="4604844"/>
                <a:ext cx="2042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b="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103" y="4604844"/>
                <a:ext cx="2042747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7803" y="5277506"/>
            <a:ext cx="747045" cy="7470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20647" y="542019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95DA9A8-14C3-4515-AF27-079E32CF5EA0}"/>
                  </a:ext>
                </a:extLst>
              </p:cNvPr>
              <p:cNvSpPr txBox="1"/>
              <p:nvPr/>
            </p:nvSpPr>
            <p:spPr>
              <a:xfrm>
                <a:off x="1576136" y="4078461"/>
                <a:ext cx="9572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95DA9A8-14C3-4515-AF27-079E32CF5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136" y="4078461"/>
                <a:ext cx="957294" cy="523220"/>
              </a:xfrm>
              <a:prstGeom prst="rect">
                <a:avLst/>
              </a:prstGeom>
              <a:blipFill>
                <a:blip r:embed="rId15"/>
                <a:stretch>
                  <a:fillRect t="-10465" r="-318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B335D7-7799-4624-9517-5E370ACF5ABC}"/>
                  </a:ext>
                </a:extLst>
              </p:cNvPr>
              <p:cNvSpPr txBox="1"/>
              <p:nvPr/>
            </p:nvSpPr>
            <p:spPr>
              <a:xfrm>
                <a:off x="2435152" y="4055122"/>
                <a:ext cx="9572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B335D7-7799-4624-9517-5E370ACF5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152" y="4055122"/>
                <a:ext cx="957294" cy="523220"/>
              </a:xfrm>
              <a:prstGeom prst="rect">
                <a:avLst/>
              </a:prstGeom>
              <a:blipFill>
                <a:blip r:embed="rId16"/>
                <a:stretch>
                  <a:fillRect t="-10465" r="-31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825B6B-8608-47ED-92E3-F9F681444A00}"/>
                  </a:ext>
                </a:extLst>
              </p:cNvPr>
              <p:cNvSpPr txBox="1"/>
              <p:nvPr/>
            </p:nvSpPr>
            <p:spPr>
              <a:xfrm>
                <a:off x="4784381" y="4058694"/>
                <a:ext cx="9572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825B6B-8608-47ED-92E3-F9F681444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381" y="4058694"/>
                <a:ext cx="957294" cy="523220"/>
              </a:xfrm>
              <a:prstGeom prst="rect">
                <a:avLst/>
              </a:prstGeom>
              <a:blipFill>
                <a:blip r:embed="rId17"/>
                <a:stretch>
                  <a:fillRect t="-11628" r="-318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46BB3F-5D74-40E6-AB2F-1E0F1DFA2D11}"/>
                  </a:ext>
                </a:extLst>
              </p:cNvPr>
              <p:cNvSpPr txBox="1"/>
              <p:nvPr/>
            </p:nvSpPr>
            <p:spPr>
              <a:xfrm>
                <a:off x="5643397" y="4058694"/>
                <a:ext cx="9572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46BB3F-5D74-40E6-AB2F-1E0F1DFA2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397" y="4058694"/>
                <a:ext cx="957294" cy="523220"/>
              </a:xfrm>
              <a:prstGeom prst="rect">
                <a:avLst/>
              </a:prstGeom>
              <a:blipFill>
                <a:blip r:embed="rId18"/>
                <a:stretch>
                  <a:fillRect t="-11628" r="-318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98599F9-18DE-4A68-AB75-3F7A313D45FF}"/>
                  </a:ext>
                </a:extLst>
              </p:cNvPr>
              <p:cNvSpPr txBox="1"/>
              <p:nvPr/>
            </p:nvSpPr>
            <p:spPr>
              <a:xfrm>
                <a:off x="6610570" y="4058694"/>
                <a:ext cx="9572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5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98599F9-18DE-4A68-AB75-3F7A313D4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570" y="4058694"/>
                <a:ext cx="957294" cy="523220"/>
              </a:xfrm>
              <a:prstGeom prst="rect">
                <a:avLst/>
              </a:prstGeom>
              <a:blipFill>
                <a:blip r:embed="rId19"/>
                <a:stretch>
                  <a:fillRect t="-11628" r="-382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0931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6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B1B48D3-A1CB-7A4E-A624-574D15494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267997"/>
              </p:ext>
            </p:extLst>
          </p:nvPr>
        </p:nvGraphicFramePr>
        <p:xfrm>
          <a:off x="2604492" y="542589"/>
          <a:ext cx="2916115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6115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AB94C4C7-CA7B-E548-91F3-C0014A670C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7938524"/>
                  </p:ext>
                </p:extLst>
              </p:nvPr>
            </p:nvGraphicFramePr>
            <p:xfrm>
              <a:off x="2604492" y="1097969"/>
              <a:ext cx="1834662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34662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AB94C4C7-CA7B-E548-91F3-C0014A670C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7938524"/>
                  </p:ext>
                </p:extLst>
              </p:nvPr>
            </p:nvGraphicFramePr>
            <p:xfrm>
              <a:off x="2604492" y="1097969"/>
              <a:ext cx="1834662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34662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79" t="-4444" r="-1379" b="-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12CAAC-0791-1141-B99C-D431013E5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021973"/>
              </p:ext>
            </p:extLst>
          </p:nvPr>
        </p:nvGraphicFramePr>
        <p:xfrm>
          <a:off x="4439154" y="1097969"/>
          <a:ext cx="1081453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1453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8C4C5B-E6A4-0E40-85F8-73275ACD0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942473"/>
              </p:ext>
            </p:extLst>
          </p:nvPr>
        </p:nvGraphicFramePr>
        <p:xfrm>
          <a:off x="2604492" y="2412952"/>
          <a:ext cx="2916115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6115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4CEF0D8-D41F-CC4B-8165-30639C1ED7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0651395"/>
                  </p:ext>
                </p:extLst>
              </p:nvPr>
            </p:nvGraphicFramePr>
            <p:xfrm>
              <a:off x="2604492" y="2968332"/>
              <a:ext cx="1834662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34662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4CEF0D8-D41F-CC4B-8165-30639C1ED7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0651395"/>
                  </p:ext>
                </p:extLst>
              </p:nvPr>
            </p:nvGraphicFramePr>
            <p:xfrm>
              <a:off x="2604492" y="2968332"/>
              <a:ext cx="1834662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34662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79" t="-4444" r="-1379" b="-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757C4B-7689-2A4A-81E6-178E3C63E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783358"/>
              </p:ext>
            </p:extLst>
          </p:nvPr>
        </p:nvGraphicFramePr>
        <p:xfrm>
          <a:off x="4439154" y="2968332"/>
          <a:ext cx="1081453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1453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61CE1F2-8BEA-1A44-B212-1CD744B67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916147"/>
              </p:ext>
            </p:extLst>
          </p:nvPr>
        </p:nvGraphicFramePr>
        <p:xfrm>
          <a:off x="2604492" y="4269461"/>
          <a:ext cx="2916115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6115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990AE1F0-F99B-A544-BF0B-FAEAD58F16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8492452"/>
                  </p:ext>
                </p:extLst>
              </p:nvPr>
            </p:nvGraphicFramePr>
            <p:xfrm>
              <a:off x="2604492" y="4824841"/>
              <a:ext cx="1834662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34662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990AE1F0-F99B-A544-BF0B-FAEAD58F16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8492452"/>
                  </p:ext>
                </p:extLst>
              </p:nvPr>
            </p:nvGraphicFramePr>
            <p:xfrm>
              <a:off x="2604492" y="4824841"/>
              <a:ext cx="1834662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34662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79" t="-2222" r="-1379" b="-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BE78468-EB38-2A4E-B762-AFDF3EB90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089537"/>
              </p:ext>
            </p:extLst>
          </p:nvPr>
        </p:nvGraphicFramePr>
        <p:xfrm>
          <a:off x="4439154" y="4824841"/>
          <a:ext cx="1081453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1453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164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0B5888-D9D6-7346-B8F9-33F632773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611822"/>
              </p:ext>
            </p:extLst>
          </p:nvPr>
        </p:nvGraphicFramePr>
        <p:xfrm>
          <a:off x="2601535" y="667281"/>
          <a:ext cx="2916115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6115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990E6E4-3407-A449-9D6D-C3909F712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110388"/>
              </p:ext>
            </p:extLst>
          </p:nvPr>
        </p:nvGraphicFramePr>
        <p:xfrm>
          <a:off x="2601536" y="1222661"/>
          <a:ext cx="948796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8796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BE19ED-0497-4E4D-A81C-977797DA1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51173"/>
              </p:ext>
            </p:extLst>
          </p:nvPr>
        </p:nvGraphicFramePr>
        <p:xfrm>
          <a:off x="4811333" y="1222661"/>
          <a:ext cx="706317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317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D3D2C7D-303F-CE44-9D76-FB68D7BBEA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9163825"/>
                  </p:ext>
                </p:extLst>
              </p:nvPr>
            </p:nvGraphicFramePr>
            <p:xfrm>
              <a:off x="3550332" y="1222661"/>
              <a:ext cx="1261001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1001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D3D2C7D-303F-CE44-9D76-FB68D7BBEA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9163825"/>
                  </p:ext>
                </p:extLst>
              </p:nvPr>
            </p:nvGraphicFramePr>
            <p:xfrm>
              <a:off x="3550332" y="1222661"/>
              <a:ext cx="1261001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1001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" t="-4444" r="-3000" b="-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43A73E7-E9BD-F049-ACD8-D069A9842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422800"/>
              </p:ext>
            </p:extLst>
          </p:nvPr>
        </p:nvGraphicFramePr>
        <p:xfrm>
          <a:off x="2601535" y="2579208"/>
          <a:ext cx="2916115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6115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4685CB1-F335-AA46-85AA-E107EA2A8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085610"/>
              </p:ext>
            </p:extLst>
          </p:nvPr>
        </p:nvGraphicFramePr>
        <p:xfrm>
          <a:off x="2601536" y="3134588"/>
          <a:ext cx="948796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8796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C14BD48-6A0A-A547-9B3F-3F0F93ED0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917070"/>
              </p:ext>
            </p:extLst>
          </p:nvPr>
        </p:nvGraphicFramePr>
        <p:xfrm>
          <a:off x="4811333" y="3134588"/>
          <a:ext cx="706317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317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636ACC8A-7FFC-6745-A55B-D45CE60198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4251650"/>
                  </p:ext>
                </p:extLst>
              </p:nvPr>
            </p:nvGraphicFramePr>
            <p:xfrm>
              <a:off x="3550332" y="3134588"/>
              <a:ext cx="1261001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1001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636ACC8A-7FFC-6745-A55B-D45CE60198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4251650"/>
                  </p:ext>
                </p:extLst>
              </p:nvPr>
            </p:nvGraphicFramePr>
            <p:xfrm>
              <a:off x="3550332" y="3134588"/>
              <a:ext cx="1261001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1001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" t="-2222" r="-3000" b="-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35AA196-B666-A14C-9E54-14EC2F585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006613"/>
              </p:ext>
            </p:extLst>
          </p:nvPr>
        </p:nvGraphicFramePr>
        <p:xfrm>
          <a:off x="2601535" y="4671245"/>
          <a:ext cx="2916115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6115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7714520-4A9D-3D4F-82F6-8DBDC00AC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703220"/>
              </p:ext>
            </p:extLst>
          </p:nvPr>
        </p:nvGraphicFramePr>
        <p:xfrm>
          <a:off x="2601536" y="5226625"/>
          <a:ext cx="948796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8796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E4F7B79-9774-A64E-AF9F-2301224F3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735713"/>
              </p:ext>
            </p:extLst>
          </p:nvPr>
        </p:nvGraphicFramePr>
        <p:xfrm>
          <a:off x="4811333" y="5226625"/>
          <a:ext cx="706317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317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F7E0267D-28C0-2743-B928-3A4C28D85B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4522976"/>
                  </p:ext>
                </p:extLst>
              </p:nvPr>
            </p:nvGraphicFramePr>
            <p:xfrm>
              <a:off x="3550332" y="5226625"/>
              <a:ext cx="1261001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1001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F7E0267D-28C0-2743-B928-3A4C28D85B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4522976"/>
                  </p:ext>
                </p:extLst>
              </p:nvPr>
            </p:nvGraphicFramePr>
            <p:xfrm>
              <a:off x="3550332" y="5226625"/>
              <a:ext cx="1261001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1001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" t="-4444" r="-3000" b="-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74024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31548" y="384198"/>
                <a:ext cx="25263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12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6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548" y="384198"/>
                <a:ext cx="2526323" cy="523220"/>
              </a:xfrm>
              <a:prstGeom prst="rect">
                <a:avLst/>
              </a:prstGeom>
              <a:blipFill>
                <a:blip r:embed="rId5"/>
                <a:stretch>
                  <a:fillRect l="-507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73158" y="1375912"/>
                <a:ext cx="25263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18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158" y="1375912"/>
                <a:ext cx="2526323" cy="523220"/>
              </a:xfrm>
              <a:prstGeom prst="rect">
                <a:avLst/>
              </a:prstGeom>
              <a:blipFill>
                <a:blip r:embed="rId6"/>
                <a:stretch>
                  <a:fillRect l="-481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338635" y="1398915"/>
            <a:ext cx="521933" cy="48295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143" y="4944897"/>
            <a:ext cx="973642" cy="682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ular Callout 12"/>
              <p:cNvSpPr/>
              <p:nvPr/>
            </p:nvSpPr>
            <p:spPr>
              <a:xfrm>
                <a:off x="2100080" y="5011479"/>
                <a:ext cx="1942577" cy="588277"/>
              </a:xfrm>
              <a:prstGeom prst="wedgeRoundRectCallout">
                <a:avLst>
                  <a:gd name="adj1" fmla="val -60888"/>
                  <a:gd name="adj2" fmla="val -4247"/>
                  <a:gd name="adj3" fmla="val 16667"/>
                </a:avLst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6</a:t>
                </a:r>
              </a:p>
            </p:txBody>
          </p:sp>
        </mc:Choice>
        <mc:Fallback xmlns="">
          <p:sp>
            <p:nvSpPr>
              <p:cNvPr id="13" name="Rounded 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080" y="5011479"/>
                <a:ext cx="1942577" cy="588277"/>
              </a:xfrm>
              <a:prstGeom prst="wedgeRoundRectCallout">
                <a:avLst>
                  <a:gd name="adj1" fmla="val -60888"/>
                  <a:gd name="adj2" fmla="val -4247"/>
                  <a:gd name="adj3" fmla="val 16667"/>
                </a:avLst>
              </a:prstGeom>
              <a:blipFill>
                <a:blip r:embed="rId8"/>
                <a:stretch>
                  <a:fillRect t="-3000" b="-21000"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051837"/>
              </p:ext>
            </p:extLst>
          </p:nvPr>
        </p:nvGraphicFramePr>
        <p:xfrm>
          <a:off x="2522346" y="2489044"/>
          <a:ext cx="40736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805">
                  <a:extLst>
                    <a:ext uri="{9D8B030D-6E8A-4147-A177-3AD203B41FA5}">
                      <a16:colId xmlns:a16="http://schemas.microsoft.com/office/drawing/2014/main" val="1998509062"/>
                    </a:ext>
                  </a:extLst>
                </a:gridCol>
                <a:gridCol w="2036805">
                  <a:extLst>
                    <a:ext uri="{9D8B030D-6E8A-4147-A177-3AD203B41FA5}">
                      <a16:colId xmlns:a16="http://schemas.microsoft.com/office/drawing/2014/main" val="189846123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04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978397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318686" y="2464330"/>
            <a:ext cx="142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57321" y="2811587"/>
            <a:ext cx="142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97659" y="2769059"/>
                <a:ext cx="14210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659" y="2769059"/>
                <a:ext cx="1421027" cy="461665"/>
              </a:xfrm>
              <a:prstGeom prst="rect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663777" y="3537008"/>
                <a:ext cx="22679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6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6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777" y="3537008"/>
                <a:ext cx="2267958" cy="523220"/>
              </a:xfrm>
              <a:prstGeom prst="rect">
                <a:avLst/>
              </a:prstGeom>
              <a:blipFill>
                <a:blip r:embed="rId10"/>
                <a:stretch>
                  <a:fillRect l="-537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7803" y="5277506"/>
            <a:ext cx="747045" cy="7470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20647" y="542019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62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  <p:bldP spid="17" grpId="0"/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31548" y="384198"/>
                <a:ext cx="25263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12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6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548" y="384198"/>
                <a:ext cx="2526323" cy="523220"/>
              </a:xfrm>
              <a:prstGeom prst="rect">
                <a:avLst/>
              </a:prstGeom>
              <a:blipFill>
                <a:blip r:embed="rId5"/>
                <a:stretch>
                  <a:fillRect l="-507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6697171"/>
                  </p:ext>
                </p:extLst>
              </p:nvPr>
            </p:nvGraphicFramePr>
            <p:xfrm>
              <a:off x="2971145" y="2915593"/>
              <a:ext cx="2895518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95518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6697171"/>
                  </p:ext>
                </p:extLst>
              </p:nvPr>
            </p:nvGraphicFramePr>
            <p:xfrm>
              <a:off x="2971145" y="2915593"/>
              <a:ext cx="2895518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95518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30" t="-3261" r="-1261" b="-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568635"/>
              </p:ext>
            </p:extLst>
          </p:nvPr>
        </p:nvGraphicFramePr>
        <p:xfrm>
          <a:off x="2965242" y="3473390"/>
          <a:ext cx="1860915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0915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346789"/>
              </p:ext>
            </p:extLst>
          </p:nvPr>
        </p:nvGraphicFramePr>
        <p:xfrm>
          <a:off x="4826158" y="2928478"/>
          <a:ext cx="1049297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9297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4817366" y="2918009"/>
            <a:ext cx="1049297" cy="5553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7F4252-D2A2-4899-95CF-38F8826BACEA}"/>
                  </a:ext>
                </a:extLst>
              </p:cNvPr>
              <p:cNvSpPr txBox="1"/>
              <p:nvPr/>
            </p:nvSpPr>
            <p:spPr>
              <a:xfrm>
                <a:off x="3373158" y="1375912"/>
                <a:ext cx="25263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18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7F4252-D2A2-4899-95CF-38F8826BA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158" y="1375912"/>
                <a:ext cx="2526323" cy="523220"/>
              </a:xfrm>
              <a:prstGeom prst="rect">
                <a:avLst/>
              </a:prstGeom>
              <a:blipFill>
                <a:blip r:embed="rId10"/>
                <a:stretch>
                  <a:fillRect l="-481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2C0D059F-9A8B-4B47-B68F-1BC3ED317222}"/>
              </a:ext>
            </a:extLst>
          </p:cNvPr>
          <p:cNvSpPr/>
          <p:nvPr/>
        </p:nvSpPr>
        <p:spPr>
          <a:xfrm>
            <a:off x="3338635" y="1398915"/>
            <a:ext cx="521933" cy="48295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48EDE1D-CBB6-42A7-A9BD-D37335A802AA}"/>
                  </a:ext>
                </a:extLst>
              </p:cNvPr>
              <p:cNvSpPr txBox="1"/>
              <p:nvPr/>
            </p:nvSpPr>
            <p:spPr>
              <a:xfrm>
                <a:off x="3078395" y="830780"/>
                <a:ext cx="9572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6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48EDE1D-CBB6-42A7-A9BD-D37335A80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395" y="830780"/>
                <a:ext cx="957294" cy="523220"/>
              </a:xfrm>
              <a:prstGeom prst="rect">
                <a:avLst/>
              </a:prstGeom>
              <a:blipFill>
                <a:blip r:embed="rId1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E5EF23-187D-4E4C-8508-D765E0953C52}"/>
                  </a:ext>
                </a:extLst>
              </p:cNvPr>
              <p:cNvSpPr txBox="1"/>
              <p:nvPr/>
            </p:nvSpPr>
            <p:spPr>
              <a:xfrm>
                <a:off x="4093353" y="830780"/>
                <a:ext cx="9572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6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E5EF23-187D-4E4C-8508-D765E0953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353" y="830780"/>
                <a:ext cx="957294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6676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00156 0.07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395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43FB07-C1B9-8D41-A03F-261260EA7A89}"/>
              </a:ext>
            </a:extLst>
          </p:cNvPr>
          <p:cNvSpPr txBox="1"/>
          <p:nvPr/>
        </p:nvSpPr>
        <p:spPr>
          <a:xfrm>
            <a:off x="2881746" y="1094508"/>
            <a:ext cx="274947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18 = </a:t>
            </a:r>
            <a:r>
              <a:rPr lang="en-US" sz="4400" i="1" dirty="0"/>
              <a:t>h</a:t>
            </a:r>
            <a:r>
              <a:rPr lang="en-US" sz="4400" dirty="0"/>
              <a:t> – 10</a:t>
            </a:r>
          </a:p>
          <a:p>
            <a:endParaRPr lang="en-US" sz="4400" dirty="0"/>
          </a:p>
          <a:p>
            <a:r>
              <a:rPr lang="en-US" sz="4400" dirty="0"/>
              <a:t>25 = </a:t>
            </a:r>
            <a:r>
              <a:rPr lang="en-US" sz="4400" i="1" dirty="0"/>
              <a:t>d</a:t>
            </a:r>
            <a:r>
              <a:rPr lang="en-US" sz="4400" dirty="0"/>
              <a:t> – 15</a:t>
            </a:r>
          </a:p>
          <a:p>
            <a:endParaRPr lang="en-US" sz="4400" dirty="0"/>
          </a:p>
          <a:p>
            <a:r>
              <a:rPr lang="en-US" sz="4400" dirty="0"/>
              <a:t>40 = </a:t>
            </a:r>
            <a:r>
              <a:rPr lang="en-US" sz="4400" i="1" dirty="0"/>
              <a:t>s</a:t>
            </a:r>
            <a:r>
              <a:rPr lang="en-US" sz="4400" dirty="0"/>
              <a:t> – 60 </a:t>
            </a:r>
          </a:p>
        </p:txBody>
      </p:sp>
    </p:spTree>
    <p:extLst>
      <p:ext uri="{BB962C8B-B14F-4D97-AF65-F5344CB8AC3E}">
        <p14:creationId xmlns:p14="http://schemas.microsoft.com/office/powerpoint/2010/main" val="1733960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1 - 4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7772" y="603324"/>
            <a:ext cx="3851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Solve the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47938" y="2737691"/>
                <a:ext cx="25263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27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938" y="2737691"/>
                <a:ext cx="2526323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37888" y="2666037"/>
                <a:ext cx="2526323" cy="666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888" y="2666037"/>
                <a:ext cx="2526323" cy="666529"/>
              </a:xfrm>
              <a:prstGeom prst="rect">
                <a:avLst/>
              </a:prstGeom>
              <a:blipFill>
                <a:blip r:embed="rId6"/>
                <a:stretch>
                  <a:fillRect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3574" y="460635"/>
            <a:ext cx="744794" cy="7470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706417" y="603324"/>
            <a:ext cx="208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06171"/>
              </p:ext>
            </p:extLst>
          </p:nvPr>
        </p:nvGraphicFramePr>
        <p:xfrm>
          <a:off x="1482599" y="1739962"/>
          <a:ext cx="230109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097">
                  <a:extLst>
                    <a:ext uri="{9D8B030D-6E8A-4147-A177-3AD203B41FA5}">
                      <a16:colId xmlns:a16="http://schemas.microsoft.com/office/drawing/2014/main" val="1514891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783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252432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965782"/>
              </p:ext>
            </p:extLst>
          </p:nvPr>
        </p:nvGraphicFramePr>
        <p:xfrm>
          <a:off x="1482599" y="1739962"/>
          <a:ext cx="23010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274">
                  <a:extLst>
                    <a:ext uri="{9D8B030D-6E8A-4147-A177-3AD203B41FA5}">
                      <a16:colId xmlns:a16="http://schemas.microsoft.com/office/drawing/2014/main" val="3982875083"/>
                    </a:ext>
                  </a:extLst>
                </a:gridCol>
                <a:gridCol w="575274">
                  <a:extLst>
                    <a:ext uri="{9D8B030D-6E8A-4147-A177-3AD203B41FA5}">
                      <a16:colId xmlns:a16="http://schemas.microsoft.com/office/drawing/2014/main" val="3499396354"/>
                    </a:ext>
                  </a:extLst>
                </a:gridCol>
                <a:gridCol w="575274">
                  <a:extLst>
                    <a:ext uri="{9D8B030D-6E8A-4147-A177-3AD203B41FA5}">
                      <a16:colId xmlns:a16="http://schemas.microsoft.com/office/drawing/2014/main" val="1313535474"/>
                    </a:ext>
                  </a:extLst>
                </a:gridCol>
                <a:gridCol w="575274">
                  <a:extLst>
                    <a:ext uri="{9D8B030D-6E8A-4147-A177-3AD203B41FA5}">
                      <a16:colId xmlns:a16="http://schemas.microsoft.com/office/drawing/2014/main" val="186951305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442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4626524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649440" y="2122387"/>
            <a:ext cx="29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05406" y="2122387"/>
            <a:ext cx="29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38725" y="2122387"/>
            <a:ext cx="29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72044" y="2122387"/>
            <a:ext cx="29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437794" y="1695562"/>
                <a:ext cx="2965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794" y="1695562"/>
                <a:ext cx="296562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521738" y="3384829"/>
                <a:ext cx="25263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738" y="3384829"/>
                <a:ext cx="2526323" cy="523220"/>
              </a:xfrm>
              <a:prstGeom prst="rect">
                <a:avLst/>
              </a:prstGeom>
              <a:blipFill>
                <a:blip r:embed="rId9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114739" y="4535794"/>
                <a:ext cx="25263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20  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739" y="4535794"/>
                <a:ext cx="2526323" cy="523220"/>
              </a:xfrm>
              <a:prstGeom prst="rect">
                <a:avLst/>
              </a:prstGeom>
              <a:blipFill>
                <a:blip r:embed="rId10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0720619"/>
                  </p:ext>
                </p:extLst>
              </p:nvPr>
            </p:nvGraphicFramePr>
            <p:xfrm>
              <a:off x="5011414" y="1712030"/>
              <a:ext cx="230333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7777">
                      <a:extLst>
                        <a:ext uri="{9D8B030D-6E8A-4147-A177-3AD203B41FA5}">
                          <a16:colId xmlns:a16="http://schemas.microsoft.com/office/drawing/2014/main" val="441867279"/>
                        </a:ext>
                      </a:extLst>
                    </a:gridCol>
                    <a:gridCol w="767777">
                      <a:extLst>
                        <a:ext uri="{9D8B030D-6E8A-4147-A177-3AD203B41FA5}">
                          <a16:colId xmlns:a16="http://schemas.microsoft.com/office/drawing/2014/main" val="3591293299"/>
                        </a:ext>
                      </a:extLst>
                    </a:gridCol>
                    <a:gridCol w="767777">
                      <a:extLst>
                        <a:ext uri="{9D8B030D-6E8A-4147-A177-3AD203B41FA5}">
                          <a16:colId xmlns:a16="http://schemas.microsoft.com/office/drawing/2014/main" val="707924202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744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17959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0720619"/>
                  </p:ext>
                </p:extLst>
              </p:nvPr>
            </p:nvGraphicFramePr>
            <p:xfrm>
              <a:off x="5011414" y="1712030"/>
              <a:ext cx="230333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7777">
                      <a:extLst>
                        <a:ext uri="{9D8B030D-6E8A-4147-A177-3AD203B41FA5}">
                          <a16:colId xmlns:a16="http://schemas.microsoft.com/office/drawing/2014/main" val="441867279"/>
                        </a:ext>
                      </a:extLst>
                    </a:gridCol>
                    <a:gridCol w="767777">
                      <a:extLst>
                        <a:ext uri="{9D8B030D-6E8A-4147-A177-3AD203B41FA5}">
                          <a16:colId xmlns:a16="http://schemas.microsoft.com/office/drawing/2014/main" val="3591293299"/>
                        </a:ext>
                      </a:extLst>
                    </a:gridCol>
                    <a:gridCol w="767777">
                      <a:extLst>
                        <a:ext uri="{9D8B030D-6E8A-4147-A177-3AD203B41FA5}">
                          <a16:colId xmlns:a16="http://schemas.microsoft.com/office/drawing/2014/main" val="707924202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27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744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794" t="-109836" r="-20238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0794" t="-109836" r="-10238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0794" t="-109836" r="-2381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17959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774800" y="3960312"/>
                <a:ext cx="25263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800" b="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9 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800" y="3960312"/>
                <a:ext cx="2526323" cy="523220"/>
              </a:xfrm>
              <a:prstGeom prst="rect">
                <a:avLst/>
              </a:prstGeom>
              <a:blipFill>
                <a:blip r:embed="rId12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CA97C7-A439-4274-B7C6-29E718460CA1}"/>
                  </a:ext>
                </a:extLst>
              </p:cNvPr>
              <p:cNvSpPr txBox="1"/>
              <p:nvPr/>
            </p:nvSpPr>
            <p:spPr>
              <a:xfrm>
                <a:off x="1591027" y="3960312"/>
                <a:ext cx="9572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4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CA97C7-A439-4274-B7C6-29E718460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027" y="3960312"/>
                <a:ext cx="957294" cy="523220"/>
              </a:xfrm>
              <a:prstGeom prst="rect">
                <a:avLst/>
              </a:prstGeom>
              <a:blipFill>
                <a:blip r:embed="rId14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20527E4-BF01-4E53-8DFA-1EF3110029FF}"/>
                  </a:ext>
                </a:extLst>
              </p:cNvPr>
              <p:cNvSpPr txBox="1"/>
              <p:nvPr/>
            </p:nvSpPr>
            <p:spPr>
              <a:xfrm>
                <a:off x="2506749" y="3960312"/>
                <a:ext cx="9572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4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20527E4-BF01-4E53-8DFA-1EF311002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749" y="3960312"/>
                <a:ext cx="957294" cy="523220"/>
              </a:xfrm>
              <a:prstGeom prst="rect">
                <a:avLst/>
              </a:prstGeom>
              <a:blipFill>
                <a:blip r:embed="rId15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2AC4791-B8DB-4869-91D6-5C49EF0FA073}"/>
                  </a:ext>
                </a:extLst>
              </p:cNvPr>
              <p:cNvSpPr txBox="1"/>
              <p:nvPr/>
            </p:nvSpPr>
            <p:spPr>
              <a:xfrm>
                <a:off x="5253629" y="3389625"/>
                <a:ext cx="9572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2AC4791-B8DB-4869-91D6-5C49EF0FA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629" y="3389625"/>
                <a:ext cx="957294" cy="523220"/>
              </a:xfrm>
              <a:prstGeom prst="rect">
                <a:avLst/>
              </a:prstGeom>
              <a:blipFill>
                <a:blip r:embed="rId1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D8B40AF-837F-47B7-B9FE-5A8E4A1710E0}"/>
                  </a:ext>
                </a:extLst>
              </p:cNvPr>
              <p:cNvSpPr txBox="1"/>
              <p:nvPr/>
            </p:nvSpPr>
            <p:spPr>
              <a:xfrm>
                <a:off x="6268587" y="3389625"/>
                <a:ext cx="9572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D8B40AF-837F-47B7-B9FE-5A8E4A171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587" y="3389625"/>
                <a:ext cx="957294" cy="523220"/>
              </a:xfrm>
              <a:prstGeom prst="rect">
                <a:avLst/>
              </a:prstGeom>
              <a:blipFill>
                <a:blip r:embed="rId1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6035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2" grpId="0"/>
      <p:bldP spid="29" grpId="0"/>
      <p:bldP spid="43" grpId="0"/>
      <p:bldP spid="45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436" y="1448940"/>
            <a:ext cx="747045" cy="7470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5280" y="159162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90134" y="411283"/>
            <a:ext cx="6586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perimeter of the triangle is 200 cm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478797" y="1011010"/>
            <a:ext cx="1902941" cy="2767914"/>
            <a:chOff x="1754659" y="2162432"/>
            <a:chExt cx="1902941" cy="276791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754659" y="2162432"/>
              <a:ext cx="1581665" cy="27679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336326" y="3682314"/>
              <a:ext cx="321274" cy="124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754659" y="2162432"/>
              <a:ext cx="1902941" cy="15198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691663" y="2387892"/>
                <a:ext cx="11158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5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663" y="2387892"/>
                <a:ext cx="1115857" cy="461665"/>
              </a:xfrm>
              <a:prstGeom prst="rect">
                <a:avLst/>
              </a:prstGeom>
              <a:blipFill>
                <a:blip r:embed="rId6"/>
                <a:stretch>
                  <a:fillRect l="-8743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02221" y="2891809"/>
                <a:ext cx="11158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2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221" y="2891809"/>
                <a:ext cx="1115857" cy="461665"/>
              </a:xfrm>
              <a:prstGeom prst="rect">
                <a:avLst/>
              </a:prstGeom>
              <a:blipFill>
                <a:blip r:embed="rId7"/>
                <a:stretch>
                  <a:fillRect l="-8743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30267" y="1427789"/>
                <a:ext cx="11158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3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267" y="1427789"/>
                <a:ext cx="1115857" cy="461665"/>
              </a:xfrm>
              <a:prstGeom prst="rect">
                <a:avLst/>
              </a:prstGeom>
              <a:blipFill>
                <a:blip r:embed="rId8"/>
                <a:stretch>
                  <a:fillRect l="-8743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667511" y="3805040"/>
            <a:ext cx="6586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Form an equation to show this information.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7511" y="4668112"/>
                <a:ext cx="65861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Solve the equation to find the value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800" dirty="0"/>
                  <a:t>. 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1" y="4668112"/>
                <a:ext cx="6586151" cy="523220"/>
              </a:xfrm>
              <a:prstGeom prst="rect">
                <a:avLst/>
              </a:prstGeom>
              <a:blipFill>
                <a:blip r:embed="rId9"/>
                <a:stretch>
                  <a:fillRect l="-1850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667511" y="5531183"/>
            <a:ext cx="7494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Work out the lengths of the sides of the triangle.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67105" y="4236576"/>
                <a:ext cx="2436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5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3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05" y="4236576"/>
                <a:ext cx="2436464" cy="523220"/>
              </a:xfrm>
              <a:prstGeom prst="rect">
                <a:avLst/>
              </a:prstGeom>
              <a:blipFill>
                <a:blip r:embed="rId10"/>
                <a:stretch>
                  <a:fillRect l="-5250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865757" y="4236576"/>
                <a:ext cx="2436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200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757" y="4236576"/>
                <a:ext cx="2436464" cy="523220"/>
              </a:xfrm>
              <a:prstGeom prst="rect">
                <a:avLst/>
              </a:prstGeom>
              <a:blipFill>
                <a:blip r:embed="rId11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74687" y="4236576"/>
                <a:ext cx="2436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10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200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687" y="4236576"/>
                <a:ext cx="2436464" cy="523220"/>
              </a:xfrm>
              <a:prstGeom prst="rect">
                <a:avLst/>
              </a:prstGeom>
              <a:blipFill>
                <a:blip r:embed="rId12"/>
                <a:stretch>
                  <a:fillRect l="-5000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67105" y="5099648"/>
                <a:ext cx="2436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200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10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05" y="5099648"/>
                <a:ext cx="2436464" cy="523220"/>
              </a:xfrm>
              <a:prstGeom prst="rect">
                <a:avLst/>
              </a:prstGeom>
              <a:blipFill>
                <a:blip r:embed="rId13"/>
                <a:stretch>
                  <a:fillRect l="-525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574687" y="5099648"/>
                <a:ext cx="2436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20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687" y="5099648"/>
                <a:ext cx="2436464" cy="523220"/>
              </a:xfrm>
              <a:prstGeom prst="rect">
                <a:avLst/>
              </a:prstGeom>
              <a:blipFill>
                <a:blip r:embed="rId14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356455" y="2798578"/>
            <a:ext cx="243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100 cm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83209" y="1652006"/>
            <a:ext cx="243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60 cm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82802" y="3250944"/>
            <a:ext cx="243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40 cm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7105" y="826535"/>
            <a:ext cx="214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Not to scale.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037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9" grpId="0"/>
      <p:bldP spid="32" grpId="0"/>
      <p:bldP spid="32" grpId="1"/>
      <p:bldP spid="33" grpId="0"/>
      <p:bldP spid="34" grpId="0"/>
      <p:bldP spid="34" grpId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9242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2" y="540089"/>
            <a:ext cx="78468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Form an equation to represent the part-whole models.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Form equations to represent the bar models.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29" y="1139566"/>
            <a:ext cx="2077898" cy="20801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3582" y="1320503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20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06" y="2344126"/>
            <a:ext cx="391921" cy="5536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661" y="2587115"/>
            <a:ext cx="391921" cy="5536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472" y="2372149"/>
            <a:ext cx="344470" cy="5099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07" y="2390572"/>
            <a:ext cx="344470" cy="5099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29" y="2709714"/>
            <a:ext cx="344470" cy="5099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82" y="2645569"/>
            <a:ext cx="344470" cy="5099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39" y="1139566"/>
            <a:ext cx="2077898" cy="208014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829912" y="1324355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12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50" y="2462672"/>
            <a:ext cx="391921" cy="55368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40" y="2582607"/>
            <a:ext cx="344470" cy="5099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343" y="1139566"/>
            <a:ext cx="2801201" cy="208014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240999" y="1320503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30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00" y="2411025"/>
            <a:ext cx="391921" cy="55368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163" y="2529925"/>
            <a:ext cx="391921" cy="5536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75" y="2465433"/>
            <a:ext cx="391921" cy="553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569119"/>
                  </p:ext>
                </p:extLst>
              </p:nvPr>
            </p:nvGraphicFramePr>
            <p:xfrm>
              <a:off x="1222066" y="4701535"/>
              <a:ext cx="230333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7777">
                      <a:extLst>
                        <a:ext uri="{9D8B030D-6E8A-4147-A177-3AD203B41FA5}">
                          <a16:colId xmlns:a16="http://schemas.microsoft.com/office/drawing/2014/main" val="441867279"/>
                        </a:ext>
                      </a:extLst>
                    </a:gridCol>
                    <a:gridCol w="767777">
                      <a:extLst>
                        <a:ext uri="{9D8B030D-6E8A-4147-A177-3AD203B41FA5}">
                          <a16:colId xmlns:a16="http://schemas.microsoft.com/office/drawing/2014/main" val="3591293299"/>
                        </a:ext>
                      </a:extLst>
                    </a:gridCol>
                    <a:gridCol w="767777">
                      <a:extLst>
                        <a:ext uri="{9D8B030D-6E8A-4147-A177-3AD203B41FA5}">
                          <a16:colId xmlns:a16="http://schemas.microsoft.com/office/drawing/2014/main" val="707924202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744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17959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569119"/>
                  </p:ext>
                </p:extLst>
              </p:nvPr>
            </p:nvGraphicFramePr>
            <p:xfrm>
              <a:off x="1222066" y="4701535"/>
              <a:ext cx="230333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7777">
                      <a:extLst>
                        <a:ext uri="{9D8B030D-6E8A-4147-A177-3AD203B41FA5}">
                          <a16:colId xmlns:a16="http://schemas.microsoft.com/office/drawing/2014/main" val="441867279"/>
                        </a:ext>
                      </a:extLst>
                    </a:gridCol>
                    <a:gridCol w="767777">
                      <a:extLst>
                        <a:ext uri="{9D8B030D-6E8A-4147-A177-3AD203B41FA5}">
                          <a16:colId xmlns:a16="http://schemas.microsoft.com/office/drawing/2014/main" val="3591293299"/>
                        </a:ext>
                      </a:extLst>
                    </a:gridCol>
                    <a:gridCol w="767777">
                      <a:extLst>
                        <a:ext uri="{9D8B030D-6E8A-4147-A177-3AD203B41FA5}">
                          <a16:colId xmlns:a16="http://schemas.microsoft.com/office/drawing/2014/main" val="707924202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744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794" t="-108197" r="-20238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0000" t="-108197" r="-10078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01587" t="-108197" r="-1587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17959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9121156"/>
                  </p:ext>
                </p:extLst>
              </p:nvPr>
            </p:nvGraphicFramePr>
            <p:xfrm>
              <a:off x="5220066" y="4662749"/>
              <a:ext cx="230333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2941">
                      <a:extLst>
                        <a:ext uri="{9D8B030D-6E8A-4147-A177-3AD203B41FA5}">
                          <a16:colId xmlns:a16="http://schemas.microsoft.com/office/drawing/2014/main" val="441867279"/>
                        </a:ext>
                      </a:extLst>
                    </a:gridCol>
                    <a:gridCol w="661012">
                      <a:extLst>
                        <a:ext uri="{9D8B030D-6E8A-4147-A177-3AD203B41FA5}">
                          <a16:colId xmlns:a16="http://schemas.microsoft.com/office/drawing/2014/main" val="3591293299"/>
                        </a:ext>
                      </a:extLst>
                    </a:gridCol>
                    <a:gridCol w="979378">
                      <a:extLst>
                        <a:ext uri="{9D8B030D-6E8A-4147-A177-3AD203B41FA5}">
                          <a16:colId xmlns:a16="http://schemas.microsoft.com/office/drawing/2014/main" val="707924202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744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17959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9121156"/>
                  </p:ext>
                </p:extLst>
              </p:nvPr>
            </p:nvGraphicFramePr>
            <p:xfrm>
              <a:off x="5220066" y="4662749"/>
              <a:ext cx="230333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2941">
                      <a:extLst>
                        <a:ext uri="{9D8B030D-6E8A-4147-A177-3AD203B41FA5}">
                          <a16:colId xmlns:a16="http://schemas.microsoft.com/office/drawing/2014/main" val="441867279"/>
                        </a:ext>
                      </a:extLst>
                    </a:gridCol>
                    <a:gridCol w="661012">
                      <a:extLst>
                        <a:ext uri="{9D8B030D-6E8A-4147-A177-3AD203B41FA5}">
                          <a16:colId xmlns:a16="http://schemas.microsoft.com/office/drawing/2014/main" val="3591293299"/>
                        </a:ext>
                      </a:extLst>
                    </a:gridCol>
                    <a:gridCol w="979378">
                      <a:extLst>
                        <a:ext uri="{9D8B030D-6E8A-4147-A177-3AD203B41FA5}">
                          <a16:colId xmlns:a16="http://schemas.microsoft.com/office/drawing/2014/main" val="707924202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744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917" t="-109836" r="-24954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0917" t="-109836" r="-14954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179593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2" y="540089"/>
            <a:ext cx="78468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Form an equation to represent the part-whole models.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Form equations to represent the bar models.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29" y="1139566"/>
            <a:ext cx="2077898" cy="20801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06" y="2344126"/>
            <a:ext cx="391921" cy="5536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661" y="2587115"/>
            <a:ext cx="391921" cy="5536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472" y="2372149"/>
            <a:ext cx="344470" cy="5099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07" y="2390572"/>
            <a:ext cx="344470" cy="5099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29" y="2709714"/>
            <a:ext cx="344470" cy="5099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82" y="2645569"/>
            <a:ext cx="344470" cy="5099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39" y="1139566"/>
            <a:ext cx="2077898" cy="208014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50" y="2462672"/>
            <a:ext cx="391921" cy="55368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40" y="2582607"/>
            <a:ext cx="344470" cy="5099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343" y="1139566"/>
            <a:ext cx="2801201" cy="208014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00" y="2411025"/>
            <a:ext cx="391921" cy="55368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163" y="2529925"/>
            <a:ext cx="391921" cy="5536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75" y="2465433"/>
            <a:ext cx="391921" cy="553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569119"/>
                  </p:ext>
                </p:extLst>
              </p:nvPr>
            </p:nvGraphicFramePr>
            <p:xfrm>
              <a:off x="1222066" y="4701535"/>
              <a:ext cx="230333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7777">
                      <a:extLst>
                        <a:ext uri="{9D8B030D-6E8A-4147-A177-3AD203B41FA5}">
                          <a16:colId xmlns:a16="http://schemas.microsoft.com/office/drawing/2014/main" val="441867279"/>
                        </a:ext>
                      </a:extLst>
                    </a:gridCol>
                    <a:gridCol w="767777">
                      <a:extLst>
                        <a:ext uri="{9D8B030D-6E8A-4147-A177-3AD203B41FA5}">
                          <a16:colId xmlns:a16="http://schemas.microsoft.com/office/drawing/2014/main" val="3591293299"/>
                        </a:ext>
                      </a:extLst>
                    </a:gridCol>
                    <a:gridCol w="767777">
                      <a:extLst>
                        <a:ext uri="{9D8B030D-6E8A-4147-A177-3AD203B41FA5}">
                          <a16:colId xmlns:a16="http://schemas.microsoft.com/office/drawing/2014/main" val="707924202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744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17959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569119"/>
                  </p:ext>
                </p:extLst>
              </p:nvPr>
            </p:nvGraphicFramePr>
            <p:xfrm>
              <a:off x="1222066" y="4701535"/>
              <a:ext cx="230333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7777">
                      <a:extLst>
                        <a:ext uri="{9D8B030D-6E8A-4147-A177-3AD203B41FA5}">
                          <a16:colId xmlns:a16="http://schemas.microsoft.com/office/drawing/2014/main" val="441867279"/>
                        </a:ext>
                      </a:extLst>
                    </a:gridCol>
                    <a:gridCol w="767777">
                      <a:extLst>
                        <a:ext uri="{9D8B030D-6E8A-4147-A177-3AD203B41FA5}">
                          <a16:colId xmlns:a16="http://schemas.microsoft.com/office/drawing/2014/main" val="3591293299"/>
                        </a:ext>
                      </a:extLst>
                    </a:gridCol>
                    <a:gridCol w="767777">
                      <a:extLst>
                        <a:ext uri="{9D8B030D-6E8A-4147-A177-3AD203B41FA5}">
                          <a16:colId xmlns:a16="http://schemas.microsoft.com/office/drawing/2014/main" val="707924202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744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794" t="-108197" r="-20238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0000" t="-108197" r="-10078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1587" t="-108197" r="-1587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17959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9121156"/>
                  </p:ext>
                </p:extLst>
              </p:nvPr>
            </p:nvGraphicFramePr>
            <p:xfrm>
              <a:off x="5220066" y="4662749"/>
              <a:ext cx="230333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2941">
                      <a:extLst>
                        <a:ext uri="{9D8B030D-6E8A-4147-A177-3AD203B41FA5}">
                          <a16:colId xmlns:a16="http://schemas.microsoft.com/office/drawing/2014/main" val="441867279"/>
                        </a:ext>
                      </a:extLst>
                    </a:gridCol>
                    <a:gridCol w="661012">
                      <a:extLst>
                        <a:ext uri="{9D8B030D-6E8A-4147-A177-3AD203B41FA5}">
                          <a16:colId xmlns:a16="http://schemas.microsoft.com/office/drawing/2014/main" val="3591293299"/>
                        </a:ext>
                      </a:extLst>
                    </a:gridCol>
                    <a:gridCol w="979378">
                      <a:extLst>
                        <a:ext uri="{9D8B030D-6E8A-4147-A177-3AD203B41FA5}">
                          <a16:colId xmlns:a16="http://schemas.microsoft.com/office/drawing/2014/main" val="707924202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744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17959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9121156"/>
                  </p:ext>
                </p:extLst>
              </p:nvPr>
            </p:nvGraphicFramePr>
            <p:xfrm>
              <a:off x="5220066" y="4662749"/>
              <a:ext cx="230333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2941">
                      <a:extLst>
                        <a:ext uri="{9D8B030D-6E8A-4147-A177-3AD203B41FA5}">
                          <a16:colId xmlns:a16="http://schemas.microsoft.com/office/drawing/2014/main" val="441867279"/>
                        </a:ext>
                      </a:extLst>
                    </a:gridCol>
                    <a:gridCol w="661012">
                      <a:extLst>
                        <a:ext uri="{9D8B030D-6E8A-4147-A177-3AD203B41FA5}">
                          <a16:colId xmlns:a16="http://schemas.microsoft.com/office/drawing/2014/main" val="3591293299"/>
                        </a:ext>
                      </a:extLst>
                    </a:gridCol>
                    <a:gridCol w="979378">
                      <a:extLst>
                        <a:ext uri="{9D8B030D-6E8A-4147-A177-3AD203B41FA5}">
                          <a16:colId xmlns:a16="http://schemas.microsoft.com/office/drawing/2014/main" val="707924202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744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917" t="-109836" r="-24954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00917" t="-109836" r="-14954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17959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31339" y="3383790"/>
                <a:ext cx="1961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accent1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4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20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39" y="3383790"/>
                <a:ext cx="1961809" cy="461665"/>
              </a:xfrm>
              <a:prstGeom prst="rect">
                <a:avLst/>
              </a:prstGeom>
              <a:blipFill>
                <a:blip r:embed="rId11"/>
                <a:stretch>
                  <a:fillRect l="-4658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918916" y="3353498"/>
                <a:ext cx="13440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accent1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30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916" y="3353498"/>
                <a:ext cx="1344061" cy="461665"/>
              </a:xfrm>
              <a:prstGeom prst="rect">
                <a:avLst/>
              </a:prstGeom>
              <a:blipFill>
                <a:blip r:embed="rId12"/>
                <a:stretch>
                  <a:fillRect l="-7273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233655" y="3383790"/>
                <a:ext cx="15768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1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12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655" y="3383790"/>
                <a:ext cx="1576855" cy="461665"/>
              </a:xfrm>
              <a:prstGeom prst="rect">
                <a:avLst/>
              </a:prstGeom>
              <a:blipFill>
                <a:blip r:embed="rId13"/>
                <a:stretch>
                  <a:fillRect t="-10526" r="-387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617666" y="5513434"/>
                <a:ext cx="13440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accent1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15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66" y="5513434"/>
                <a:ext cx="1344061" cy="461665"/>
              </a:xfrm>
              <a:prstGeom prst="rect">
                <a:avLst/>
              </a:prstGeom>
              <a:blipFill>
                <a:blip r:embed="rId14"/>
                <a:stretch>
                  <a:fillRect l="-678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561588" y="5438362"/>
                <a:ext cx="1961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accent1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7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15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588" y="5438362"/>
                <a:ext cx="1961809" cy="461665"/>
              </a:xfrm>
              <a:prstGeom prst="rect">
                <a:avLst/>
              </a:prstGeom>
              <a:blipFill>
                <a:blip r:embed="rId15"/>
                <a:stretch>
                  <a:fillRect l="-4658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6D4D13E3-E94A-4339-A5A2-5C7D0D3C9234}"/>
              </a:ext>
            </a:extLst>
          </p:cNvPr>
          <p:cNvSpPr txBox="1"/>
          <p:nvPr/>
        </p:nvSpPr>
        <p:spPr>
          <a:xfrm>
            <a:off x="1693582" y="1320503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78BC665-03C4-423E-8DA9-CA042E527CE3}"/>
              </a:ext>
            </a:extLst>
          </p:cNvPr>
          <p:cNvSpPr txBox="1"/>
          <p:nvPr/>
        </p:nvSpPr>
        <p:spPr>
          <a:xfrm>
            <a:off x="6829912" y="1324355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0C921B3-0C27-449E-8105-E94925151841}"/>
              </a:ext>
            </a:extLst>
          </p:cNvPr>
          <p:cNvSpPr txBox="1"/>
          <p:nvPr/>
        </p:nvSpPr>
        <p:spPr>
          <a:xfrm>
            <a:off x="4240999" y="1320503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932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8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336" y="1104036"/>
            <a:ext cx="1427798" cy="175433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85" y="1133241"/>
            <a:ext cx="1405916" cy="1695926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1131278" y="679546"/>
            <a:ext cx="6452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</a:rPr>
              <a:t>Alex and Jack have the same number of sweets.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39" y="2429946"/>
            <a:ext cx="840972" cy="118821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85" y="2741314"/>
            <a:ext cx="840972" cy="118821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970" y="2383147"/>
            <a:ext cx="840972" cy="118821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20" y="2646955"/>
            <a:ext cx="840972" cy="118821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60" y="2245012"/>
            <a:ext cx="840972" cy="1188213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785846" y="3594734"/>
            <a:ext cx="3087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>
                <a:solidFill>
                  <a:prstClr val="black"/>
                </a:solidFill>
              </a:rPr>
              <a:t>This</a:t>
            </a:r>
            <a:r>
              <a:rPr lang="en-GB" sz="2400" dirty="0">
                <a:solidFill>
                  <a:prstClr val="black"/>
                </a:solidFill>
              </a:rPr>
              <a:t> is all of Alex’s sweets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879554" y="3594734"/>
            <a:ext cx="4431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>
                <a:solidFill>
                  <a:prstClr val="black"/>
                </a:solidFill>
              </a:rPr>
              <a:t>This</a:t>
            </a:r>
            <a:r>
              <a:rPr lang="en-GB" sz="2400" dirty="0">
                <a:solidFill>
                  <a:prstClr val="black"/>
                </a:solidFill>
              </a:rPr>
              <a:t> is some of Jack’s sweets.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</a:rPr>
              <a:t>The rest are in his pocket.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712" y="2427109"/>
            <a:ext cx="840972" cy="118821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758" y="2738477"/>
            <a:ext cx="840972" cy="118821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593" y="2644118"/>
            <a:ext cx="840972" cy="1188213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1060939" y="5094949"/>
            <a:ext cx="6452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</a:rPr>
              <a:t>How many sweets are in Jack’s pocket?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979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336" y="1104036"/>
            <a:ext cx="1427798" cy="175433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85" y="1133241"/>
            <a:ext cx="1405916" cy="1695926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1131278" y="679546"/>
            <a:ext cx="6452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</a:rPr>
              <a:t>Alex and Jack have the same number of sweets.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99" b="28219"/>
          <a:stretch/>
        </p:blipFill>
        <p:spPr>
          <a:xfrm>
            <a:off x="1060939" y="2829167"/>
            <a:ext cx="840972" cy="453696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08" b="30143"/>
          <a:stretch/>
        </p:blipFill>
        <p:spPr>
          <a:xfrm>
            <a:off x="1361985" y="3147773"/>
            <a:ext cx="840972" cy="42358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5" b="28087"/>
          <a:stretch/>
        </p:blipFill>
        <p:spPr>
          <a:xfrm>
            <a:off x="1908970" y="2796340"/>
            <a:ext cx="840972" cy="44127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15" b="28569"/>
          <a:stretch/>
        </p:blipFill>
        <p:spPr>
          <a:xfrm>
            <a:off x="2229820" y="3061826"/>
            <a:ext cx="840972" cy="43388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9" b="27395"/>
          <a:stretch/>
        </p:blipFill>
        <p:spPr>
          <a:xfrm>
            <a:off x="2764060" y="2644118"/>
            <a:ext cx="840972" cy="46358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7" b="27147"/>
          <a:stretch/>
        </p:blipFill>
        <p:spPr>
          <a:xfrm>
            <a:off x="4921712" y="2829168"/>
            <a:ext cx="840972" cy="46359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7" b="26538"/>
          <a:stretch/>
        </p:blipFill>
        <p:spPr>
          <a:xfrm>
            <a:off x="5222758" y="3147774"/>
            <a:ext cx="840972" cy="46359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71" b="28330"/>
          <a:stretch/>
        </p:blipFill>
        <p:spPr>
          <a:xfrm>
            <a:off x="6090593" y="3035889"/>
            <a:ext cx="840972" cy="4598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D6F5EE-6FE9-4BCA-9C39-4209C8E7BCA3}"/>
                  </a:ext>
                </a:extLst>
              </p:cNvPr>
              <p:cNvSpPr txBox="1"/>
              <p:nvPr/>
            </p:nvSpPr>
            <p:spPr>
              <a:xfrm>
                <a:off x="6896886" y="2429467"/>
                <a:ext cx="686968" cy="62369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1"/>
                </a:solidFill>
              </a:ln>
            </p:spPr>
            <p:txBody>
              <a:bodyPr wrap="square" rtlCol="0" anchor="t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D6F5EE-6FE9-4BCA-9C39-4209C8E7B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886" y="2429467"/>
                <a:ext cx="686968" cy="6236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A4BFD30B-7FF9-4A5E-B9FE-41E4123DAD63}"/>
              </a:ext>
            </a:extLst>
          </p:cNvPr>
          <p:cNvGrpSpPr/>
          <p:nvPr/>
        </p:nvGrpSpPr>
        <p:grpSpPr>
          <a:xfrm>
            <a:off x="2133599" y="4528887"/>
            <a:ext cx="4876800" cy="1610501"/>
            <a:chOff x="2133599" y="2443040"/>
            <a:chExt cx="4876800" cy="161050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59DD8EE-086D-4400-B0EC-E20B54F383D2}"/>
                </a:ext>
              </a:extLst>
            </p:cNvPr>
            <p:cNvSpPr/>
            <p:nvPr/>
          </p:nvSpPr>
          <p:spPr>
            <a:xfrm>
              <a:off x="2153971" y="2443040"/>
              <a:ext cx="4836057" cy="188101"/>
            </a:xfrm>
            <a:prstGeom prst="rect">
              <a:avLst/>
            </a:prstGeom>
            <a:solidFill>
              <a:srgbClr val="CD7B0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07C637C-6DB1-4429-A256-DA4646F2C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0"/>
            </a:blip>
            <a:stretch>
              <a:fillRect/>
            </a:stretch>
          </p:blipFill>
          <p:spPr>
            <a:xfrm>
              <a:off x="2133599" y="2631141"/>
              <a:ext cx="4876800" cy="1422400"/>
            </a:xfrm>
            <a:prstGeom prst="rect">
              <a:avLst/>
            </a:prstGeom>
          </p:spPr>
        </p:pic>
      </p:grpSp>
      <p:sp>
        <p:nvSpPr>
          <p:cNvPr id="51" name="Delay 29">
            <a:extLst>
              <a:ext uri="{FF2B5EF4-FFF2-40B4-BE49-F238E27FC236}">
                <a16:creationId xmlns:a16="http://schemas.microsoft.com/office/drawing/2014/main" id="{4D07FCA6-8D4B-46E8-AC3C-952719613390}"/>
              </a:ext>
            </a:extLst>
          </p:cNvPr>
          <p:cNvSpPr/>
          <p:nvPr/>
        </p:nvSpPr>
        <p:spPr>
          <a:xfrm rot="16200000">
            <a:off x="4176776" y="4540153"/>
            <a:ext cx="777084" cy="731884"/>
          </a:xfrm>
          <a:prstGeom prst="flowChartDelay">
            <a:avLst/>
          </a:prstGeom>
          <a:solidFill>
            <a:srgbClr val="CD7B0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4D21A63-A20C-4DAA-8B7F-1FB7F64A2AD3}"/>
              </a:ext>
            </a:extLst>
          </p:cNvPr>
          <p:cNvSpPr/>
          <p:nvPr/>
        </p:nvSpPr>
        <p:spPr>
          <a:xfrm>
            <a:off x="3869022" y="5295829"/>
            <a:ext cx="1407191" cy="219018"/>
          </a:xfrm>
          <a:prstGeom prst="rect">
            <a:avLst/>
          </a:prstGeom>
          <a:solidFill>
            <a:srgbClr val="CD7B0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653A744-49F5-407E-8B5C-2698258CC768}"/>
              </a:ext>
            </a:extLst>
          </p:cNvPr>
          <p:cNvSpPr/>
          <p:nvPr/>
        </p:nvSpPr>
        <p:spPr>
          <a:xfrm rot="16200000">
            <a:off x="4511882" y="4592660"/>
            <a:ext cx="124333" cy="124322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01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12205 0.159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796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0.09201 0.152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1" y="763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08368 0.1601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800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04861 0.1601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80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03142 0.1453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09566 0.211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1057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0.03733 0.1530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763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00451 0.148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743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07483 0.079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51" grpId="0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336" y="1104036"/>
            <a:ext cx="1427798" cy="175433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85" y="1133241"/>
            <a:ext cx="1405916" cy="1695926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1131278" y="679546"/>
            <a:ext cx="6452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</a:rPr>
              <a:t>Alex and Jack have the same number of sweets.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C5F4F48-84CC-4B96-84ED-67A20492C1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9" b="27395"/>
          <a:stretch/>
        </p:blipFill>
        <p:spPr>
          <a:xfrm>
            <a:off x="2480512" y="3637743"/>
            <a:ext cx="840972" cy="46358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B7777DA-0C14-4947-B936-EEF6387B2443}"/>
              </a:ext>
            </a:extLst>
          </p:cNvPr>
          <p:cNvGrpSpPr/>
          <p:nvPr/>
        </p:nvGrpSpPr>
        <p:grpSpPr>
          <a:xfrm>
            <a:off x="2133599" y="3586157"/>
            <a:ext cx="4876800" cy="2553231"/>
            <a:chOff x="2133599" y="3586157"/>
            <a:chExt cx="4876800" cy="255323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C42C570-C6D2-4F70-84CD-D480B413F9DC}"/>
                </a:ext>
              </a:extLst>
            </p:cNvPr>
            <p:cNvGrpSpPr/>
            <p:nvPr/>
          </p:nvGrpSpPr>
          <p:grpSpPr>
            <a:xfrm>
              <a:off x="2133599" y="4528887"/>
              <a:ext cx="4876800" cy="1610501"/>
              <a:chOff x="2133599" y="2443040"/>
              <a:chExt cx="4876800" cy="1610501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422AE7-F99F-48FC-9A0F-5FC25722BF0B}"/>
                  </a:ext>
                </a:extLst>
              </p:cNvPr>
              <p:cNvSpPr/>
              <p:nvPr/>
            </p:nvSpPr>
            <p:spPr>
              <a:xfrm>
                <a:off x="2153971" y="2443040"/>
                <a:ext cx="4836057" cy="188101"/>
              </a:xfrm>
              <a:prstGeom prst="rect">
                <a:avLst/>
              </a:prstGeom>
              <a:solidFill>
                <a:srgbClr val="CD7B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B4C3A24B-4ED7-4EDF-918C-26F533B8C1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alphaModFix amt="0"/>
              </a:blip>
              <a:stretch>
                <a:fillRect/>
              </a:stretch>
            </p:blipFill>
            <p:spPr>
              <a:xfrm>
                <a:off x="2133599" y="2631141"/>
                <a:ext cx="4876800" cy="1422400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9A99D35-038B-4D80-9B61-F17867F4943D}"/>
                </a:ext>
              </a:extLst>
            </p:cNvPr>
            <p:cNvGrpSpPr/>
            <p:nvPr/>
          </p:nvGrpSpPr>
          <p:grpSpPr>
            <a:xfrm>
              <a:off x="2172805" y="3586157"/>
              <a:ext cx="4541501" cy="1026852"/>
              <a:chOff x="2172805" y="3586157"/>
              <a:chExt cx="4541501" cy="1026852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02A177C9-753E-4116-9ABF-DDE88A14FB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599" b="28219"/>
              <a:stretch/>
            </p:blipFill>
            <p:spPr>
              <a:xfrm>
                <a:off x="2172805" y="3921965"/>
                <a:ext cx="840972" cy="453696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01584494-15BE-447B-A5C0-3E57062D05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208" b="30143"/>
              <a:stretch/>
            </p:blipFill>
            <p:spPr>
              <a:xfrm>
                <a:off x="2198847" y="4189421"/>
                <a:ext cx="840972" cy="423588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185FC0CF-BA71-45BE-92ED-C47C9C7F9C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775" b="28087"/>
              <a:stretch/>
            </p:blipFill>
            <p:spPr>
              <a:xfrm>
                <a:off x="2670446" y="3891245"/>
                <a:ext cx="840972" cy="441276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17F8E1CF-D54A-482C-9115-71D213A70A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915" b="28569"/>
              <a:stretch/>
            </p:blipFill>
            <p:spPr>
              <a:xfrm>
                <a:off x="2673744" y="4158516"/>
                <a:ext cx="840972" cy="433880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87A84725-77B7-49A9-AD51-2B6D2FF934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7" b="27147"/>
              <a:stretch/>
            </p:blipFill>
            <p:spPr>
              <a:xfrm>
                <a:off x="5412941" y="3586157"/>
                <a:ext cx="840972" cy="463590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0AFBE952-60B5-4D7B-A1BA-38C469A193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447" b="26538"/>
              <a:stretch/>
            </p:blipFill>
            <p:spPr>
              <a:xfrm>
                <a:off x="5269693" y="3874030"/>
                <a:ext cx="840972" cy="463590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93D8D12-064E-4B9B-837E-371A6BB718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971" b="28330"/>
              <a:stretch/>
            </p:blipFill>
            <p:spPr>
              <a:xfrm>
                <a:off x="5266673" y="4141235"/>
                <a:ext cx="840972" cy="45981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FC166F77-0035-49C7-8F88-1F6AFAEE4716}"/>
                      </a:ext>
                    </a:extLst>
                  </p:cNvPr>
                  <p:cNvSpPr txBox="1"/>
                  <p:nvPr/>
                </p:nvSpPr>
                <p:spPr>
                  <a:xfrm>
                    <a:off x="6027338" y="3878084"/>
                    <a:ext cx="686968" cy="623693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9050">
                    <a:solidFill>
                      <a:schemeClr val="accent1"/>
                    </a:solidFill>
                  </a:ln>
                </p:spPr>
                <p:txBody>
                  <a:bodyPr wrap="square" rtlCol="0" anchor="t">
                    <a:no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a14:m>
                    <a:r>
                      <a:rPr lang="en-GB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FC166F77-0035-49C7-8F88-1F6AFAEE47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7338" y="3878084"/>
                    <a:ext cx="686968" cy="62369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19050"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6" name="Delay 29">
            <a:extLst>
              <a:ext uri="{FF2B5EF4-FFF2-40B4-BE49-F238E27FC236}">
                <a16:creationId xmlns:a16="http://schemas.microsoft.com/office/drawing/2014/main" id="{D1A903EC-C953-4F31-8E31-8CFFBFDEBAF4}"/>
              </a:ext>
            </a:extLst>
          </p:cNvPr>
          <p:cNvSpPr/>
          <p:nvPr/>
        </p:nvSpPr>
        <p:spPr>
          <a:xfrm rot="16200000">
            <a:off x="4176776" y="4540153"/>
            <a:ext cx="777084" cy="731884"/>
          </a:xfrm>
          <a:prstGeom prst="flowChartDelay">
            <a:avLst/>
          </a:prstGeom>
          <a:solidFill>
            <a:srgbClr val="CD7B0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ECECF4D-46A5-44D6-BD51-3AF26AF1A2C1}"/>
              </a:ext>
            </a:extLst>
          </p:cNvPr>
          <p:cNvSpPr/>
          <p:nvPr/>
        </p:nvSpPr>
        <p:spPr>
          <a:xfrm>
            <a:off x="3869022" y="5295829"/>
            <a:ext cx="1407191" cy="219018"/>
          </a:xfrm>
          <a:prstGeom prst="rect">
            <a:avLst/>
          </a:prstGeom>
          <a:solidFill>
            <a:srgbClr val="CD7B0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6B132DF-FD24-4211-967E-9009C08E1AD5}"/>
              </a:ext>
            </a:extLst>
          </p:cNvPr>
          <p:cNvSpPr/>
          <p:nvPr/>
        </p:nvSpPr>
        <p:spPr>
          <a:xfrm rot="16200000">
            <a:off x="4511882" y="4592660"/>
            <a:ext cx="124333" cy="124322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106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900000">
                                      <p:cBhvr>
                                        <p:cTn id="1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336" y="1104036"/>
            <a:ext cx="1427798" cy="175433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85" y="1133241"/>
            <a:ext cx="1405916" cy="1695926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1131278" y="679546"/>
            <a:ext cx="6452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</a:rPr>
              <a:t>Alex and Jack have the same number of sweets.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7A84725-77B7-49A9-AD51-2B6D2FF934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7" b="27147"/>
          <a:stretch/>
        </p:blipFill>
        <p:spPr>
          <a:xfrm rot="900000">
            <a:off x="5640379" y="3948240"/>
            <a:ext cx="840972" cy="4635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9B64B20-2D8F-4612-8F20-2A858A772359}"/>
              </a:ext>
            </a:extLst>
          </p:cNvPr>
          <p:cNvGrpSpPr/>
          <p:nvPr/>
        </p:nvGrpSpPr>
        <p:grpSpPr>
          <a:xfrm>
            <a:off x="2011601" y="3434165"/>
            <a:ext cx="4876800" cy="2689162"/>
            <a:chOff x="2011601" y="3434165"/>
            <a:chExt cx="4876800" cy="268916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C42C570-C6D2-4F70-84CD-D480B413F9DC}"/>
                </a:ext>
              </a:extLst>
            </p:cNvPr>
            <p:cNvGrpSpPr/>
            <p:nvPr/>
          </p:nvGrpSpPr>
          <p:grpSpPr>
            <a:xfrm rot="900000">
              <a:off x="2011601" y="4512826"/>
              <a:ext cx="4876800" cy="1610501"/>
              <a:chOff x="2133599" y="2443040"/>
              <a:chExt cx="4876800" cy="1610501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422AE7-F99F-48FC-9A0F-5FC25722BF0B}"/>
                  </a:ext>
                </a:extLst>
              </p:cNvPr>
              <p:cNvSpPr/>
              <p:nvPr/>
            </p:nvSpPr>
            <p:spPr>
              <a:xfrm>
                <a:off x="2153971" y="2443040"/>
                <a:ext cx="4836057" cy="188101"/>
              </a:xfrm>
              <a:prstGeom prst="rect">
                <a:avLst/>
              </a:prstGeom>
              <a:solidFill>
                <a:srgbClr val="CD7B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B4C3A24B-4ED7-4EDF-918C-26F533B8C1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alphaModFix amt="0"/>
              </a:blip>
              <a:stretch>
                <a:fillRect/>
              </a:stretch>
            </p:blipFill>
            <p:spPr>
              <a:xfrm>
                <a:off x="2133599" y="2631141"/>
                <a:ext cx="4876800" cy="1422400"/>
              </a:xfrm>
              <a:prstGeom prst="rect">
                <a:avLst/>
              </a:prstGeom>
            </p:spPr>
          </p:pic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2A177C9-753E-4116-9ABF-DDE88A14FB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99" b="28219"/>
            <a:stretch/>
          </p:blipFill>
          <p:spPr>
            <a:xfrm rot="900000">
              <a:off x="2425015" y="3434165"/>
              <a:ext cx="840972" cy="45369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1584494-15BE-447B-A5C0-3E57062D05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08" b="30143"/>
            <a:stretch/>
          </p:blipFill>
          <p:spPr>
            <a:xfrm rot="900000">
              <a:off x="2384843" y="3699761"/>
              <a:ext cx="840972" cy="42358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85FC0CF-BA71-45BE-92ED-C47C9C7F9C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775" b="28087"/>
            <a:stretch/>
          </p:blipFill>
          <p:spPr>
            <a:xfrm rot="900000">
              <a:off x="2915257" y="3533502"/>
              <a:ext cx="840972" cy="441276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7F8E1CF-D54A-482C-9115-71D213A70A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915" b="28569"/>
            <a:stretch/>
          </p:blipFill>
          <p:spPr>
            <a:xfrm rot="900000">
              <a:off x="2850225" y="3792646"/>
              <a:ext cx="840972" cy="43388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AFBE952-60B5-4D7B-A1BA-38C469A193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47" b="26538"/>
            <a:stretch/>
          </p:blipFill>
          <p:spPr>
            <a:xfrm rot="900000">
              <a:off x="5427505" y="4189228"/>
              <a:ext cx="840972" cy="46359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93D8D12-064E-4B9B-837E-371A6BB718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71" b="28330"/>
            <a:stretch/>
          </p:blipFill>
          <p:spPr>
            <a:xfrm rot="900000">
              <a:off x="5355918" y="4446611"/>
              <a:ext cx="840972" cy="45981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C166F77-0035-49C7-8F88-1F6AFAEE4716}"/>
                    </a:ext>
                  </a:extLst>
                </p:cNvPr>
                <p:cNvSpPr txBox="1"/>
                <p:nvPr/>
              </p:nvSpPr>
              <p:spPr>
                <a:xfrm rot="900000">
                  <a:off x="6140189" y="4366580"/>
                  <a:ext cx="686968" cy="623693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chemeClr val="accent1"/>
                  </a:solidFill>
                </a:ln>
              </p:spPr>
              <p:txBody>
                <a:bodyPr wrap="square" rtlCol="0" anchor="t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GB" dirty="0"/>
                    <a:t> </a:t>
                  </a: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C166F77-0035-49C7-8F88-1F6AFAEE47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00000">
                  <a:off x="6140189" y="4366580"/>
                  <a:ext cx="686968" cy="62369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Delay 29">
            <a:extLst>
              <a:ext uri="{FF2B5EF4-FFF2-40B4-BE49-F238E27FC236}">
                <a16:creationId xmlns:a16="http://schemas.microsoft.com/office/drawing/2014/main" id="{D1A903EC-C953-4F31-8E31-8CFFBFDEBAF4}"/>
              </a:ext>
            </a:extLst>
          </p:cNvPr>
          <p:cNvSpPr/>
          <p:nvPr/>
        </p:nvSpPr>
        <p:spPr>
          <a:xfrm rot="16200000">
            <a:off x="4176776" y="4540153"/>
            <a:ext cx="777084" cy="731884"/>
          </a:xfrm>
          <a:prstGeom prst="flowChartDelay">
            <a:avLst/>
          </a:prstGeom>
          <a:solidFill>
            <a:srgbClr val="CD7B0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ECECF4D-46A5-44D6-BD51-3AF26AF1A2C1}"/>
              </a:ext>
            </a:extLst>
          </p:cNvPr>
          <p:cNvSpPr/>
          <p:nvPr/>
        </p:nvSpPr>
        <p:spPr>
          <a:xfrm>
            <a:off x="3869022" y="5295829"/>
            <a:ext cx="1407191" cy="219018"/>
          </a:xfrm>
          <a:prstGeom prst="rect">
            <a:avLst/>
          </a:prstGeom>
          <a:solidFill>
            <a:srgbClr val="CD7B0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6B132DF-FD24-4211-967E-9009C08E1AD5}"/>
              </a:ext>
            </a:extLst>
          </p:cNvPr>
          <p:cNvSpPr/>
          <p:nvPr/>
        </p:nvSpPr>
        <p:spPr>
          <a:xfrm rot="16200000">
            <a:off x="4511882" y="4592660"/>
            <a:ext cx="124333" cy="124322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11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-900000"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4.7|3.2|2.8|3.9|1.5|7.1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.9|5.7|3.9|1.5|1.7|3.1|9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3.8|2|6.4|3.4|2.1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5.2|0.9|4.7|2.4|0.9|0.8|0.8|0.9|5.4|2.2|2.1|7.6|10|1.6|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3.7|5.3|4.5|7|8.3|1.1|1.3|1.4|2.2|2.9|8.8|11.4|5|7|3.4|2.2|1.1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2|5|2.4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2.4|3.7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6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3.5|3.2|1.7|0.9|1.5|3.7|10.6|3.8|2.7|2.3|4.3|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3.2|1.5|9.6|6.5|1.3|1.4|12.9|3.7|11.8|2.6|4.8|5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4.4|7|2.6|2.9|6.1|7.9|10.7|5|1.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522d4c35-b548-4432-90ae-af4376e1c4b4"/>
    <ds:schemaRef ds:uri="http://www.w3.org/XML/1998/namespace"/>
    <ds:schemaRef ds:uri="cee99ee9-287b-4f9a-957c-ba5ae7375c9a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46915FA-D53C-4989-97FE-242C858FA3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8597</TotalTime>
  <Words>513</Words>
  <Application>Microsoft Macintosh PowerPoint</Application>
  <PresentationFormat>On-screen Show (4:3)</PresentationFormat>
  <Paragraphs>198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1 - 4 on the worksheet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Tom Walsh</cp:lastModifiedBy>
  <cp:revision>409</cp:revision>
  <dcterms:created xsi:type="dcterms:W3CDTF">2019-07-05T11:02:13Z</dcterms:created>
  <dcterms:modified xsi:type="dcterms:W3CDTF">2021-02-28T14:24:51Z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