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964268"/>
            <a:ext cx="8874125" cy="2421464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Lucida Handwriting" panose="03010101010101010101" pitchFamily="66" charset="0"/>
              </a:rPr>
              <a:t>Europe</a:t>
            </a:r>
            <a:endParaRPr lang="en-GB" sz="54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Lucida Handwriting" panose="03010101010101010101" pitchFamily="66" charset="0"/>
              </a:rPr>
              <a:t>By Percy Booker</a:t>
            </a:r>
            <a:endParaRPr lang="en-GB" sz="16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032" name="Picture 8" descr="12 leading marketplaces in Europe - E-commerce Germany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4" y="909638"/>
            <a:ext cx="6796088" cy="4530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2681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673600"/>
            <a:ext cx="10131427" cy="111971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Lucida Handwriting" panose="03010101010101010101" pitchFamily="66" charset="0"/>
              </a:rPr>
              <a:t>Around 10% of the world’s population lives in Europe.</a:t>
            </a:r>
            <a:endParaRPr lang="en-GB" sz="24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2050" name="Picture 2" descr="UN: World population to reach 9.7 billion in 2050 | Dhaka Tribun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1" b="21561"/>
          <a:stretch>
            <a:fillRect/>
          </a:stretch>
        </p:blipFill>
        <p:spPr bwMode="auto">
          <a:xfrm>
            <a:off x="1270000" y="1074738"/>
            <a:ext cx="8759825" cy="31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1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9" y="4702702"/>
            <a:ext cx="10131427" cy="155839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Lucida Handwriting" panose="03010101010101010101" pitchFamily="66" charset="0"/>
              </a:rPr>
              <a:t>There are 44 countries in Europe</a:t>
            </a:r>
            <a:r>
              <a:rPr lang="en-GB" dirty="0"/>
              <a:t>.</a:t>
            </a:r>
          </a:p>
          <a:p>
            <a:r>
              <a:rPr lang="en-GB" sz="2400" dirty="0">
                <a:solidFill>
                  <a:srgbClr val="FFFF00"/>
                </a:solidFill>
                <a:latin typeface="Lucida Handwriting" panose="03010101010101010101" pitchFamily="66" charset="0"/>
              </a:rPr>
              <a:t>R</a:t>
            </a:r>
            <a:r>
              <a:rPr lang="en-US" sz="2400" dirty="0" err="1">
                <a:solidFill>
                  <a:srgbClr val="FFFF00"/>
                </a:solidFill>
                <a:latin typeface="Lucida Handwriting" panose="03010101010101010101" pitchFamily="66" charset="0"/>
              </a:rPr>
              <a:t>ussia</a:t>
            </a:r>
            <a:r>
              <a:rPr lang="en-US" sz="2400" dirty="0">
                <a:solidFill>
                  <a:srgbClr val="FFFF00"/>
                </a:solidFill>
                <a:latin typeface="Lucida Handwriting" panose="03010101010101010101" pitchFamily="66" charset="0"/>
              </a:rPr>
              <a:t> is the biggest country in Europe but not just in Europe but across the whole world.</a:t>
            </a:r>
          </a:p>
        </p:txBody>
      </p:sp>
      <p:pic>
        <p:nvPicPr>
          <p:cNvPr id="3074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0"/>
            <a:ext cx="568960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2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Lucida Handwriting" panose="03010101010101010101" pitchFamily="66" charset="0"/>
              </a:rPr>
              <a:t>People in Europe speak 23 languages.</a:t>
            </a:r>
            <a:endParaRPr lang="en-GB" sz="24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2050" name="Picture 2" descr="How To Say 'Hello' in 50+ Different Langu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320675"/>
            <a:ext cx="5514975" cy="4017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6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Lucida Handwriting" panose="03010101010101010101" pitchFamily="66" charset="0"/>
              </a:rPr>
              <a:t>The </a:t>
            </a:r>
            <a:r>
              <a:rPr lang="en-US" sz="2800" dirty="0" err="1">
                <a:solidFill>
                  <a:srgbClr val="FFFF00"/>
                </a:solidFill>
                <a:latin typeface="Lucida Handwriting" panose="03010101010101010101" pitchFamily="66" charset="0"/>
              </a:rPr>
              <a:t>matterhorn</a:t>
            </a:r>
            <a:endParaRPr lang="en-GB" sz="28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Lucida Handwriting" panose="03010101010101010101" pitchFamily="66" charset="0"/>
              </a:rPr>
              <a:t>The mountain is in Switzerland and Italy, and is the height of 1,000 double decker buses on top of each other.</a:t>
            </a:r>
            <a:endParaRPr lang="en-GB" sz="24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5" name="AutoShape 2" descr="Part of the Alps' Matterhorn Mountain Is in Africa | Condé Nast Trave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 descr="Mt. Matterhorn Zermatt Switzerland | Beautiful places to visit, Places to  travel, Travel around the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501185"/>
            <a:ext cx="2708275" cy="4231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543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18001"/>
            <a:ext cx="10131427" cy="7112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Lucida Handwriting" panose="03010101010101010101" pitchFamily="66" charset="0"/>
              </a:rPr>
              <a:t>The northern lights</a:t>
            </a:r>
            <a:endParaRPr lang="en-GB" sz="32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029202"/>
            <a:ext cx="10131427" cy="13461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Lucida Handwriting" panose="03010101010101010101" pitchFamily="66" charset="0"/>
              </a:rPr>
              <a:t>The green lights in the night sky look like a nature firework display.</a:t>
            </a:r>
          </a:p>
          <a:p>
            <a:r>
              <a:rPr lang="en-US" sz="2400" dirty="0">
                <a:solidFill>
                  <a:srgbClr val="FFFF00"/>
                </a:solidFill>
                <a:latin typeface="Lucida Handwriting" panose="03010101010101010101" pitchFamily="66" charset="0"/>
              </a:rPr>
              <a:t>A good place to see the northern lights is Finland.</a:t>
            </a:r>
            <a:endParaRPr lang="en-GB" sz="24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5" name="AutoShape 2" descr="The ultimate guide to seeing the Northern Lights in Finland … and skiing  during the day | South China Morning 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All about Northern Lights (aka Aurora Borealis) | Visit Finnish Lap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06" y="699028"/>
            <a:ext cx="5625719" cy="2958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11575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Lucida Handwriting" panose="03010101010101010101" pitchFamily="66" charset="0"/>
              </a:rPr>
              <a:t>Mount </a:t>
            </a:r>
            <a:r>
              <a:rPr lang="en-US" sz="3200" dirty="0" err="1">
                <a:solidFill>
                  <a:srgbClr val="FFFF00"/>
                </a:solidFill>
                <a:latin typeface="Lucida Handwriting" panose="03010101010101010101" pitchFamily="66" charset="0"/>
              </a:rPr>
              <a:t>elbrus</a:t>
            </a:r>
            <a:endParaRPr lang="en-GB" sz="32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FFFF00"/>
                </a:solidFill>
                <a:latin typeface="Lucida Handwriting" panose="03010101010101010101" pitchFamily="66" charset="0"/>
              </a:rPr>
              <a:t>Mount Elbrus is in Russia and is 5,643 meters above sea level.</a:t>
            </a:r>
            <a:endParaRPr lang="en-GB" sz="24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3074" name="Picture 2" descr="Mt Elbrus Ascent from Terskol. 6-day trip. IFMGA l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044" y="461159"/>
            <a:ext cx="4736055" cy="3552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543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Lucida Handwriting" panose="03010101010101010101" pitchFamily="66" charset="0"/>
              </a:rPr>
              <a:t>Mount </a:t>
            </a:r>
            <a:r>
              <a:rPr lang="en-US" sz="2800" dirty="0" err="1">
                <a:solidFill>
                  <a:srgbClr val="FFFF00"/>
                </a:solidFill>
                <a:latin typeface="Lucida Handwriting" panose="03010101010101010101" pitchFamily="66" charset="0"/>
              </a:rPr>
              <a:t>etna</a:t>
            </a:r>
            <a:endParaRPr lang="en-GB" sz="28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Lucida Handwriting" panose="03010101010101010101" pitchFamily="66" charset="0"/>
              </a:rPr>
              <a:t>Mount Etna is a volcano in Sicily and its smoke helps trees to grow.</a:t>
            </a:r>
            <a:endParaRPr lang="en-GB" sz="24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026" name="Picture 2" descr="World's first automated volcano forecast predicts Mount Etna's erup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324377"/>
            <a:ext cx="5919787" cy="3944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402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Lucida Handwriting" panose="03010101010101010101" pitchFamily="66" charset="0"/>
              </a:rPr>
              <a:t>fruit</a:t>
            </a:r>
            <a:endParaRPr lang="en-GB" sz="28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Lucida Handwriting" panose="03010101010101010101" pitchFamily="66" charset="0"/>
              </a:rPr>
              <a:t>Apples, pears and raspberries come from Europe.</a:t>
            </a:r>
            <a:endParaRPr lang="en-GB" sz="24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2050" name="Picture 2" descr="10 Impressive Health Benefits of Ap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515"/>
            <a:ext cx="3773313" cy="28299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Pick the Best Pears | SE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92" y="916515"/>
            <a:ext cx="4475742" cy="28299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aspberry Ketone - Molecule of the Month - May 2012 - HTML-only ver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413" y="1025554"/>
            <a:ext cx="3565955" cy="23780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30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400</TotalTime>
  <Words>143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Handwriting</vt:lpstr>
      <vt:lpstr>Celestial</vt:lpstr>
      <vt:lpstr>Europe</vt:lpstr>
      <vt:lpstr>PowerPoint Presentation</vt:lpstr>
      <vt:lpstr>PowerPoint Presentation</vt:lpstr>
      <vt:lpstr>PowerPoint Presentation</vt:lpstr>
      <vt:lpstr>The matterhorn</vt:lpstr>
      <vt:lpstr>The northern lights</vt:lpstr>
      <vt:lpstr>Mount elbrus</vt:lpstr>
      <vt:lpstr>Mount etna</vt:lpstr>
      <vt:lpstr>fruit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</dc:title>
  <dc:creator>Tony Booker</dc:creator>
  <cp:lastModifiedBy>Sylvia Wilson</cp:lastModifiedBy>
  <cp:revision>28</cp:revision>
  <dcterms:created xsi:type="dcterms:W3CDTF">2021-01-14T14:27:26Z</dcterms:created>
  <dcterms:modified xsi:type="dcterms:W3CDTF">2021-01-22T09:42:33Z</dcterms:modified>
</cp:coreProperties>
</file>