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F9FE"/>
    <a:srgbClr val="F00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21T14:15:16.234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nkEffects" value="rosegold"/>
      <inkml:brushProperty name="anchorX" value="0"/>
      <inkml:brushProperty name="anchorY" value="0"/>
      <inkml:brushProperty name="scaleFactor" value="0.5"/>
    </inkml:brush>
  </inkml:definitions>
  <inkml:trace contextRef="#ctx0" brushRef="#br0">1028 3445 2303 0 0,'3'-2'5303'0'0,"1"-1"-5086"0"0,5-3 315 0 0,4-2-273 0 0,3 1 33 0 0,-1 0-172 0 0,1 1 45 0 0,-2 1 194 0 0,1 1 4 0 0,0 1 11 0 0,1 0 29 0 0,-3 1-239 0 0,-1 1 97 0 0,-1-1 221 0 0,-1 1-333 0 0,-2 0 56 0 0,0 0-30 0 0,-1 0-6 0 0,-1 0-1 0 0,-2 0 10 0 0,1 1 202 0 0,1-1-263 0 0,0 0 60 0 0,0 0 138 0 0,-1 1-96 0 0,1-1-142 0 0,1 2 44 0 0,-1-1 134 0 0,-2 1 20 0 0,2 1-165 0 0,-1-1 40 0 0,0 1-20 0 0,0 0-2 0 0,-1-1 0 0 0,0 1-18 0 0,2 0 116 0 0,2 0-155 0 0,-2 0 41 0 0,-1 0-24 0 0,1 0 1 0 0,0 1-1 0 0,-1-1-9 0 0,1 1 2 0 0,-1-1-94 0 0,2 1 120 0 0,-2-1-134 0 0,-1 0 134 0 0,2 0-22 0 0,-2 0-104 0 0,0 0 147 0 0,1 1-66 0 0,-1-1 114 0 0,4 1-11 0 0,0 0-85 0 0,-1-1 29 0 0,1 0-13 0 0,-2 0-18 0 0,2 0 98 0 0,1 0-123 0 0,-2 0-53 0 0,2 0 13 0 0,-2-1 71 0 0,1 0-108 0 0,-2 0 36 0 0,-1 0 63 0 0,1 0-96 0 0,-1-1 31 0 0,1 1-10 0 0,-1 0 0 0 0,-1 0 75 0 0,2 0-96 0 0,1 0 31 0 0,0 1-10 0 0,-2-1 75 0 0,2 0-96 0 0,1 1 115 0 0,-1-1-24 0 0,2 0-85 0 0,-3 0 122 0 0,3 1-134 0 0,0-1 134 0 0,-1 1-134 0 0,2-1 152 0 0,1 0-157 0 0,1 0 160 0 0,-1 0-85 0 0,1-1 26 0 0,0 0-5 0 0,6-1 103 0 0,2 1-104 0 0,1 0 35 0 0,-1-1-10 0 0,0 1-102 0 0,0 0 28 0 0,-1 0 70 0 0,-1 0-108 0 0,-1 0 36 0 0,0-1-12 0 0,0 0 0 0 0,-1 0 75 0 0,1 0-96 0 0,-1 0 134 0 0,0 0-142 0 0,-1 1 155 0 0,-1 0-158 0 0,2 0 48 0 0,1 1 59 0 0,0-1-96 0 0,-3 0 31 0 0,-1 0-10 0 0,-1 0 0 0 0,0 0 75 0 0,-1 0-96 0 0,1 1 31 0 0,0-1 102 0 0,1-1-50 0 0,0 1 11 0 0,0-1 0 0 0,0 0 18 0 0,0-1-6 0 0,1-1 3 0 0,0 1 0 0 0,0 0-102 0 0,1-1 103 0 0,0 0-110 0 0,0 0 106 0 0,0 0-106 0 0,1-1 31 0 0,-1 1-10 0 0,0-1 0 0 0,0 1 0 0 0,1 0 0 0 0,1-1 0 0 0,4 0 75 0 0,1 1-96 0 0,1 0 31 0 0,0-1-10 0 0,-1 1 0 0 0,-1 0 75 0 0,0 0-96 0 0,0 0 31 0 0,-1 0 65 0 0,1 0-96 0 0,-2 0 31 0 0,-1 0 65 0 0,0 0-96 0 0,-2 0 31 0 0,0 1-10 0 0,-2 0 0 0 0,0 0 0 0 0,1 0 0 0 0,0 1 0 0 0,0-2 0 0 0,-1 1 0 0 0,-1-1 0 0 0,0-1 0 0 0,-1 0 0 0 0,0 1 0 0 0,0-1 75 0 0,-1 0-96 0 0,1-1 31 0 0,-1 1-10 0 0,0-1 0 0 0,2-1 75 0 0,1 1-96 0 0,-3 0 31 0 0,1 0-10 0 0,0 0 0 0 0,0 1 0 0 0,-3 0 0 0 0,2-1 0 0 0,0 1 0 0 0,1-1 0 0 0,-1 0 0 0 0,-1 0 0 0 0,0 1 0 0 0,0-1 0 0 0,1 1 0 0 0,-3 0 0 0 0,2 0 0 0 0,-1 0 0 0 0,2 0 0 0 0,-2 1 0 0 0,1-1 0 0 0,-1-1 0 0 0,-2 1 0 0 0,2 0 0 0 0,0-1 0 0 0,4-2 0 0 0,3-2 0 0 0,2 0 0 0 0,-1 0 0 0 0,-1 0 0 0 0,-1 0 0 0 0,-1 0 0 0 0,-1 1 0 0 0,-1-2 0 0 0,0 1 0 0 0,0-1 0 0 0,-2-1 0 0 0,0 1 0 0 0,-1 0 0 0 0,0 0 0 0 0,-2 0 0 0 0,0 0 0 0 0,1-2 0 0 0,2-3 0 0 0,-1 1 0 0 0,0-1 0 0 0,1 0 0 0 0,-1 0 0 0 0,-1 2 0 0 0,-1 1 0 0 0,0 1 0 0 0,-1 1 0 0 0,-1 3 0 0 0,0-1 0 0 0,0 1 0 0 0,2-3 0 0 0,1-1 0 0 0,-1 0 0 0 0,0 1 0 0 0,0 0 0 0 0,0 1 0 0 0,1-2 0 0 0,1 1 0 0 0,-2 1 0 0 0,1 1 0 0 0,0 0 0 0 0,0-1 0 0 0,1 0 0 0 0,-1 0 0 0 0,1 0 0 0 0,-1 0 0 0 0,-2 1 0 0 0,0 0 0 0 0,1 1 0 0 0,-2 0 0 0 0,1 1 0 0 0,1-1 0 0 0,0 0 0 0 0,1-1 0 0 0,0-1 0 0 0,-2 2 0 0 0,1-3 0 0 0,1-1 0 0 0,0-1 0 0 0,-1 2 0 0 0,-1-1 0 0 0,1 1 0 0 0,0 0 0 0 0,2-3 0 0 0,0 0 0 0 0,-2 2 0 0 0,0 0 0 0 0,0 0 0 0 0,1 0 0 0 0,-1 1 0 0 0,1-1 0 0 0,0 0 0 0 0,1-3 0 0 0,1 1 0 0 0,0-1 0 0 0,2-2 0 0 0,0 0 0 0 0,0 0 0 0 0,0 1 0 0 0,-1 1 0 0 0,2-3-93 0 0,0-1 120 0 0,-1-2-41 0 0,0 1-70 0 0,-2 1 108 0 0,0 0-36 0 0,-2 1-72 0 0,0 0 108 0 0,0 2-36 0 0,1-3 12 0 0,0 1 0 0 0,0 1 0 0 0,0 0 0 0 0,-1 2 0 0 0,3-3 0 0 0,-1 1 0 0 0,0 0 0 0 0,1 0 0 0 0,-1 1-84 0 0,0-1 108 0 0,0 2-36 0 0,-2 1 12 0 0,1-1 0 0 0,-1 2 0 0 0,0-1 0 0 0,0-1-84 0 0,0-1 108 0 0,-1 0-36 0 0,1-1-72 0 0,0-1 108 0 0,-2 1-36 0 0,0 1 12 0 0,-1 1 0 0 0,0 0 0 0 0,0 1 0 0 0,0 0 0 0 0,-1 0 0 0 0,1 0 0 0 0,-1-2 0 0 0,1 0 0 0 0,-1-1 0 0 0,-1-1-74 0 0,1-2 95 0 0,-1-1-32 0 0,1 0-63 0 0,-1 0 95 0 0,0 0-106 0 0,0-2 106 0 0,-1 1-32 0 0,1 0 11 0 0,-1 2 0 0 0,0 2 0 0 0,0 1 0 0 0,-1 1 0 0 0,0 1 0 0 0,0 0 0 0 0,0 1 0 0 0,0 0 0 0 0,0 1 0 0 0,-1-1 0 0 0,0-1 0 0 0,0 1 0 0 0,0 0 0 0 0,0-1 0 0 0,0 1-74 0 0,-1-1 95 0 0,0-2-32 0 0,-1-4 11 0 0,0 0 0 0 0,0 0 0 0 0,0 2 0 0 0,1 1 0 0 0,-1 1 0 0 0,0 2 0 0 0,1 0 0 0 0,0 4 0 0 0,-1-1 0 0 0,1-2 0 0 0,-1 0 0 0 0,-1-1 0 0 0,1-1 0 0 0,-1 1 0 0 0,-1-2 0 0 0,1 1 0 0 0,0-2 0 0 0,-1 1 0 0 0,0-5 75 0 0,-1-1-96 0 0,0-1 31 0 0,0 2-10 0 0,-1 0 0 0 0,1 2 75 0 0,0 0-96 0 0,0 2 31 0 0,0 1-10 0 0,0 1 75 0 0,0 0-96 0 0,-1-1 106 0 0,0 2-106 0 0,-1-1 31 0 0,0 2-10 0 0,1 0 0 0 0,-1 0 0 0 0,0 2 0 0 0,0 0 0 0 0,0 1 0 0 0,-2-2 75 0 0,-1 1-96 0 0,0 0 106 0 0,0 0-106 0 0,0 1 31 0 0,-1 0 65 0 0,0 1-96 0 0,-3-1 31 0 0,0 0-10 0 0,-1 0 0 0 0,1 1 0 0 0,1 1 0 0 0,0 0 0 0 0,0 0 0 0 0,0 0 0 0 0,-1-1 0 0 0,1 0 0 0 0,1 1 0 0 0,0 0 0 0 0,1 0 0 0 0,-2-3 0 0 0,-2-1 0 0 0,3 2 0 0 0,-1 0 0 0 0,1 0 0 0 0,0 1 0 0 0,1 1 0 0 0,0 0 0 0 0,-1 0 0 0 0,1 0 0 0 0,-1 0 0 0 0,-2-2 0 0 0,0 0 0 0 0,1 0 0 0 0,0 1 0 0 0,1 0 0 0 0,0 0 0 0 0,1 1 0 0 0,-2-1 0 0 0,-3-2 0 0 0,0 1 0 0 0,0 0 0 0 0,1 1 0 0 0,0 0 0 0 0,-1-2 0 0 0,-3 0 75 0 0,0 0-96 0 0,0 0 31 0 0,2 2-10 0 0,-1 1 0 0 0,2 0 0 0 0,0 0 0 0 0,-1 2 0 0 0,0 0 0 0 0,-2 2 0 0 0,-1 0 0 0 0,-1 0 0 0 0,-1-1 0 0 0,0 1 0 0 0,1 0 0 0 0,0 1 0 0 0,0 0 0 0 0,-2-1 0 0 0,0 0 0 0 0,2-1 0 0 0,1 1 0 0 0,1 0 0 0 0,2 0 0 0 0,0 0 0 0 0,2 0 0 0 0,0 0 0 0 0,-2-1 0 0 0,0 1 0 0 0,1-1 0 0 0,0 0 75 0 0,1 1-96 0 0,0 0 31 0 0,1 0-10 0 0,0 1 0 0 0,0 0 0 0 0,1-1 0 0 0,-1 1 0 0 0,-2-1 0 0 0,1 0 0 0 0,-1 0 0 0 0,-2 0 75 0 0,0 0-96 0 0,1 0 31 0 0,0 2-10 0 0,0-1 0 0 0,1 0 0 0 0,0 1 0 0 0,-2 0 0 0 0,0-1 0 0 0,-2 0 0 0 0,-1 0 0 0 0,-2 0 75 0 0,0 0-96 0 0,-4 0 106 0 0,-3 0-32 0 0,2 0-63 0 0,2 0 95 0 0,3 0-106 0 0,3 1 106 0 0,3 0-106 0 0,2-1 125 0 0,1 2-131 0 0,1-2 134 0 0,1 1-134 0 0,0 0 134 0 0,0 1-134 0 0,0-1 115 0 0,0 0-109 0 0,1 0 31 0 0,0 1-10 0 0,-1-1 0 0 0,1 1 0 0 0,-1 1 0 0 0,1-1 0 0 0,-1 1 0 0 0,-3 0 0 0 0,-3 0 0 0 0,0 1 0 0 0,0 1 0 0 0,2 0 0 0 0,2 1 0 0 0,0-1 0 0 0,1 1 0 0 0,1 0 0 0 0,0-1 0 0 0,-3 1 75 0 0,-5 0-96 0 0,-4 1 106 0 0,-2 0-106 0 0,0-1 31 0 0,2 0-10 0 0,1 0 75 0 0,1-1-96 0 0,1 1 31 0 0,0-1-10 0 0,2 0 75 0 0,0 1-96 0 0,1-1 31 0 0,-3 1-10 0 0,1 1 0 0 0,0-1 0 0 0,-1 0 75 0 0,0 0-12 0 0,4-1-77 0 0,1 0 101 0 0,1 0-108 0 0,2 0 106 0 0,1 1-106 0 0,1 0 31 0 0,0 0 65 0 0,0-1-96 0 0,0 1 31 0 0,2 0-10 0 0,-1-1 0 0 0,1 1 0 0 0,-1 0 0 0 0,0-1 0 0 0,0 1 0 0 0,2-1 0 0 0,-1 0 0 0 0,0 1 0 0 0,1 0 0 0 0,-3 1 0 0 0,0 0 0 0 0,0 1 0 0 0,-1 0 0 0 0,0 0 0 0 0,1 0 0 0 0,-2 1 0 0 0,0-1 0 0 0,1 1 75 0 0,1 1-96 0 0,2-1 31 0 0,-1-1 65 0 0,1 0-96 0 0,-3 1 31 0 0,-2-1-10 0 0,0 1 0 0 0,-4 1 0 0 0,2 0 0 0 0,-1 0 0 0 0,1 0 0 0 0,2 0 0 0 0,-1 1 0 0 0,-3 2 0 0 0,2 0 0 0 0,1-1 75 0 0,1 0-96 0 0,2-1 31 0 0,1-1 65 0 0,2 1-22 0 0,1-1 11 0 0,-1 0 0 0 0,1-1 0 0 0,1-1-75 0 0,-2 2-71 0 0,0 0 108 0 0,0 0-39 0 0,0 1 13 0 0,0 0 0 0 0,1 0 0 0 0,-1 0 0 0 0,3-2 0 0 0,-1 0 0 0 0,1 1 0 0 0,1-2 0 0 0,-1 0 0 0 0,2 0 0 0 0,0 0 0 0 0,-1 1 0 0 0,-1 1 0 0 0,1-2 0 0 0,0 1 84 0 0,-1 1-108 0 0,0 1 120 0 0,-1-1-120 0 0,1 0 36 0 0,0 0-12 0 0,0 0 0 0 0,1 0 0 0 0,-2 1 0 0 0,1 1 0 0 0,0-1 0 0 0,1 0 0 0 0,0-2 0 0 0,1 1 0 0 0,0-2 0 0 0,1 1 75 0 0,0-1-97 0 0,-1 1 33 0 0,0 1-11 0 0,0-1 0 0 0,0 1 75 0 0,0-1-97 0 0,1-2 33 0 0,-2 3-11 0 0,2 0 0 0 0,-2 0 0 0 0,0 1 0 0 0,-1 0 0 0 0,-1 1 0 0 0,2-2 0 0 0,0 0 0 0 0,1-2 0 0 0,-1 1 0 0 0,1-1 0 0 0,0 1 0 0 0,-1 0 0 0 0,0 0 0 0 0,0 1 0 0 0,0 1 0 0 0,-1 1 0 0 0,-1 1 0 0 0,1-2 0 0 0,0 2 0 0 0,-1 1 0 0 0,-1 2 0 0 0,1 0 0 0 0,0-1 0 0 0,0 0 0 0 0,1 1 0 0 0,1 0 0 0 0,-1 0 0 0 0,1 0 75 0 0,-1-1-97 0 0,1 1 108 0 0,-1 0-108 0 0,-1 3 33 0 0,-1 2-11 0 0,1 0 0 0 0,-1-2 0 0 0,2 0 0 0 0,-1-3 0 0 0,0 1 0 0 0,0-1 0 0 0,1-1 0 0 0,-1-1 75 0 0,0-1-97 0 0,-1-1 33 0 0,1 0-11 0 0,-2 1 0 0 0,-1 1 0 0 0,1-1 0 0 0,-1 0 75 0 0,-1 1-97 0 0,0 0 33 0 0,0-1-11 0 0,0 0 0 0 0,1-2 0 0 0,-2 2 0 0 0,0-2 0 0 0,2-2 0 0 0,0 0 0 0 0,2 1 0 0 0,0 0 0 0 0,0 0 75 0 0,0 1-97 0 0,1 0 33 0 0,-1 1-11 0 0,0-1 75 0 0,1-1-97 0 0,1 0 33 0 0,1-2-11 0 0,0 0 0 0 0,0 2 0 0 0,0-2 0 0 0,0 1 75 0 0,-1 1-97 0 0,1-2 33 0 0,0 2-11 0 0,-2 0 0 0 0,0 1 0 0 0,1-2 0 0 0,-1 1 0 0 0,1 0 0 0 0,1-1 0 0 0,-1 0 0 0 0,1 1 0 0 0,0-1 0 0 0,0 1 0 0 0,0 0 0 0 0,-1 0 0 0 0,0 2 0 0 0,0 0 0 0 0,1-2 0 0 0,-1 0 75 0 0,1 1-97 0 0,-1 0 33 0 0,0 1-11 0 0,0 2 0 0 0,-1-1 0 0 0,1 2 0 0 0,0 0 0 0 0,0-2 0 0 0,0 2 0 0 0,-1 0 75 0 0,2-2-97 0 0,-1 1 33 0 0,-1 3-11 0 0,0 0 0 0 0,1 0 0 0 0,-1 0 0 0 0,2-1 0 0 0,2-3 0 0 0,0 0 0 0 0,1-3 0 0 0,0 1 0 0 0,-1 0 0 0 0,1 1 0 0 0,-1 1 0 0 0,0 0 0 0 0,-1 0 0 0 0,0-2 0 0 0,1 1 0 0 0,0-3 0 0 0,0 1 0 0 0,0 0 75 0 0,-1 1-97 0 0,1 1 33 0 0,0-1-11 0 0,1 0 0 0 0,-1 1 0 0 0,1-2 0 0 0,-1 0 0 0 0,0 1 0 0 0,1-1 0 0 0,-1 0 0 0 0,1 1 0 0 0,0-2 0 0 0,0 1 0 0 0,0-2 0 0 0,0 2 0 0 0,1-2 0 0 0,-1 1 0 0 0,1-1 0 0 0,-2 1 0 0 0,1 2 0 0 0,0-1 0 0 0,-1 1 0 0 0,1-2 0 0 0,0 2 0 0 0,0-2 0 0 0,1 1 0 0 0,-1 2 0 0 0,1-2 0 0 0,0 1 0 0 0,0-1 75 0 0,0 0-97 0 0,1-1 33 0 0,0 1-11 0 0,0-1 0 0 0,0 1 0 0 0,0-2 0 0 0,0 2 0 0 0,0-1 0 0 0,0 2 0 0 0,-1 0 0 0 0,1 0 75 0 0,0-1-97 0 0,-1 0 33 0 0,1-1-11 0 0,0 2 0 0 0,0-2 0 0 0,0 1 0 0 0,0 0 0 0 0,0-2 0 0 0,1 1 0 0 0,0-1 0 0 0,0 2 0 0 0,0-1 0 0 0,-1-2 0 0 0,1 3 0 0 0,0 1 75 0 0,0-1-97 0 0,0 2 33 0 0,0-1-11 0 0,0 0 0 0 0,1 2 0 0 0,0 2 0 0 0,1-3 0 0 0,0 2 0 0 0,0 1 0 0 0,1 0 0 0 0,0-1 75 0 0,0-1-97 0 0,-1-1 33 0 0,1 0-11 0 0,-1 0 0 0 0,2 2 0 0 0,-2-2 75 0 0,1 0-97 0 0,1 1 108 0 0,1 1-108 0 0,0 0 33 0 0,-1-2-11 0 0,0 1 0 0 0,0 1 0 0 0,-1-3 75 0 0,1 1-97 0 0,-2-2 33 0 0,1 0-11 0 0,1 1 0 0 0,-2-1 75 0 0,0-2-97 0 0,2 3 33 0 0,0-1-11 0 0,0 2 0 0 0,0 0 75 0 0,2 1-97 0 0,0 1 33 0 0,0-2-11 0 0,-1 0 75 0 0,1 1-97 0 0,1-1 33 0 0,-2-2-11 0 0,-1-2 0 0 0,1 1 0 0 0,-2-1 75 0 0,4 2-97 0 0,0 0 33 0 0,-2-1-11 0 0,2 2 75 0 0,-2-1-97 0 0,2 0 33 0 0,1 1 64 0 0,-3-2-97 0 0,2 0 33 0 0,-2 0-11 0 0,1-1 0 0 0,-1 0 0 0 0,0 0 75 0 0,3 2-97 0 0,0 0 33 0 0,-1 0-11 0 0,0 0 75 0 0,-2-1-97 0 0,1 0 33 0 0,0 1-11 0 0,-1-1 0 0 0,1 0 0 0 0,-2-1 0 0 0,0-1 0 0 0,0 0 0 0 0,0-1 0 0 0,1 1 0 0 0,1 2 0 0 0,0-1 0 0 0,-2-1 0 0 0,0 2 0 0 0,2 0 0 0 0,-1 2 0 0 0,0-1 0 0 0,-2-1 0 0 0,1 0 0 0 0,-1-1 75 0 0,1 2-97 0 0,1 1 33 0 0,0-2-11 0 0,0 2 75 0 0,-1-1-97 0 0,0 0 33 0 0,0-1-11 0 0,-1 1 0 0 0,0-2 0 0 0,2 5 0 0 0,0 0 0 0 0,0-1 0 0 0,1 1 0 0 0,-1 0 0 0 0,1 0 0 0 0,0 1 0 0 0,-1-3 0 0 0,0 1 0 0 0,0 0 0 0 0,0 0 0 0 0,-1-2 0 0 0,0 1 0 0 0,0 1 0 0 0,-1-2 0 0 0,1 1 0 0 0,1 2 0 0 0,0 1 0 0 0,0-1 0 0 0,-1 0 0 0 0,1-1 75 0 0,0 0-97 0 0,-1-1 33 0 0,-1-3-11 0 0,0 1 75 0 0,0 1-97 0 0,2 1 33 0 0,0 1-11 0 0,0 0 75 0 0,0-1-97 0 0,-1 1 33 0 0,1 0-11 0 0,-1-2 0 0 0,0 0 0 0 0,1 0 0 0 0,1 2 0 0 0,1 0 0 0 0,0 0 0 0 0,2 1 0 0 0,-1-2 0 0 0,0 0 0 0 0,-2-2 0 0 0,1 0 0 0 0,-3-2 0 0 0,2 1 0 0 0,0-1 0 0 0,-1 0 75 0 0,1 0-97 0 0,-2 0 108 0 0,2 0-108 0 0,2 0 33 0 0,-3-1-11 0 0,3 1 75 0 0,-3-1-97 0 0,2 1 33 0 0,-1-1-11 0 0,0 1 0 0 0,-1-1 0 0 0,2 1 0 0 0,-2-1 0 0 0,1 0 0 0 0,-1 0 0 0 0,-1-1 0 0 0,1 0 0 0 0,-1 1 0 0 0,-1-2 0 0 0,2 2 75 0 0,0-1-97 0 0,1 1 33 0 0,2 1-11 0 0,0 0 0 0 0,1 0 0 0 0,1 0 0 0 0,-1-1 0 0 0,1 1 0 0 0,-2-1 0 0 0,0 0 0 0 0,-1-1 0 0 0,1 0 0 0 0,2 0 75 0 0,1 0-97 0 0,2 1 33 0 0,1-1-11 0 0,1 1 0 0 0,-1-1 0 0 0,-3 0 0 0 0,3-1 0 0 0,0 0 0 0 0,1 0 0 0 0,-1 0 0 0 0,0-1 0 0 0,-3 1 0 0 0,0-1 0 0 0,-1 1 0 0 0,0-1 0 0 0,-2 0 0 0 0,1 1 0 0 0,-3-1 0 0 0,1 1 0 0 0,-2 0 0 0 0,1 0 0 0 0,-1 0 0 0 0,2-1 0 0 0,-3 0 0 0 0,3 0 0 0 0,0 1 0 0 0,0-1 0 0 0,0 1 0 0 0,-1 0 0 0 0,1 0 0 0 0,-2 0 0 0 0,1 0 0 0 0,-2 0 0 0 0,0 0 0 0 0,0 0 0 0 0,0 0 0 0 0,-2 0 0 0 0,2 0 0 0 0,-1 0 0 0 0,-1 0 0 0 0,2 0 0 0 0,-1 0 0 0 0,-1 0 0 0 0,-1 0 0 0 0,0-1 0 0 0,-1 1 0 0 0,-1-1 0 0 0,2 1 0 0 0,1 0 0 0 0,-1 0 0 0 0,0 0 0 0 0,-1-1 0 0 0,0 0 0 0 0,-1 1 0 0 0,0-1 0 0 0,2 1-75 0 0,0 0 97 0 0,0 1-117 0 0,0-1 7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6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284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912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943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818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49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666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21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6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17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442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431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301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7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381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56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74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01A92A7-C874-46D4-8D86-628AF6ECFDF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08F684B-875F-43B8-888B-48970AFC1F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89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s://simple.wikipedia.org/wiki/Languages_of_Pakistan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hyperlink" Target="https://it.wikipedia.org/wiki/Taj_Mahal" TargetMode="External"/><Relationship Id="rId3" Type="http://schemas.microsoft.com/office/2007/relationships/media" Target="../media/media3.m4a"/><Relationship Id="rId7" Type="http://schemas.openxmlformats.org/officeDocument/2006/relationships/hyperlink" Target="https://fabiusmaximus.com/2018/04/05/trump-proposes-protecting-our-borders/" TargetMode="External"/><Relationship Id="rId12" Type="http://schemas.openxmlformats.org/officeDocument/2006/relationships/image" Target="../media/image7.jpg"/><Relationship Id="rId17" Type="http://schemas.openxmlformats.org/officeDocument/2006/relationships/image" Target="../media/image3.png"/><Relationship Id="rId2" Type="http://schemas.openxmlformats.org/officeDocument/2006/relationships/audio" Target="../media/media2.m4a"/><Relationship Id="rId16" Type="http://schemas.openxmlformats.org/officeDocument/2006/relationships/hyperlink" Target="https://en.wikipedia.org/wiki/Tourism_in_Punjab,_Pakistan" TargetMode="External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11" Type="http://schemas.openxmlformats.org/officeDocument/2006/relationships/hyperlink" Target="https://worldbuilding.stackexchange.com/questions/48394/what-factors-determine-how-tall-the-buildings-in-a-city-will-be" TargetMode="Externa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jpg"/><Relationship Id="rId10" Type="http://schemas.openxmlformats.org/officeDocument/2006/relationships/image" Target="../media/image6.jpg"/><Relationship Id="rId4" Type="http://schemas.openxmlformats.org/officeDocument/2006/relationships/audio" Target="../media/media3.m4a"/><Relationship Id="rId9" Type="http://schemas.openxmlformats.org/officeDocument/2006/relationships/hyperlink" Target="https://commons.wikimedia.org/wiki/File:Blue_Mosque_Courtyard_Dusk_Wikimedia_Commons.jpg" TargetMode="External"/><Relationship Id="rId1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1.xml"/><Relationship Id="rId5" Type="http://schemas.openxmlformats.org/officeDocument/2006/relationships/hyperlink" Target="https://englishiscoolsite.wordpress.com/2016/05/13/continents-and-oceans/" TargetMode="External"/><Relationship Id="rId10" Type="http://schemas.openxmlformats.org/officeDocument/2006/relationships/hyperlink" Target="https://en.wikipedia.org/wiki/Asia" TargetMode="External"/><Relationship Id="rId4" Type="http://schemas.openxmlformats.org/officeDocument/2006/relationships/image" Target="../media/image9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vateinternetaccess.com/blog/2016/11/tired-of-people-circumventing-social-media-blocks-turkey-calls-for-vpn-ban/" TargetMode="External"/><Relationship Id="rId13" Type="http://schemas.openxmlformats.org/officeDocument/2006/relationships/hyperlink" Target="https://en.wikipedia.org/wiki/Emiratis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12" Type="http://schemas.openxmlformats.org/officeDocument/2006/relationships/image" Target="../media/image15.png"/><Relationship Id="rId2" Type="http://schemas.openxmlformats.org/officeDocument/2006/relationships/audio" Target="../media/media5.m4a"/><Relationship Id="rId16" Type="http://schemas.openxmlformats.org/officeDocument/2006/relationships/hyperlink" Target="https://creativecommons.org/licenses/by/3.0/" TargetMode="External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11" Type="http://schemas.openxmlformats.org/officeDocument/2006/relationships/hyperlink" Target="https://thecognate.com/up-shia-waqf-board-chairman-syed-waseem-rizvi-wants-sc-to-ban-green-crescent-star-flags/" TargetMode="External"/><Relationship Id="rId5" Type="http://schemas.openxmlformats.org/officeDocument/2006/relationships/hyperlink" Target="http://wikitravel.org/en/Asia" TargetMode="External"/><Relationship Id="rId15" Type="http://schemas.openxmlformats.org/officeDocument/2006/relationships/hyperlink" Target="https://www.flickr.com/photos/foolip/2489526032" TargetMode="External"/><Relationship Id="rId10" Type="http://schemas.openxmlformats.org/officeDocument/2006/relationships/image" Target="../media/image14.jpg"/><Relationship Id="rId4" Type="http://schemas.openxmlformats.org/officeDocument/2006/relationships/image" Target="../media/image12.png"/><Relationship Id="rId9" Type="http://schemas.openxmlformats.org/officeDocument/2006/relationships/hyperlink" Target="https://creativecommons.org/licenses/by-sa/3.0/" TargetMode="External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ommons.wikimedia.org/wiki/File:Indian_Ringneck_parrot._(Psittacula_krameri),_(9779826796).jpg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g"/><Relationship Id="rId5" Type="http://schemas.openxmlformats.org/officeDocument/2006/relationships/hyperlink" Target="https://en.wikipedia.org/wiki/National_Biodiversity_Authority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17.jpg"/><Relationship Id="rId9" Type="http://schemas.openxmlformats.org/officeDocument/2006/relationships/hyperlink" Target="http://commons.wikimedia.org/wiki/File:African_Elephant_8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45E4-1A36-4AD3-A012-2B2A3AB73D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F006EA"/>
                </a:solidFill>
              </a:rPr>
              <a:t>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234BDA-E8C5-430B-B6A6-4A1268FFAD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BY AMELIA ISHFAQ – 2W</a:t>
            </a:r>
          </a:p>
        </p:txBody>
      </p:sp>
    </p:spTree>
    <p:extLst>
      <p:ext uri="{BB962C8B-B14F-4D97-AF65-F5344CB8AC3E}">
        <p14:creationId xmlns:p14="http://schemas.microsoft.com/office/powerpoint/2010/main" val="2302406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5D31-540B-4AAF-8EB9-968412EFAB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ASIA HAS LOTS OF DIFFERENT COUNTRIES IN IT LIKE PAKISTAN </a:t>
            </a:r>
            <a:br>
              <a:rPr lang="en-GB" dirty="0"/>
            </a:br>
            <a:r>
              <a:rPr lang="en-GB" dirty="0"/>
              <a:t>AND TURKEY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60F1-8BA4-43B9-A844-504E0DBA2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75702" y="3001992"/>
            <a:ext cx="3104262" cy="2861095"/>
          </a:xfrm>
          <a:prstGeom prst="rect">
            <a:avLst/>
          </a:prstGeom>
        </p:spPr>
      </p:pic>
      <p:pic>
        <p:nvPicPr>
          <p:cNvPr id="7" name="countries ">
            <a:hlinkClick r:id="" action="ppaction://media"/>
            <a:extLst>
              <a:ext uri="{FF2B5EF4-FFF2-40B4-BE49-F238E27FC236}">
                <a16:creationId xmlns:a16="http://schemas.microsoft.com/office/drawing/2014/main" id="{00E5738C-493F-4FA8-8C42-1E29931C8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924645"/>
            <a:ext cx="1215928" cy="12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73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88F93-D7B3-43D2-B3EA-41EDBB614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ASIA HAS LOTS OF FAMOUS LANDMARKS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CF58D-13C1-4E1A-885D-A4FCB0FD9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48951" y="947401"/>
            <a:ext cx="1843792" cy="1230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99CBA-3067-44D1-A5CB-80CB0DE62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811859" y="874249"/>
            <a:ext cx="1958694" cy="1377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AB2AF0-5DCF-4DCC-84E8-0CF870CBD3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989669" y="909960"/>
            <a:ext cx="2046836" cy="1279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92D142-6F90-4CB4-A342-B0C82C6EE6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38267" y="927458"/>
            <a:ext cx="1787039" cy="12220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C0B1D9-832E-4453-B43E-74921BBFF16D}"/>
              </a:ext>
            </a:extLst>
          </p:cNvPr>
          <p:cNvSpPr txBox="1"/>
          <p:nvPr/>
        </p:nvSpPr>
        <p:spPr>
          <a:xfrm>
            <a:off x="1081773" y="6858000"/>
            <a:ext cx="10028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3" tooltip="https://it.wikipedia.org/wiki/Taj_Maha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4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6AA5D2-B43F-4C9A-AB3B-19AC7743AB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0800000" flipH="1" flipV="1">
            <a:off x="8695996" y="3408752"/>
            <a:ext cx="2132789" cy="13276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8B6028-24D2-4D84-AC83-4869815FB257}"/>
              </a:ext>
            </a:extLst>
          </p:cNvPr>
          <p:cNvSpPr txBox="1"/>
          <p:nvPr/>
        </p:nvSpPr>
        <p:spPr>
          <a:xfrm flipH="1" flipV="1">
            <a:off x="-2306128" y="7088831"/>
            <a:ext cx="327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16" tooltip="https://en.wikipedia.org/wiki/Tourism_in_Punjab,_Pakistan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14" tooltip="https://creativecommons.org/licenses/by-sa/3.0/"/>
              </a:rPr>
              <a:t>CC BY-SA</a:t>
            </a:r>
            <a:endParaRPr lang="en-GB" sz="900" dirty="0"/>
          </a:p>
        </p:txBody>
      </p:sp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287FA7-2552-4893-AD98-86E54BEEE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09990" y="1636512"/>
            <a:ext cx="1589833" cy="1589833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5A2F44-C58F-4C27-B018-85FC1D7233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22055" y="4754334"/>
            <a:ext cx="996044" cy="9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9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2128A-51F0-4187-9E56-0CC5C4C0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569" y="554181"/>
            <a:ext cx="8825658" cy="2526017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ASIA IS THE LARGEST CONTINENT IN THE WORLD!!!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DE2CA-8B14-458E-98D7-F83F8CD41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69158" y="2980203"/>
            <a:ext cx="4021187" cy="28684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026FD39-9C86-4ED5-AD5D-AE6BD99D680C}"/>
                  </a:ext>
                </a:extLst>
              </p14:cNvPr>
              <p14:cNvContentPartPr/>
              <p14:nvPr/>
            </p14:nvContentPartPr>
            <p14:xfrm>
              <a:off x="9345407" y="3213784"/>
              <a:ext cx="1523160" cy="1250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026FD39-9C86-4ED5-AD5D-AE6BD99D68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82407" y="3150784"/>
                <a:ext cx="1648800" cy="1376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B4FDAE-30E9-4097-BF59-A2DD39BC9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600" y="2626010"/>
            <a:ext cx="955390" cy="955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6C2CBB-6AF2-4D60-969E-B71587737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385153" y="3037100"/>
            <a:ext cx="3080197" cy="30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14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15A9C-9EEF-4068-B30A-9E117DEC6E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34F9FE"/>
                </a:solidFill>
              </a:rPr>
              <a:t>DID YOU KNOW ASIA HAS 48 COUNTRIES IN IT!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42312-2E81-4685-8C1C-D0B2F392E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75230" y="686044"/>
            <a:ext cx="3853133" cy="224919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E4FA9F-6808-4400-A4DC-800C1D62F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8454" y="1867536"/>
            <a:ext cx="760469" cy="760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006266-DC03-4A35-9F89-DF11DE273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50053" y="3997508"/>
            <a:ext cx="1936483" cy="1290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8C561F-B1BC-4E4D-9D9B-4F96638F1C86}"/>
              </a:ext>
            </a:extLst>
          </p:cNvPr>
          <p:cNvSpPr txBox="1"/>
          <p:nvPr/>
        </p:nvSpPr>
        <p:spPr>
          <a:xfrm>
            <a:off x="950490" y="7008984"/>
            <a:ext cx="303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8" tooltip="https://www.privateinternetaccess.com/blog/2016/11/tired-of-people-circumventing-social-media-blocks-turkey-calls-for-vpn-ban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9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D882D2-83D5-4F7B-85E7-2E273810A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023747" y="902840"/>
            <a:ext cx="2799233" cy="15727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D4EE7D-72BD-4A91-9D92-46BA4725EF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271910" y="4665846"/>
            <a:ext cx="3243017" cy="16215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BFF571-93F3-4CF3-8A53-029B8FEBBAEB}"/>
              </a:ext>
            </a:extLst>
          </p:cNvPr>
          <p:cNvSpPr txBox="1"/>
          <p:nvPr/>
        </p:nvSpPr>
        <p:spPr>
          <a:xfrm>
            <a:off x="5356597" y="6598099"/>
            <a:ext cx="237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3" tooltip="https://en.wikipedia.org/wiki/Emiratis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9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D8E900-29CD-4769-95BE-C8559BFC52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50490" y="926381"/>
            <a:ext cx="1862432" cy="13968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2B0DF7-0BA6-461B-880F-B125CF7700DD}"/>
              </a:ext>
            </a:extLst>
          </p:cNvPr>
          <p:cNvSpPr txBox="1"/>
          <p:nvPr/>
        </p:nvSpPr>
        <p:spPr>
          <a:xfrm>
            <a:off x="1631206" y="7013798"/>
            <a:ext cx="113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5" tooltip="https://www.flickr.com/photos/foolip/2489526032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6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968480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FC7F7-075E-4B76-972E-63ABEE89B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607" y="649313"/>
            <a:ext cx="8882183" cy="3483419"/>
          </a:xfrm>
        </p:spPr>
        <p:txBody>
          <a:bodyPr/>
          <a:lstStyle/>
          <a:p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ASIA IS HOME TO LOTS OF DIFFERENT ANIMALS LIKE TIGERS,BIRDS,ELEPHANTS AND MANY MORE!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83694-7E65-4B3E-8496-D3B2672E0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79488" y="3997661"/>
            <a:ext cx="2635849" cy="1976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2FBEAB-51AC-44BE-AF47-3CB7E3611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099590" y="1748789"/>
            <a:ext cx="2047337" cy="1517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90DE58-EF8B-4FB0-82F0-4C23B40E18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208878" y="4132732"/>
            <a:ext cx="1887122" cy="186043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455150-1BA0-4FDE-8B24-8540EE9A1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92123" y="3266378"/>
            <a:ext cx="574730" cy="57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50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F432-EE9F-4C13-B5A4-AFC595D68A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THANK YOU FOR LISTENING EVERYONE!</a:t>
            </a:r>
          </a:p>
        </p:txBody>
      </p:sp>
    </p:spTree>
    <p:extLst>
      <p:ext uri="{BB962C8B-B14F-4D97-AF65-F5344CB8AC3E}">
        <p14:creationId xmlns:p14="http://schemas.microsoft.com/office/powerpoint/2010/main" val="3945014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93</TotalTime>
  <Words>118</Words>
  <Application>Microsoft Office PowerPoint</Application>
  <PresentationFormat>Widescreen</PresentationFormat>
  <Paragraphs>13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 Boardroom</vt:lpstr>
      <vt:lpstr>ASIA</vt:lpstr>
      <vt:lpstr>ASIA HAS LOTS OF DIFFERENT COUNTRIES IN IT LIKE PAKISTAN  AND TURKEY</vt:lpstr>
      <vt:lpstr>ASIA HAS LOTS OF FAMOUS LANDMARKS</vt:lpstr>
      <vt:lpstr>ASIA IS THE LARGEST CONTINENT IN THE WORLD!!!</vt:lpstr>
      <vt:lpstr>DID YOU KNOW ASIA HAS 48 COUNTRIES IN IT!</vt:lpstr>
      <vt:lpstr>ASIA IS HOME TO LOTS OF DIFFERENT ANIMALS LIKE TIGERS,BIRDS,ELEPHANTS AND MANY MORE!</vt:lpstr>
      <vt:lpstr>THANK YOU FOR LISTENING EVERYONE!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ASIA</dc:title>
  <dc:creator>Kanwal Ali</dc:creator>
  <cp:lastModifiedBy>Sylvia Wilson</cp:lastModifiedBy>
  <cp:revision>13</cp:revision>
  <dcterms:created xsi:type="dcterms:W3CDTF">2021-01-21T14:05:07Z</dcterms:created>
  <dcterms:modified xsi:type="dcterms:W3CDTF">2021-01-22T09:43:29Z</dcterms:modified>
</cp:coreProperties>
</file>