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57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68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24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22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562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641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09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788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67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9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1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7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43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40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18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73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393903-D236-43F7-952F-31072BE0B17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58CBA6-DC63-4A55-BC9E-19942C673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4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DA8A5-591D-47EE-A4E3-0F2F1822D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lgerian" panose="04020705040A02060702" pitchFamily="82" charset="0"/>
              </a:rPr>
              <a:t>Africa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E2157-70E0-43D9-A3F7-7F89DC186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By Arya Coveney Winter</a:t>
            </a:r>
          </a:p>
        </p:txBody>
      </p:sp>
    </p:spTree>
    <p:extLst>
      <p:ext uri="{BB962C8B-B14F-4D97-AF65-F5344CB8AC3E}">
        <p14:creationId xmlns:p14="http://schemas.microsoft.com/office/powerpoint/2010/main" val="194572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0AA7-601C-4B35-85B7-A59A7887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9A8DAD-5095-4BB5-8B34-B8DFD0F72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079286" y="-619109"/>
            <a:ext cx="6033427" cy="8190540"/>
          </a:xfrm>
        </p:spPr>
      </p:pic>
    </p:spTree>
    <p:extLst>
      <p:ext uri="{BB962C8B-B14F-4D97-AF65-F5344CB8AC3E}">
        <p14:creationId xmlns:p14="http://schemas.microsoft.com/office/powerpoint/2010/main" val="350206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3269-3BB0-407B-891E-1D592E98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A188E2-9F3C-4E1B-BA6E-667448614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97099" y="-720705"/>
            <a:ext cx="6126052" cy="8637566"/>
          </a:xfrm>
        </p:spPr>
      </p:pic>
    </p:spTree>
    <p:extLst>
      <p:ext uri="{BB962C8B-B14F-4D97-AF65-F5344CB8AC3E}">
        <p14:creationId xmlns:p14="http://schemas.microsoft.com/office/powerpoint/2010/main" val="86555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2DC6-7BEE-4CB9-AAF7-7427D227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BB20D3-F9EF-4DDD-BD0A-3930F6DC4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294609" y="-777352"/>
            <a:ext cx="5902890" cy="8637563"/>
          </a:xfrm>
        </p:spPr>
      </p:pic>
    </p:spTree>
    <p:extLst>
      <p:ext uri="{BB962C8B-B14F-4D97-AF65-F5344CB8AC3E}">
        <p14:creationId xmlns:p14="http://schemas.microsoft.com/office/powerpoint/2010/main" val="3797909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D104-237B-467C-946B-B71597679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757C2D-B5C4-4D99-AED5-A6DE81867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928601" y="-1040070"/>
            <a:ext cx="6334798" cy="8938140"/>
          </a:xfrm>
        </p:spPr>
      </p:pic>
    </p:spTree>
    <p:extLst>
      <p:ext uri="{BB962C8B-B14F-4D97-AF65-F5344CB8AC3E}">
        <p14:creationId xmlns:p14="http://schemas.microsoft.com/office/powerpoint/2010/main" val="277708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5F8D1-8730-432D-BF68-E6A81B28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GB" sz="2800" dirty="0">
                <a:solidFill>
                  <a:srgbClr val="262626"/>
                </a:solidFill>
              </a:rPr>
              <a:t>Zayn Arshad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A15E89-FF68-4D42-A7E2-A10A9A6A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D69061-3D15-4CA4-9DC4-84388088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607" y="609602"/>
            <a:ext cx="5928646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83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Comic Sans MS</vt:lpstr>
      <vt:lpstr>Garamond</vt:lpstr>
      <vt:lpstr>Organic</vt:lpstr>
      <vt:lpstr>Africa </vt:lpstr>
      <vt:lpstr>PowerPoint Presentation</vt:lpstr>
      <vt:lpstr>PowerPoint Presentation</vt:lpstr>
      <vt:lpstr>PowerPoint Presentation</vt:lpstr>
      <vt:lpstr>PowerPoint Presentation</vt:lpstr>
      <vt:lpstr>Zayn Arshad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</dc:title>
  <dc:creator>Sylvia Wilson</dc:creator>
  <cp:lastModifiedBy>Sylvia Wilson</cp:lastModifiedBy>
  <cp:revision>2</cp:revision>
  <dcterms:created xsi:type="dcterms:W3CDTF">2021-01-21T21:40:47Z</dcterms:created>
  <dcterms:modified xsi:type="dcterms:W3CDTF">2021-01-22T09:42:16Z</dcterms:modified>
</cp:coreProperties>
</file>