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8" r:id="rId5"/>
    <p:sldId id="269" r:id="rId6"/>
    <p:sldId id="270" r:id="rId7"/>
    <p:sldId id="261" r:id="rId8"/>
    <p:sldId id="271" r:id="rId9"/>
    <p:sldId id="262" r:id="rId10"/>
    <p:sldId id="263" r:id="rId11"/>
    <p:sldId id="264" r:id="rId12"/>
    <p:sldId id="265" r:id="rId13"/>
    <p:sldId id="266" r:id="rId14"/>
    <p:sldId id="267" r:id="rId15"/>
    <p:sldId id="259" r:id="rId16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516" y="-10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Johnson" userId="4f768d32-0416-4936-ac73-39bbe2b51eba" providerId="ADAL" clId="{2BD9C4CC-2F95-4393-A149-D581FC160B00}"/>
    <pc:docChg chg="undo custSel addSld delSld modSld">
      <pc:chgData name="Charlotte Johnson" userId="4f768d32-0416-4936-ac73-39bbe2b51eba" providerId="ADAL" clId="{2BD9C4CC-2F95-4393-A149-D581FC160B00}" dt="2025-05-18T22:36:08.709" v="238" actId="20577"/>
      <pc:docMkLst>
        <pc:docMk/>
      </pc:docMkLst>
      <pc:sldChg chg="modSp mod modClrScheme chgLayout">
        <pc:chgData name="Charlotte Johnson" userId="4f768d32-0416-4936-ac73-39bbe2b51eba" providerId="ADAL" clId="{2BD9C4CC-2F95-4393-A149-D581FC160B00}" dt="2025-05-18T21:03:57.218" v="8" actId="14100"/>
        <pc:sldMkLst>
          <pc:docMk/>
          <pc:sldMk cId="947026256" sldId="256"/>
        </pc:sldMkLst>
        <pc:spChg chg="mod ord">
          <ac:chgData name="Charlotte Johnson" userId="4f768d32-0416-4936-ac73-39bbe2b51eba" providerId="ADAL" clId="{2BD9C4CC-2F95-4393-A149-D581FC160B00}" dt="2025-05-18T21:03:57.218" v="8" actId="14100"/>
          <ac:spMkLst>
            <pc:docMk/>
            <pc:sldMk cId="947026256" sldId="256"/>
            <ac:spMk id="2" creationId="{00000000-0000-0000-0000-000000000000}"/>
          </ac:spMkLst>
        </pc:spChg>
        <pc:picChg chg="mod">
          <ac:chgData name="Charlotte Johnson" userId="4f768d32-0416-4936-ac73-39bbe2b51eba" providerId="ADAL" clId="{2BD9C4CC-2F95-4393-A149-D581FC160B00}" dt="2025-05-18T21:01:38.319" v="3" actId="1440"/>
          <ac:picMkLst>
            <pc:docMk/>
            <pc:sldMk cId="947026256" sldId="256"/>
            <ac:picMk id="5" creationId="{00000000-0000-0000-0000-000000000000}"/>
          </ac:picMkLst>
        </pc:picChg>
      </pc:sldChg>
      <pc:sldChg chg="modSp mod">
        <pc:chgData name="Charlotte Johnson" userId="4f768d32-0416-4936-ac73-39bbe2b51eba" providerId="ADAL" clId="{2BD9C4CC-2F95-4393-A149-D581FC160B00}" dt="2025-05-18T21:07:19.639" v="21"/>
        <pc:sldMkLst>
          <pc:docMk/>
          <pc:sldMk cId="1448378605" sldId="257"/>
        </pc:sldMkLst>
        <pc:spChg chg="mod">
          <ac:chgData name="Charlotte Johnson" userId="4f768d32-0416-4936-ac73-39bbe2b51eba" providerId="ADAL" clId="{2BD9C4CC-2F95-4393-A149-D581FC160B00}" dt="2025-05-18T21:07:19.639" v="21"/>
          <ac:spMkLst>
            <pc:docMk/>
            <pc:sldMk cId="1448378605" sldId="257"/>
            <ac:spMk id="3" creationId="{00000000-0000-0000-0000-000000000000}"/>
          </ac:spMkLst>
        </pc:spChg>
      </pc:sldChg>
      <pc:sldChg chg="modSp mod">
        <pc:chgData name="Charlotte Johnson" userId="4f768d32-0416-4936-ac73-39bbe2b51eba" providerId="ADAL" clId="{2BD9C4CC-2F95-4393-A149-D581FC160B00}" dt="2025-05-18T22:15:03.648" v="96" actId="14100"/>
        <pc:sldMkLst>
          <pc:docMk/>
          <pc:sldMk cId="3929578802" sldId="258"/>
        </pc:sldMkLst>
        <pc:spChg chg="mod">
          <ac:chgData name="Charlotte Johnson" userId="4f768d32-0416-4936-ac73-39bbe2b51eba" providerId="ADAL" clId="{2BD9C4CC-2F95-4393-A149-D581FC160B00}" dt="2025-05-18T21:07:19.639" v="21"/>
          <ac:spMkLst>
            <pc:docMk/>
            <pc:sldMk cId="3929578802" sldId="258"/>
            <ac:spMk id="3" creationId="{00000000-0000-0000-0000-000000000000}"/>
          </ac:spMkLst>
        </pc:spChg>
        <pc:picChg chg="mod">
          <ac:chgData name="Charlotte Johnson" userId="4f768d32-0416-4936-ac73-39bbe2b51eba" providerId="ADAL" clId="{2BD9C4CC-2F95-4393-A149-D581FC160B00}" dt="2025-05-18T22:15:03.648" v="96" actId="14100"/>
          <ac:picMkLst>
            <pc:docMk/>
            <pc:sldMk cId="3929578802" sldId="258"/>
            <ac:picMk id="4" creationId="{00000000-0000-0000-0000-000000000000}"/>
          </ac:picMkLst>
        </pc:picChg>
      </pc:sldChg>
      <pc:sldChg chg="modSp mod">
        <pc:chgData name="Charlotte Johnson" userId="4f768d32-0416-4936-ac73-39bbe2b51eba" providerId="ADAL" clId="{2BD9C4CC-2F95-4393-A149-D581FC160B00}" dt="2025-05-18T22:05:36.374" v="30" actId="2711"/>
        <pc:sldMkLst>
          <pc:docMk/>
          <pc:sldMk cId="238789683" sldId="259"/>
        </pc:sldMkLst>
        <pc:spChg chg="mod">
          <ac:chgData name="Charlotte Johnson" userId="4f768d32-0416-4936-ac73-39bbe2b51eba" providerId="ADAL" clId="{2BD9C4CC-2F95-4393-A149-D581FC160B00}" dt="2025-05-18T22:05:36.374" v="30" actId="2711"/>
          <ac:spMkLst>
            <pc:docMk/>
            <pc:sldMk cId="238789683" sldId="259"/>
            <ac:spMk id="3" creationId="{00000000-0000-0000-0000-000000000000}"/>
          </ac:spMkLst>
        </pc:spChg>
      </pc:sldChg>
      <pc:sldChg chg="addSp delSp modSp del mod modClrScheme chgLayout">
        <pc:chgData name="Charlotte Johnson" userId="4f768d32-0416-4936-ac73-39bbe2b51eba" providerId="ADAL" clId="{2BD9C4CC-2F95-4393-A149-D581FC160B00}" dt="2025-05-18T22:30:51.379" v="216" actId="2696"/>
        <pc:sldMkLst>
          <pc:docMk/>
          <pc:sldMk cId="319623034" sldId="260"/>
        </pc:sldMkLst>
        <pc:spChg chg="mod">
          <ac:chgData name="Charlotte Johnson" userId="4f768d32-0416-4936-ac73-39bbe2b51eba" providerId="ADAL" clId="{2BD9C4CC-2F95-4393-A149-D581FC160B00}" dt="2025-05-18T22:23:57.929" v="180" actId="26606"/>
          <ac:spMkLst>
            <pc:docMk/>
            <pc:sldMk cId="319623034" sldId="260"/>
            <ac:spMk id="3" creationId="{00000000-0000-0000-0000-000000000000}"/>
          </ac:spMkLst>
        </pc:spChg>
        <pc:spChg chg="add del mod">
          <ac:chgData name="Charlotte Johnson" userId="4f768d32-0416-4936-ac73-39bbe2b51eba" providerId="ADAL" clId="{2BD9C4CC-2F95-4393-A149-D581FC160B00}" dt="2025-05-18T22:23:57.929" v="180" actId="26606"/>
          <ac:spMkLst>
            <pc:docMk/>
            <pc:sldMk cId="319623034" sldId="260"/>
            <ac:spMk id="4" creationId="{00000000-0000-0000-0000-000000000000}"/>
          </ac:spMkLst>
        </pc:spChg>
        <pc:spChg chg="add del mod">
          <ac:chgData name="Charlotte Johnson" userId="4f768d32-0416-4936-ac73-39bbe2b51eba" providerId="ADAL" clId="{2BD9C4CC-2F95-4393-A149-D581FC160B00}" dt="2025-05-18T22:23:57.929" v="180" actId="26606"/>
          <ac:spMkLst>
            <pc:docMk/>
            <pc:sldMk cId="319623034" sldId="260"/>
            <ac:spMk id="7" creationId="{9BD81AAB-07FD-E203-C756-73C40A417DFE}"/>
          </ac:spMkLst>
        </pc:spChg>
        <pc:spChg chg="add del mod">
          <ac:chgData name="Charlotte Johnson" userId="4f768d32-0416-4936-ac73-39bbe2b51eba" providerId="ADAL" clId="{2BD9C4CC-2F95-4393-A149-D581FC160B00}" dt="2025-05-18T22:22:06.463" v="171" actId="26606"/>
          <ac:spMkLst>
            <pc:docMk/>
            <pc:sldMk cId="319623034" sldId="260"/>
            <ac:spMk id="9" creationId="{91A856F2-D638-4D4A-F5E1-7641EFC5A5D4}"/>
          </ac:spMkLst>
        </pc:spChg>
        <pc:graphicFrameChg chg="add del">
          <ac:chgData name="Charlotte Johnson" userId="4f768d32-0416-4936-ac73-39bbe2b51eba" providerId="ADAL" clId="{2BD9C4CC-2F95-4393-A149-D581FC160B00}" dt="2025-05-18T22:21:15.517" v="169" actId="26606"/>
          <ac:graphicFrameMkLst>
            <pc:docMk/>
            <pc:sldMk cId="319623034" sldId="260"/>
            <ac:graphicFrameMk id="6" creationId="{DDFCF722-D854-0D3E-6320-84BD7334BE19}"/>
          </ac:graphicFrameMkLst>
        </pc:graphicFrameChg>
      </pc:sldChg>
      <pc:sldChg chg="addSp delSp modSp mod">
        <pc:chgData name="Charlotte Johnson" userId="4f768d32-0416-4936-ac73-39bbe2b51eba" providerId="ADAL" clId="{2BD9C4CC-2F95-4393-A149-D581FC160B00}" dt="2025-05-18T22:34:11.647" v="236" actId="14100"/>
        <pc:sldMkLst>
          <pc:docMk/>
          <pc:sldMk cId="2393424749" sldId="261"/>
        </pc:sldMkLst>
        <pc:spChg chg="mod">
          <ac:chgData name="Charlotte Johnson" userId="4f768d32-0416-4936-ac73-39bbe2b51eba" providerId="ADAL" clId="{2BD9C4CC-2F95-4393-A149-D581FC160B00}" dt="2025-05-18T22:31:01.291" v="232" actId="5793"/>
          <ac:spMkLst>
            <pc:docMk/>
            <pc:sldMk cId="2393424749" sldId="261"/>
            <ac:spMk id="3" creationId="{00000000-0000-0000-0000-000000000000}"/>
          </ac:spMkLst>
        </pc:spChg>
        <pc:spChg chg="del">
          <ac:chgData name="Charlotte Johnson" userId="4f768d32-0416-4936-ac73-39bbe2b51eba" providerId="ADAL" clId="{2BD9C4CC-2F95-4393-A149-D581FC160B00}" dt="2025-05-18T22:18:23.900" v="118" actId="26606"/>
          <ac:spMkLst>
            <pc:docMk/>
            <pc:sldMk cId="2393424749" sldId="261"/>
            <ac:spMk id="4" creationId="{00000000-0000-0000-0000-000000000000}"/>
          </ac:spMkLst>
        </pc:spChg>
        <pc:graphicFrameChg chg="add mod modGraphic">
          <ac:chgData name="Charlotte Johnson" userId="4f768d32-0416-4936-ac73-39bbe2b51eba" providerId="ADAL" clId="{2BD9C4CC-2F95-4393-A149-D581FC160B00}" dt="2025-05-18T22:34:11.647" v="236" actId="14100"/>
          <ac:graphicFrameMkLst>
            <pc:docMk/>
            <pc:sldMk cId="2393424749" sldId="261"/>
            <ac:graphicFrameMk id="6" creationId="{5BF38656-0D7D-CA7D-AFF1-9EE46254F94C}"/>
          </ac:graphicFrameMkLst>
        </pc:graphicFrameChg>
      </pc:sldChg>
      <pc:sldChg chg="addSp delSp modSp mod">
        <pc:chgData name="Charlotte Johnson" userId="4f768d32-0416-4936-ac73-39bbe2b51eba" providerId="ADAL" clId="{2BD9C4CC-2F95-4393-A149-D581FC160B00}" dt="2025-05-18T22:20:02.104" v="161" actId="20577"/>
        <pc:sldMkLst>
          <pc:docMk/>
          <pc:sldMk cId="588787115" sldId="262"/>
        </pc:sldMkLst>
        <pc:spChg chg="mod">
          <ac:chgData name="Charlotte Johnson" userId="4f768d32-0416-4936-ac73-39bbe2b51eba" providerId="ADAL" clId="{2BD9C4CC-2F95-4393-A149-D581FC160B00}" dt="2025-05-18T22:18:53.293" v="119" actId="26606"/>
          <ac:spMkLst>
            <pc:docMk/>
            <pc:sldMk cId="588787115" sldId="262"/>
            <ac:spMk id="3" creationId="{00000000-0000-0000-0000-000000000000}"/>
          </ac:spMkLst>
        </pc:spChg>
        <pc:spChg chg="del">
          <ac:chgData name="Charlotte Johnson" userId="4f768d32-0416-4936-ac73-39bbe2b51eba" providerId="ADAL" clId="{2BD9C4CC-2F95-4393-A149-D581FC160B00}" dt="2025-05-18T22:18:53.293" v="119" actId="26606"/>
          <ac:spMkLst>
            <pc:docMk/>
            <pc:sldMk cId="588787115" sldId="262"/>
            <ac:spMk id="4" creationId="{00000000-0000-0000-0000-000000000000}"/>
          </ac:spMkLst>
        </pc:spChg>
        <pc:graphicFrameChg chg="add mod">
          <ac:chgData name="Charlotte Johnson" userId="4f768d32-0416-4936-ac73-39bbe2b51eba" providerId="ADAL" clId="{2BD9C4CC-2F95-4393-A149-D581FC160B00}" dt="2025-05-18T22:20:02.104" v="161" actId="20577"/>
          <ac:graphicFrameMkLst>
            <pc:docMk/>
            <pc:sldMk cId="588787115" sldId="262"/>
            <ac:graphicFrameMk id="6" creationId="{487F5355-84E7-3CF7-AD36-5A6B2149B4CF}"/>
          </ac:graphicFrameMkLst>
        </pc:graphicFrameChg>
      </pc:sldChg>
      <pc:sldChg chg="modSp mod">
        <pc:chgData name="Charlotte Johnson" userId="4f768d32-0416-4936-ac73-39bbe2b51eba" providerId="ADAL" clId="{2BD9C4CC-2F95-4393-A149-D581FC160B00}" dt="2025-05-18T22:36:08.709" v="238" actId="20577"/>
        <pc:sldMkLst>
          <pc:docMk/>
          <pc:sldMk cId="3911783846" sldId="263"/>
        </pc:sldMkLst>
        <pc:spChg chg="mod">
          <ac:chgData name="Charlotte Johnson" userId="4f768d32-0416-4936-ac73-39bbe2b51eba" providerId="ADAL" clId="{2BD9C4CC-2F95-4393-A149-D581FC160B00}" dt="2025-05-18T21:07:19.639" v="21"/>
          <ac:spMkLst>
            <pc:docMk/>
            <pc:sldMk cId="3911783846" sldId="263"/>
            <ac:spMk id="3" creationId="{00000000-0000-0000-0000-000000000000}"/>
          </ac:spMkLst>
        </pc:spChg>
        <pc:spChg chg="mod">
          <ac:chgData name="Charlotte Johnson" userId="4f768d32-0416-4936-ac73-39bbe2b51eba" providerId="ADAL" clId="{2BD9C4CC-2F95-4393-A149-D581FC160B00}" dt="2025-05-18T22:36:08.709" v="238" actId="20577"/>
          <ac:spMkLst>
            <pc:docMk/>
            <pc:sldMk cId="3911783846" sldId="263"/>
            <ac:spMk id="4" creationId="{00000000-0000-0000-0000-000000000000}"/>
          </ac:spMkLst>
        </pc:spChg>
      </pc:sldChg>
      <pc:sldChg chg="addSp delSp modSp mod modClrScheme chgLayout">
        <pc:chgData name="Charlotte Johnson" userId="4f768d32-0416-4936-ac73-39bbe2b51eba" providerId="ADAL" clId="{2BD9C4CC-2F95-4393-A149-D581FC160B00}" dt="2025-05-18T21:07:38.661" v="26" actId="26606"/>
        <pc:sldMkLst>
          <pc:docMk/>
          <pc:sldMk cId="4196282791" sldId="264"/>
        </pc:sldMkLst>
        <pc:spChg chg="mod">
          <ac:chgData name="Charlotte Johnson" userId="4f768d32-0416-4936-ac73-39bbe2b51eba" providerId="ADAL" clId="{2BD9C4CC-2F95-4393-A149-D581FC160B00}" dt="2025-05-18T21:07:38.661" v="26" actId="26606"/>
          <ac:spMkLst>
            <pc:docMk/>
            <pc:sldMk cId="4196282791" sldId="264"/>
            <ac:spMk id="3" creationId="{00000000-0000-0000-0000-000000000000}"/>
          </ac:spMkLst>
        </pc:spChg>
        <pc:spChg chg="mod">
          <ac:chgData name="Charlotte Johnson" userId="4f768d32-0416-4936-ac73-39bbe2b51eba" providerId="ADAL" clId="{2BD9C4CC-2F95-4393-A149-D581FC160B00}" dt="2025-05-18T21:07:38.661" v="26" actId="26606"/>
          <ac:spMkLst>
            <pc:docMk/>
            <pc:sldMk cId="4196282791" sldId="264"/>
            <ac:spMk id="4" creationId="{00000000-0000-0000-0000-000000000000}"/>
          </ac:spMkLst>
        </pc:spChg>
        <pc:spChg chg="add del mod">
          <ac:chgData name="Charlotte Johnson" userId="4f768d32-0416-4936-ac73-39bbe2b51eba" providerId="ADAL" clId="{2BD9C4CC-2F95-4393-A149-D581FC160B00}" dt="2025-05-18T21:07:38.661" v="26" actId="26606"/>
          <ac:spMkLst>
            <pc:docMk/>
            <pc:sldMk cId="4196282791" sldId="264"/>
            <ac:spMk id="9" creationId="{C913F10F-8003-0957-450B-EFCAEEE1689B}"/>
          </ac:spMkLst>
        </pc:spChg>
      </pc:sldChg>
      <pc:sldChg chg="modSp mod">
        <pc:chgData name="Charlotte Johnson" userId="4f768d32-0416-4936-ac73-39bbe2b51eba" providerId="ADAL" clId="{2BD9C4CC-2F95-4393-A149-D581FC160B00}" dt="2025-05-18T22:17:35.175" v="117" actId="20577"/>
        <pc:sldMkLst>
          <pc:docMk/>
          <pc:sldMk cId="204990916" sldId="265"/>
        </pc:sldMkLst>
        <pc:spChg chg="mod">
          <ac:chgData name="Charlotte Johnson" userId="4f768d32-0416-4936-ac73-39bbe2b51eba" providerId="ADAL" clId="{2BD9C4CC-2F95-4393-A149-D581FC160B00}" dt="2025-05-18T22:05:00.438" v="27" actId="2711"/>
          <ac:spMkLst>
            <pc:docMk/>
            <pc:sldMk cId="204990916" sldId="265"/>
            <ac:spMk id="3" creationId="{00000000-0000-0000-0000-000000000000}"/>
          </ac:spMkLst>
        </pc:spChg>
        <pc:spChg chg="mod">
          <ac:chgData name="Charlotte Johnson" userId="4f768d32-0416-4936-ac73-39bbe2b51eba" providerId="ADAL" clId="{2BD9C4CC-2F95-4393-A149-D581FC160B00}" dt="2025-05-18T22:17:35.175" v="117" actId="20577"/>
          <ac:spMkLst>
            <pc:docMk/>
            <pc:sldMk cId="204990916" sldId="265"/>
            <ac:spMk id="4" creationId="{00000000-0000-0000-0000-000000000000}"/>
          </ac:spMkLst>
        </pc:spChg>
      </pc:sldChg>
      <pc:sldChg chg="addSp delSp modSp mod">
        <pc:chgData name="Charlotte Johnson" userId="4f768d32-0416-4936-ac73-39bbe2b51eba" providerId="ADAL" clId="{2BD9C4CC-2F95-4393-A149-D581FC160B00}" dt="2025-05-18T22:35:16.216" v="237" actId="2711"/>
        <pc:sldMkLst>
          <pc:docMk/>
          <pc:sldMk cId="1727973668" sldId="266"/>
        </pc:sldMkLst>
        <pc:spChg chg="mod">
          <ac:chgData name="Charlotte Johnson" userId="4f768d32-0416-4936-ac73-39bbe2b51eba" providerId="ADAL" clId="{2BD9C4CC-2F95-4393-A149-D581FC160B00}" dt="2025-05-18T22:35:16.216" v="237" actId="2711"/>
          <ac:spMkLst>
            <pc:docMk/>
            <pc:sldMk cId="1727973668" sldId="266"/>
            <ac:spMk id="3" creationId="{00000000-0000-0000-0000-000000000000}"/>
          </ac:spMkLst>
        </pc:spChg>
        <pc:spChg chg="del">
          <ac:chgData name="Charlotte Johnson" userId="4f768d32-0416-4936-ac73-39bbe2b51eba" providerId="ADAL" clId="{2BD9C4CC-2F95-4393-A149-D581FC160B00}" dt="2025-05-18T22:15:58" v="97" actId="26606"/>
          <ac:spMkLst>
            <pc:docMk/>
            <pc:sldMk cId="1727973668" sldId="266"/>
            <ac:spMk id="4" creationId="{00000000-0000-0000-0000-000000000000}"/>
          </ac:spMkLst>
        </pc:spChg>
        <pc:graphicFrameChg chg="add">
          <ac:chgData name="Charlotte Johnson" userId="4f768d32-0416-4936-ac73-39bbe2b51eba" providerId="ADAL" clId="{2BD9C4CC-2F95-4393-A149-D581FC160B00}" dt="2025-05-18T22:15:58" v="97" actId="26606"/>
          <ac:graphicFrameMkLst>
            <pc:docMk/>
            <pc:sldMk cId="1727973668" sldId="266"/>
            <ac:graphicFrameMk id="6" creationId="{AA6FA53F-5484-3014-C6C9-3BC386C819FA}"/>
          </ac:graphicFrameMkLst>
        </pc:graphicFrameChg>
      </pc:sldChg>
      <pc:sldChg chg="modSp mod">
        <pc:chgData name="Charlotte Johnson" userId="4f768d32-0416-4936-ac73-39bbe2b51eba" providerId="ADAL" clId="{2BD9C4CC-2F95-4393-A149-D581FC160B00}" dt="2025-05-18T22:05:26.845" v="29" actId="2711"/>
        <pc:sldMkLst>
          <pc:docMk/>
          <pc:sldMk cId="1637516758" sldId="267"/>
        </pc:sldMkLst>
        <pc:spChg chg="mod">
          <ac:chgData name="Charlotte Johnson" userId="4f768d32-0416-4936-ac73-39bbe2b51eba" providerId="ADAL" clId="{2BD9C4CC-2F95-4393-A149-D581FC160B00}" dt="2025-05-18T22:05:26.845" v="29" actId="2711"/>
          <ac:spMkLst>
            <pc:docMk/>
            <pc:sldMk cId="1637516758" sldId="267"/>
            <ac:spMk id="3" creationId="{00000000-0000-0000-0000-000000000000}"/>
          </ac:spMkLst>
        </pc:spChg>
      </pc:sldChg>
      <pc:sldChg chg="addSp delSp modSp new mod">
        <pc:chgData name="Charlotte Johnson" userId="4f768d32-0416-4936-ac73-39bbe2b51eba" providerId="ADAL" clId="{2BD9C4CC-2F95-4393-A149-D581FC160B00}" dt="2025-05-18T22:09:29.279" v="47" actId="14100"/>
        <pc:sldMkLst>
          <pc:docMk/>
          <pc:sldMk cId="3069015371" sldId="268"/>
        </pc:sldMkLst>
        <pc:spChg chg="del">
          <ac:chgData name="Charlotte Johnson" userId="4f768d32-0416-4936-ac73-39bbe2b51eba" providerId="ADAL" clId="{2BD9C4CC-2F95-4393-A149-D581FC160B00}" dt="2025-05-18T22:08:06.075" v="32" actId="22"/>
          <ac:spMkLst>
            <pc:docMk/>
            <pc:sldMk cId="3069015371" sldId="268"/>
            <ac:spMk id="2" creationId="{04E75DDB-3B0F-333C-B442-9F2BDBE72F23}"/>
          </ac:spMkLst>
        </pc:spChg>
        <pc:spChg chg="mod">
          <ac:chgData name="Charlotte Johnson" userId="4f768d32-0416-4936-ac73-39bbe2b51eba" providerId="ADAL" clId="{2BD9C4CC-2F95-4393-A149-D581FC160B00}" dt="2025-05-18T22:09:09.790" v="45" actId="2711"/>
          <ac:spMkLst>
            <pc:docMk/>
            <pc:sldMk cId="3069015371" sldId="268"/>
            <ac:spMk id="3" creationId="{874B0906-C746-0BC0-FBCA-BEE249918000}"/>
          </ac:spMkLst>
        </pc:spChg>
        <pc:picChg chg="add mod ord">
          <ac:chgData name="Charlotte Johnson" userId="4f768d32-0416-4936-ac73-39bbe2b51eba" providerId="ADAL" clId="{2BD9C4CC-2F95-4393-A149-D581FC160B00}" dt="2025-05-18T22:08:58.506" v="38" actId="1076"/>
          <ac:picMkLst>
            <pc:docMk/>
            <pc:sldMk cId="3069015371" sldId="268"/>
            <ac:picMk id="5" creationId="{BFF22E74-79CC-3281-9362-180675D6F4E0}"/>
          </ac:picMkLst>
        </pc:picChg>
        <pc:picChg chg="add mod">
          <ac:chgData name="Charlotte Johnson" userId="4f768d32-0416-4936-ac73-39bbe2b51eba" providerId="ADAL" clId="{2BD9C4CC-2F95-4393-A149-D581FC160B00}" dt="2025-05-18T22:09:29.279" v="47" actId="14100"/>
          <ac:picMkLst>
            <pc:docMk/>
            <pc:sldMk cId="3069015371" sldId="268"/>
            <ac:picMk id="7" creationId="{120B7F6B-5833-591D-3176-7D000583D85F}"/>
          </ac:picMkLst>
        </pc:picChg>
      </pc:sldChg>
      <pc:sldChg chg="addSp delSp modSp new mod">
        <pc:chgData name="Charlotte Johnson" userId="4f768d32-0416-4936-ac73-39bbe2b51eba" providerId="ADAL" clId="{2BD9C4CC-2F95-4393-A149-D581FC160B00}" dt="2025-05-18T22:10:36.250" v="65" actId="2711"/>
        <pc:sldMkLst>
          <pc:docMk/>
          <pc:sldMk cId="1620591152" sldId="269"/>
        </pc:sldMkLst>
        <pc:spChg chg="del">
          <ac:chgData name="Charlotte Johnson" userId="4f768d32-0416-4936-ac73-39bbe2b51eba" providerId="ADAL" clId="{2BD9C4CC-2F95-4393-A149-D581FC160B00}" dt="2025-05-18T22:10:01.036" v="49" actId="22"/>
          <ac:spMkLst>
            <pc:docMk/>
            <pc:sldMk cId="1620591152" sldId="269"/>
            <ac:spMk id="2" creationId="{116DA373-A050-2C31-5449-4855BBFC8271}"/>
          </ac:spMkLst>
        </pc:spChg>
        <pc:spChg chg="mod">
          <ac:chgData name="Charlotte Johnson" userId="4f768d32-0416-4936-ac73-39bbe2b51eba" providerId="ADAL" clId="{2BD9C4CC-2F95-4393-A149-D581FC160B00}" dt="2025-05-18T22:10:36.250" v="65" actId="2711"/>
          <ac:spMkLst>
            <pc:docMk/>
            <pc:sldMk cId="1620591152" sldId="269"/>
            <ac:spMk id="3" creationId="{99772790-EB10-7D75-9825-2A2A2017A0CC}"/>
          </ac:spMkLst>
        </pc:spChg>
        <pc:picChg chg="add mod ord">
          <ac:chgData name="Charlotte Johnson" userId="4f768d32-0416-4936-ac73-39bbe2b51eba" providerId="ADAL" clId="{2BD9C4CC-2F95-4393-A149-D581FC160B00}" dt="2025-05-18T22:10:21.557" v="53" actId="1076"/>
          <ac:picMkLst>
            <pc:docMk/>
            <pc:sldMk cId="1620591152" sldId="269"/>
            <ac:picMk id="5" creationId="{5058982B-8FF6-369B-5D29-14AF7F6F9D0A}"/>
          </ac:picMkLst>
        </pc:picChg>
      </pc:sldChg>
      <pc:sldChg chg="addSp delSp modSp new mod">
        <pc:chgData name="Charlotte Johnson" userId="4f768d32-0416-4936-ac73-39bbe2b51eba" providerId="ADAL" clId="{2BD9C4CC-2F95-4393-A149-D581FC160B00}" dt="2025-05-18T22:12:59.231" v="93" actId="166"/>
        <pc:sldMkLst>
          <pc:docMk/>
          <pc:sldMk cId="2253841479" sldId="270"/>
        </pc:sldMkLst>
        <pc:spChg chg="del">
          <ac:chgData name="Charlotte Johnson" userId="4f768d32-0416-4936-ac73-39bbe2b51eba" providerId="ADAL" clId="{2BD9C4CC-2F95-4393-A149-D581FC160B00}" dt="2025-05-18T22:11:21.282" v="67" actId="22"/>
          <ac:spMkLst>
            <pc:docMk/>
            <pc:sldMk cId="2253841479" sldId="270"/>
            <ac:spMk id="2" creationId="{A9367835-11CB-EEB0-0F5D-1F13A7C39E89}"/>
          </ac:spMkLst>
        </pc:spChg>
        <pc:spChg chg="mod">
          <ac:chgData name="Charlotte Johnson" userId="4f768d32-0416-4936-ac73-39bbe2b51eba" providerId="ADAL" clId="{2BD9C4CC-2F95-4393-A149-D581FC160B00}" dt="2025-05-18T22:12:15.842" v="85" actId="2711"/>
          <ac:spMkLst>
            <pc:docMk/>
            <pc:sldMk cId="2253841479" sldId="270"/>
            <ac:spMk id="3" creationId="{9CACBC97-B506-23D2-6387-06CEC20C5A19}"/>
          </ac:spMkLst>
        </pc:spChg>
        <pc:picChg chg="add mod ord">
          <ac:chgData name="Charlotte Johnson" userId="4f768d32-0416-4936-ac73-39bbe2b51eba" providerId="ADAL" clId="{2BD9C4CC-2F95-4393-A149-D581FC160B00}" dt="2025-05-18T22:12:59.231" v="93" actId="166"/>
          <ac:picMkLst>
            <pc:docMk/>
            <pc:sldMk cId="2253841479" sldId="270"/>
            <ac:picMk id="5" creationId="{16CC58CD-36F0-233A-EF78-8EC45E453CC2}"/>
          </ac:picMkLst>
        </pc:picChg>
        <pc:picChg chg="add mod">
          <ac:chgData name="Charlotte Johnson" userId="4f768d32-0416-4936-ac73-39bbe2b51eba" providerId="ADAL" clId="{2BD9C4CC-2F95-4393-A149-D581FC160B00}" dt="2025-05-18T22:12:40.691" v="91" actId="1076"/>
          <ac:picMkLst>
            <pc:docMk/>
            <pc:sldMk cId="2253841479" sldId="270"/>
            <ac:picMk id="7" creationId="{56CFEAF3-087A-3B1E-2A61-FF2ACE4B2238}"/>
          </ac:picMkLst>
        </pc:picChg>
      </pc:sldChg>
      <pc:sldChg chg="add">
        <pc:chgData name="Charlotte Johnson" userId="4f768d32-0416-4936-ac73-39bbe2b51eba" providerId="ADAL" clId="{2BD9C4CC-2F95-4393-A149-D581FC160B00}" dt="2025-05-18T22:25:37.944" v="181" actId="2890"/>
        <pc:sldMkLst>
          <pc:docMk/>
          <pc:sldMk cId="2440677009" sldId="271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10" Type="http://schemas.openxmlformats.org/officeDocument/2006/relationships/image" Target="../media/image58.svg"/><Relationship Id="rId4" Type="http://schemas.openxmlformats.org/officeDocument/2006/relationships/image" Target="../media/image52.svg"/><Relationship Id="rId9" Type="http://schemas.openxmlformats.org/officeDocument/2006/relationships/image" Target="../media/image5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10" Type="http://schemas.openxmlformats.org/officeDocument/2006/relationships/image" Target="../media/image58.svg"/><Relationship Id="rId4" Type="http://schemas.openxmlformats.org/officeDocument/2006/relationships/image" Target="../media/image52.svg"/><Relationship Id="rId9" Type="http://schemas.openxmlformats.org/officeDocument/2006/relationships/image" Target="../media/image5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08F2ED-4E3F-4BFA-AF7A-79D26056A2F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82DD39E8-572F-49F0-A2A2-9710E266B05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8.45 am -  Arrive at Weaver school </a:t>
          </a:r>
          <a:r>
            <a:rPr lang="mr-IN" dirty="0"/>
            <a:t>–</a:t>
          </a:r>
          <a:r>
            <a:rPr lang="en-US" dirty="0"/>
            <a:t> Go to the school hall via the school car park</a:t>
          </a:r>
        </a:p>
      </dgm:t>
    </dgm:pt>
    <dgm:pt modelId="{2026F068-DAF0-4750-AFB7-5F8B69525648}" type="parTrans" cxnId="{BD88BA7B-755C-4344-BC77-CA62717E4AC6}">
      <dgm:prSet/>
      <dgm:spPr/>
      <dgm:t>
        <a:bodyPr/>
        <a:lstStyle/>
        <a:p>
          <a:endParaRPr lang="en-US"/>
        </a:p>
      </dgm:t>
    </dgm:pt>
    <dgm:pt modelId="{7E810023-2AA8-41FE-B3C6-795017BD9778}" type="sibTrans" cxnId="{BD88BA7B-755C-4344-BC77-CA62717E4AC6}">
      <dgm:prSet/>
      <dgm:spPr/>
      <dgm:t>
        <a:bodyPr/>
        <a:lstStyle/>
        <a:p>
          <a:endParaRPr lang="en-US"/>
        </a:p>
      </dgm:t>
    </dgm:pt>
    <dgm:pt modelId="{55E46E36-C693-4C4E-99AB-AE66CFE9E6E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9.00 am -  Parents give hugs and say goodbye!</a:t>
          </a:r>
        </a:p>
      </dgm:t>
    </dgm:pt>
    <dgm:pt modelId="{A266D917-BE69-4EBE-985C-2FE891047A0F}" type="parTrans" cxnId="{F7BC8393-5BF0-47FC-BD3D-EA50B172F310}">
      <dgm:prSet/>
      <dgm:spPr/>
      <dgm:t>
        <a:bodyPr/>
        <a:lstStyle/>
        <a:p>
          <a:endParaRPr lang="en-US"/>
        </a:p>
      </dgm:t>
    </dgm:pt>
    <dgm:pt modelId="{E9A21A66-7101-404E-A1A1-B61179CB5F9E}" type="sibTrans" cxnId="{F7BC8393-5BF0-47FC-BD3D-EA50B172F310}">
      <dgm:prSet/>
      <dgm:spPr/>
      <dgm:t>
        <a:bodyPr/>
        <a:lstStyle/>
        <a:p>
          <a:endParaRPr lang="en-US"/>
        </a:p>
      </dgm:t>
    </dgm:pt>
    <dgm:pt modelId="{746BDE73-F6BE-4C52-ACEE-86C066256EA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9.15 am -  Leave BLS </a:t>
          </a:r>
          <a:r>
            <a:rPr lang="mr-IN" dirty="0"/>
            <a:t>–</a:t>
          </a:r>
          <a:r>
            <a:rPr lang="en-US" dirty="0"/>
            <a:t> Parents can wave from BLS</a:t>
          </a:r>
        </a:p>
      </dgm:t>
    </dgm:pt>
    <dgm:pt modelId="{374B2E5C-C564-40C9-900C-2EC5ABBBF029}" type="parTrans" cxnId="{9A8E0C9D-8D65-417E-8FC9-F2F98F7F2DBB}">
      <dgm:prSet/>
      <dgm:spPr/>
      <dgm:t>
        <a:bodyPr/>
        <a:lstStyle/>
        <a:p>
          <a:endParaRPr lang="en-US"/>
        </a:p>
      </dgm:t>
    </dgm:pt>
    <dgm:pt modelId="{7AEC2B57-14FF-4FBB-A7F0-73309D8FC68B}" type="sibTrans" cxnId="{9A8E0C9D-8D65-417E-8FC9-F2F98F7F2DBB}">
      <dgm:prSet/>
      <dgm:spPr/>
      <dgm:t>
        <a:bodyPr/>
        <a:lstStyle/>
        <a:p>
          <a:endParaRPr lang="en-US"/>
        </a:p>
      </dgm:t>
    </dgm:pt>
    <dgm:pt modelId="{FAC3A243-EF68-4ECD-8FDD-B1B9CB7B30E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10.30 am </a:t>
          </a:r>
          <a:r>
            <a:rPr lang="mr-IN"/>
            <a:t>–</a:t>
          </a:r>
          <a:r>
            <a:rPr lang="en-US"/>
            <a:t> Arrive at Welsh Mountain Zoo.  Suitcases stay on the coach</a:t>
          </a:r>
        </a:p>
      </dgm:t>
    </dgm:pt>
    <dgm:pt modelId="{9358E7E7-B23E-4C28-A410-755A58DC1BB5}" type="parTrans" cxnId="{84882569-6D22-4CF7-A122-652EADB22509}">
      <dgm:prSet/>
      <dgm:spPr/>
      <dgm:t>
        <a:bodyPr/>
        <a:lstStyle/>
        <a:p>
          <a:endParaRPr lang="en-US"/>
        </a:p>
      </dgm:t>
    </dgm:pt>
    <dgm:pt modelId="{487345F6-55E0-4B22-906F-E7AC8D58BE49}" type="sibTrans" cxnId="{84882569-6D22-4CF7-A122-652EADB22509}">
      <dgm:prSet/>
      <dgm:spPr/>
      <dgm:t>
        <a:bodyPr/>
        <a:lstStyle/>
        <a:p>
          <a:endParaRPr lang="en-US"/>
        </a:p>
      </dgm:t>
    </dgm:pt>
    <dgm:pt modelId="{71928DE3-AD26-4F47-95FE-7B7147972AD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3.00 pm </a:t>
          </a:r>
          <a:r>
            <a:rPr lang="mr-IN"/>
            <a:t>–</a:t>
          </a:r>
          <a:r>
            <a:rPr lang="en-US"/>
            <a:t> Arrive at Llandudno Hostel. Safety talk and unpack</a:t>
          </a:r>
        </a:p>
      </dgm:t>
    </dgm:pt>
    <dgm:pt modelId="{62A52B81-3347-490E-A865-4905C4F4C14A}" type="parTrans" cxnId="{4B8D48A1-9962-41C6-816F-722DE6F2D4E2}">
      <dgm:prSet/>
      <dgm:spPr/>
      <dgm:t>
        <a:bodyPr/>
        <a:lstStyle/>
        <a:p>
          <a:endParaRPr lang="en-US"/>
        </a:p>
      </dgm:t>
    </dgm:pt>
    <dgm:pt modelId="{E89503B4-8BED-4695-9B25-939FBB65E540}" type="sibTrans" cxnId="{4B8D48A1-9962-41C6-816F-722DE6F2D4E2}">
      <dgm:prSet/>
      <dgm:spPr/>
      <dgm:t>
        <a:bodyPr/>
        <a:lstStyle/>
        <a:p>
          <a:endParaRPr lang="en-US"/>
        </a:p>
      </dgm:t>
    </dgm:pt>
    <dgm:pt modelId="{CD846EB6-2856-4623-9C08-255910DF17C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Leave Welsh Mountain Zoo</a:t>
          </a:r>
        </a:p>
      </dgm:t>
    </dgm:pt>
    <dgm:pt modelId="{E2159EA5-B9B8-403F-AB90-CDF0FED72D78}" type="parTrans" cxnId="{04D36F67-13A6-4191-A0FB-78CA11295DAF}">
      <dgm:prSet/>
      <dgm:spPr/>
      <dgm:t>
        <a:bodyPr/>
        <a:lstStyle/>
        <a:p>
          <a:endParaRPr lang="en-GB"/>
        </a:p>
      </dgm:t>
    </dgm:pt>
    <dgm:pt modelId="{7B346DA4-661B-4E82-944D-3115680E5715}" type="sibTrans" cxnId="{04D36F67-13A6-4191-A0FB-78CA11295DAF}">
      <dgm:prSet/>
      <dgm:spPr/>
      <dgm:t>
        <a:bodyPr/>
        <a:lstStyle/>
        <a:p>
          <a:endParaRPr lang="en-GB"/>
        </a:p>
      </dgm:t>
    </dgm:pt>
    <dgm:pt modelId="{D72225C5-C4BF-4EA9-A288-30ECBE20826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5.30 pm </a:t>
          </a:r>
          <a:r>
            <a:rPr lang="mr-IN"/>
            <a:t>–</a:t>
          </a:r>
          <a:r>
            <a:rPr lang="en-US"/>
            <a:t> Dinner</a:t>
          </a:r>
        </a:p>
      </dgm:t>
    </dgm:pt>
    <dgm:pt modelId="{5E63942F-BA98-47C1-A7FE-78F39FF30EC9}" type="parTrans" cxnId="{3E2C85E2-E9CD-474F-BFB3-AF3BE06A7741}">
      <dgm:prSet/>
      <dgm:spPr/>
      <dgm:t>
        <a:bodyPr/>
        <a:lstStyle/>
        <a:p>
          <a:endParaRPr lang="en-GB"/>
        </a:p>
      </dgm:t>
    </dgm:pt>
    <dgm:pt modelId="{E004C669-1ED1-4CE0-873F-BFCB6BC141E8}" type="sibTrans" cxnId="{3E2C85E2-E9CD-474F-BFB3-AF3BE06A7741}">
      <dgm:prSet/>
      <dgm:spPr/>
      <dgm:t>
        <a:bodyPr/>
        <a:lstStyle/>
        <a:p>
          <a:endParaRPr lang="en-GB"/>
        </a:p>
      </dgm:t>
    </dgm:pt>
    <dgm:pt modelId="{AB2801D9-7240-427A-A110-04A91100D89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6.30 pm -  Beach</a:t>
          </a:r>
        </a:p>
      </dgm:t>
    </dgm:pt>
    <dgm:pt modelId="{B1D55B5E-8B14-4E7B-90E2-9ED3CA235A3B}" type="parTrans" cxnId="{24B4BE40-9C94-44F1-A699-1310661BC554}">
      <dgm:prSet/>
      <dgm:spPr/>
      <dgm:t>
        <a:bodyPr/>
        <a:lstStyle/>
        <a:p>
          <a:endParaRPr lang="en-GB"/>
        </a:p>
      </dgm:t>
    </dgm:pt>
    <dgm:pt modelId="{B6D26473-7D9C-4E93-846A-E56C9F16E30D}" type="sibTrans" cxnId="{24B4BE40-9C94-44F1-A699-1310661BC554}">
      <dgm:prSet/>
      <dgm:spPr/>
      <dgm:t>
        <a:bodyPr/>
        <a:lstStyle/>
        <a:p>
          <a:endParaRPr lang="en-GB"/>
        </a:p>
      </dgm:t>
    </dgm:pt>
    <dgm:pt modelId="{421FC7B4-CC01-43BC-A0B7-63BB0279D9A3}" type="pres">
      <dgm:prSet presAssocID="{7408F2ED-4E3F-4BFA-AF7A-79D26056A2FA}" presName="root" presStyleCnt="0">
        <dgm:presLayoutVars>
          <dgm:dir/>
          <dgm:resizeHandles val="exact"/>
        </dgm:presLayoutVars>
      </dgm:prSet>
      <dgm:spPr/>
    </dgm:pt>
    <dgm:pt modelId="{3995055D-C3B6-49E6-BBB5-FC5BB06552A2}" type="pres">
      <dgm:prSet presAssocID="{82DD39E8-572F-49F0-A2A2-9710E266B05A}" presName="compNode" presStyleCnt="0"/>
      <dgm:spPr/>
    </dgm:pt>
    <dgm:pt modelId="{7FD44EC1-B2D7-4542-97EE-4484C2EECCF7}" type="pres">
      <dgm:prSet presAssocID="{82DD39E8-572F-49F0-A2A2-9710E266B05A}" presName="bgRect" presStyleLbl="bgShp" presStyleIdx="0" presStyleCnt="8"/>
      <dgm:spPr/>
    </dgm:pt>
    <dgm:pt modelId="{6908DB6D-9C2E-423C-A0EB-F1CC16A46808}" type="pres">
      <dgm:prSet presAssocID="{82DD39E8-572F-49F0-A2A2-9710E266B05A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ckpack"/>
        </a:ext>
      </dgm:extLst>
    </dgm:pt>
    <dgm:pt modelId="{59E10912-88E5-4A4F-8049-B99E50B3394B}" type="pres">
      <dgm:prSet presAssocID="{82DD39E8-572F-49F0-A2A2-9710E266B05A}" presName="spaceRect" presStyleCnt="0"/>
      <dgm:spPr/>
    </dgm:pt>
    <dgm:pt modelId="{C57625CC-C138-435E-80D5-DA3B07A67336}" type="pres">
      <dgm:prSet presAssocID="{82DD39E8-572F-49F0-A2A2-9710E266B05A}" presName="parTx" presStyleLbl="revTx" presStyleIdx="0" presStyleCnt="8">
        <dgm:presLayoutVars>
          <dgm:chMax val="0"/>
          <dgm:chPref val="0"/>
        </dgm:presLayoutVars>
      </dgm:prSet>
      <dgm:spPr/>
    </dgm:pt>
    <dgm:pt modelId="{07541006-5901-469E-8C57-B4994100EDB3}" type="pres">
      <dgm:prSet presAssocID="{7E810023-2AA8-41FE-B3C6-795017BD9778}" presName="sibTrans" presStyleCnt="0"/>
      <dgm:spPr/>
    </dgm:pt>
    <dgm:pt modelId="{6A1CB330-30C6-4FDC-862F-546F1F99B523}" type="pres">
      <dgm:prSet presAssocID="{55E46E36-C693-4C4E-99AB-AE66CFE9E6E0}" presName="compNode" presStyleCnt="0"/>
      <dgm:spPr/>
    </dgm:pt>
    <dgm:pt modelId="{39195721-82A3-4D4F-A493-FAF34CDFF24E}" type="pres">
      <dgm:prSet presAssocID="{55E46E36-C693-4C4E-99AB-AE66CFE9E6E0}" presName="bgRect" presStyleLbl="bgShp" presStyleIdx="1" presStyleCnt="8"/>
      <dgm:spPr/>
    </dgm:pt>
    <dgm:pt modelId="{B96A8CDA-08AF-4312-9412-4030ADA23017}" type="pres">
      <dgm:prSet presAssocID="{55E46E36-C693-4C4E-99AB-AE66CFE9E6E0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reetcar"/>
        </a:ext>
      </dgm:extLst>
    </dgm:pt>
    <dgm:pt modelId="{01CBB101-338B-4DE9-A691-852981F2E2B9}" type="pres">
      <dgm:prSet presAssocID="{55E46E36-C693-4C4E-99AB-AE66CFE9E6E0}" presName="spaceRect" presStyleCnt="0"/>
      <dgm:spPr/>
    </dgm:pt>
    <dgm:pt modelId="{4D90975C-57BB-4FC1-BFF8-47A14D9FED72}" type="pres">
      <dgm:prSet presAssocID="{55E46E36-C693-4C4E-99AB-AE66CFE9E6E0}" presName="parTx" presStyleLbl="revTx" presStyleIdx="1" presStyleCnt="8">
        <dgm:presLayoutVars>
          <dgm:chMax val="0"/>
          <dgm:chPref val="0"/>
        </dgm:presLayoutVars>
      </dgm:prSet>
      <dgm:spPr/>
    </dgm:pt>
    <dgm:pt modelId="{1AE6F26C-F54F-470E-9D3D-B81A0A35BBC3}" type="pres">
      <dgm:prSet presAssocID="{E9A21A66-7101-404E-A1A1-B61179CB5F9E}" presName="sibTrans" presStyleCnt="0"/>
      <dgm:spPr/>
    </dgm:pt>
    <dgm:pt modelId="{CB8282D6-BACF-41EC-83C2-D26D6C9A70FB}" type="pres">
      <dgm:prSet presAssocID="{746BDE73-F6BE-4C52-ACEE-86C066256EAF}" presName="compNode" presStyleCnt="0"/>
      <dgm:spPr/>
    </dgm:pt>
    <dgm:pt modelId="{B8235C18-55E9-4ABC-B594-4BFE30BE83D5}" type="pres">
      <dgm:prSet presAssocID="{746BDE73-F6BE-4C52-ACEE-86C066256EAF}" presName="bgRect" presStyleLbl="bgShp" presStyleIdx="2" presStyleCnt="8"/>
      <dgm:spPr/>
    </dgm:pt>
    <dgm:pt modelId="{D31B7713-C041-4D5D-ABEF-F5208193FDBB}" type="pres">
      <dgm:prSet presAssocID="{746BDE73-F6BE-4C52-ACEE-86C066256EAF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ke"/>
        </a:ext>
      </dgm:extLst>
    </dgm:pt>
    <dgm:pt modelId="{E05FA41B-3756-41F4-AA13-BD190CBA3E4B}" type="pres">
      <dgm:prSet presAssocID="{746BDE73-F6BE-4C52-ACEE-86C066256EAF}" presName="spaceRect" presStyleCnt="0"/>
      <dgm:spPr/>
    </dgm:pt>
    <dgm:pt modelId="{B54D7781-6F7C-42D1-B476-85A7C06367A0}" type="pres">
      <dgm:prSet presAssocID="{746BDE73-F6BE-4C52-ACEE-86C066256EAF}" presName="parTx" presStyleLbl="revTx" presStyleIdx="2" presStyleCnt="8">
        <dgm:presLayoutVars>
          <dgm:chMax val="0"/>
          <dgm:chPref val="0"/>
        </dgm:presLayoutVars>
      </dgm:prSet>
      <dgm:spPr/>
    </dgm:pt>
    <dgm:pt modelId="{0163561E-0A49-4BB3-8056-9A4EEB4FDE28}" type="pres">
      <dgm:prSet presAssocID="{7AEC2B57-14FF-4FBB-A7F0-73309D8FC68B}" presName="sibTrans" presStyleCnt="0"/>
      <dgm:spPr/>
    </dgm:pt>
    <dgm:pt modelId="{AB8269D2-B4D8-4A99-BABD-291DA6FBB991}" type="pres">
      <dgm:prSet presAssocID="{FAC3A243-EF68-4ECD-8FDD-B1B9CB7B30E6}" presName="compNode" presStyleCnt="0"/>
      <dgm:spPr/>
    </dgm:pt>
    <dgm:pt modelId="{E87C28BD-3253-4829-A094-80B3EC0EC1BE}" type="pres">
      <dgm:prSet presAssocID="{FAC3A243-EF68-4ECD-8FDD-B1B9CB7B30E6}" presName="bgRect" presStyleLbl="bgShp" presStyleIdx="3" presStyleCnt="8"/>
      <dgm:spPr/>
    </dgm:pt>
    <dgm:pt modelId="{11706434-0A8D-411C-A100-023735D0D91F}" type="pres">
      <dgm:prSet presAssocID="{FAC3A243-EF68-4ECD-8FDD-B1B9CB7B30E6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ble Setting"/>
        </a:ext>
      </dgm:extLst>
    </dgm:pt>
    <dgm:pt modelId="{9C2F55AC-DC4D-43C3-867E-ABD67384008B}" type="pres">
      <dgm:prSet presAssocID="{FAC3A243-EF68-4ECD-8FDD-B1B9CB7B30E6}" presName="spaceRect" presStyleCnt="0"/>
      <dgm:spPr/>
    </dgm:pt>
    <dgm:pt modelId="{F155CC9F-0994-47C7-878B-4799CF4DB0C3}" type="pres">
      <dgm:prSet presAssocID="{FAC3A243-EF68-4ECD-8FDD-B1B9CB7B30E6}" presName="parTx" presStyleLbl="revTx" presStyleIdx="3" presStyleCnt="8">
        <dgm:presLayoutVars>
          <dgm:chMax val="0"/>
          <dgm:chPref val="0"/>
        </dgm:presLayoutVars>
      </dgm:prSet>
      <dgm:spPr/>
    </dgm:pt>
    <dgm:pt modelId="{FADFDE99-1B74-4D28-862F-2AB0DC041BAA}" type="pres">
      <dgm:prSet presAssocID="{487345F6-55E0-4B22-906F-E7AC8D58BE49}" presName="sibTrans" presStyleCnt="0"/>
      <dgm:spPr/>
    </dgm:pt>
    <dgm:pt modelId="{42E72231-1403-4120-BE0D-27D324400629}" type="pres">
      <dgm:prSet presAssocID="{CD846EB6-2856-4623-9C08-255910DF17CC}" presName="compNode" presStyleCnt="0"/>
      <dgm:spPr/>
    </dgm:pt>
    <dgm:pt modelId="{EA2F7E07-A023-48DA-A456-0610044AB27D}" type="pres">
      <dgm:prSet presAssocID="{CD846EB6-2856-4623-9C08-255910DF17CC}" presName="bgRect" presStyleLbl="bgShp" presStyleIdx="4" presStyleCnt="8"/>
      <dgm:spPr/>
    </dgm:pt>
    <dgm:pt modelId="{34568E43-A864-4449-8B47-EE704B91F220}" type="pres">
      <dgm:prSet presAssocID="{CD846EB6-2856-4623-9C08-255910DF17CC}" presName="iconRect" presStyleLbl="node1" presStyleIdx="4" presStyleCnt="8"/>
      <dgm:spPr/>
    </dgm:pt>
    <dgm:pt modelId="{FE155BA9-E48D-4D13-B331-7DDD5B73B08C}" type="pres">
      <dgm:prSet presAssocID="{CD846EB6-2856-4623-9C08-255910DF17CC}" presName="spaceRect" presStyleCnt="0"/>
      <dgm:spPr/>
    </dgm:pt>
    <dgm:pt modelId="{9C7E835D-26F1-4525-92F8-42AC5D31444F}" type="pres">
      <dgm:prSet presAssocID="{CD846EB6-2856-4623-9C08-255910DF17CC}" presName="parTx" presStyleLbl="revTx" presStyleIdx="4" presStyleCnt="8">
        <dgm:presLayoutVars>
          <dgm:chMax val="0"/>
          <dgm:chPref val="0"/>
        </dgm:presLayoutVars>
      </dgm:prSet>
      <dgm:spPr/>
    </dgm:pt>
    <dgm:pt modelId="{B569D989-1640-47F9-998A-3DFD273BDE10}" type="pres">
      <dgm:prSet presAssocID="{7B346DA4-661B-4E82-944D-3115680E5715}" presName="sibTrans" presStyleCnt="0"/>
      <dgm:spPr/>
    </dgm:pt>
    <dgm:pt modelId="{15DAD6E2-B4FF-4B6C-ABAD-8394F942E01C}" type="pres">
      <dgm:prSet presAssocID="{71928DE3-AD26-4F47-95FE-7B7147972ADD}" presName="compNode" presStyleCnt="0"/>
      <dgm:spPr/>
    </dgm:pt>
    <dgm:pt modelId="{774C0581-6C2E-4D16-A7D4-F224DAD909A5}" type="pres">
      <dgm:prSet presAssocID="{71928DE3-AD26-4F47-95FE-7B7147972ADD}" presName="bgRect" presStyleLbl="bgShp" presStyleIdx="5" presStyleCnt="8" custLinFactNeighborX="-57" custLinFactNeighborY="235"/>
      <dgm:spPr/>
    </dgm:pt>
    <dgm:pt modelId="{F35C0BB5-20B6-4420-9AB4-BFF2EDD40F67}" type="pres">
      <dgm:prSet presAssocID="{71928DE3-AD26-4F47-95FE-7B7147972ADD}" presName="iconRect" presStyleLbl="node1" presStyleIdx="5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lloons"/>
        </a:ext>
      </dgm:extLst>
    </dgm:pt>
    <dgm:pt modelId="{740DB350-7354-40D2-A869-08A6018DDAB7}" type="pres">
      <dgm:prSet presAssocID="{71928DE3-AD26-4F47-95FE-7B7147972ADD}" presName="spaceRect" presStyleCnt="0"/>
      <dgm:spPr/>
    </dgm:pt>
    <dgm:pt modelId="{933B14C7-B2B9-4FAD-B384-4A83BCB05BDD}" type="pres">
      <dgm:prSet presAssocID="{71928DE3-AD26-4F47-95FE-7B7147972ADD}" presName="parTx" presStyleLbl="revTx" presStyleIdx="5" presStyleCnt="8">
        <dgm:presLayoutVars>
          <dgm:chMax val="0"/>
          <dgm:chPref val="0"/>
        </dgm:presLayoutVars>
      </dgm:prSet>
      <dgm:spPr/>
    </dgm:pt>
    <dgm:pt modelId="{FC97465B-FB09-42C5-B8FF-3C900DDA4E30}" type="pres">
      <dgm:prSet presAssocID="{E89503B4-8BED-4695-9B25-939FBB65E540}" presName="sibTrans" presStyleCnt="0"/>
      <dgm:spPr/>
    </dgm:pt>
    <dgm:pt modelId="{4765DCF4-0958-4478-A6CF-D752F95E62E3}" type="pres">
      <dgm:prSet presAssocID="{D72225C5-C4BF-4EA9-A288-30ECBE208261}" presName="compNode" presStyleCnt="0"/>
      <dgm:spPr/>
    </dgm:pt>
    <dgm:pt modelId="{BFEA9910-1699-4333-A7AF-61801250C43A}" type="pres">
      <dgm:prSet presAssocID="{D72225C5-C4BF-4EA9-A288-30ECBE208261}" presName="bgRect" presStyleLbl="bgShp" presStyleIdx="6" presStyleCnt="8"/>
      <dgm:spPr/>
    </dgm:pt>
    <dgm:pt modelId="{5421D369-86E4-4EC3-8E6E-2677CE9FB640}" type="pres">
      <dgm:prSet presAssocID="{D72225C5-C4BF-4EA9-A288-30ECBE208261}" presName="iconRect" presStyleLbl="node1" presStyleIdx="6" presStyleCnt="8"/>
      <dgm:spPr/>
    </dgm:pt>
    <dgm:pt modelId="{5C98EC27-5431-4440-9938-7D5282A069EC}" type="pres">
      <dgm:prSet presAssocID="{D72225C5-C4BF-4EA9-A288-30ECBE208261}" presName="spaceRect" presStyleCnt="0"/>
      <dgm:spPr/>
    </dgm:pt>
    <dgm:pt modelId="{BD91FD77-F4E1-4251-A952-25B327A29C73}" type="pres">
      <dgm:prSet presAssocID="{D72225C5-C4BF-4EA9-A288-30ECBE208261}" presName="parTx" presStyleLbl="revTx" presStyleIdx="6" presStyleCnt="8">
        <dgm:presLayoutVars>
          <dgm:chMax val="0"/>
          <dgm:chPref val="0"/>
        </dgm:presLayoutVars>
      </dgm:prSet>
      <dgm:spPr/>
    </dgm:pt>
    <dgm:pt modelId="{79C9C3D6-593F-4EB5-9403-2F8B84DF99BD}" type="pres">
      <dgm:prSet presAssocID="{E004C669-1ED1-4CE0-873F-BFCB6BC141E8}" presName="sibTrans" presStyleCnt="0"/>
      <dgm:spPr/>
    </dgm:pt>
    <dgm:pt modelId="{659430F2-08E6-408C-A329-BD85664A6E82}" type="pres">
      <dgm:prSet presAssocID="{AB2801D9-7240-427A-A110-04A91100D89F}" presName="compNode" presStyleCnt="0"/>
      <dgm:spPr/>
    </dgm:pt>
    <dgm:pt modelId="{B0EC43CD-7A6B-4F21-9216-E3BDF00FA1D6}" type="pres">
      <dgm:prSet presAssocID="{AB2801D9-7240-427A-A110-04A91100D89F}" presName="bgRect" presStyleLbl="bgShp" presStyleIdx="7" presStyleCnt="8"/>
      <dgm:spPr/>
    </dgm:pt>
    <dgm:pt modelId="{4B5DBB37-8B02-4FEB-8640-9664418F6F05}" type="pres">
      <dgm:prSet presAssocID="{AB2801D9-7240-427A-A110-04A91100D89F}" presName="iconRect" presStyleLbl="node1" presStyleIdx="7" presStyleCnt="8"/>
      <dgm:spPr/>
    </dgm:pt>
    <dgm:pt modelId="{EE858FCE-DE6E-47E3-856D-982F0B2B46CF}" type="pres">
      <dgm:prSet presAssocID="{AB2801D9-7240-427A-A110-04A91100D89F}" presName="spaceRect" presStyleCnt="0"/>
      <dgm:spPr/>
    </dgm:pt>
    <dgm:pt modelId="{9E7BD5DF-96D7-464A-8F43-B7B1D7EC0778}" type="pres">
      <dgm:prSet presAssocID="{AB2801D9-7240-427A-A110-04A91100D89F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D4A1D007-782F-4C49-B3FE-3C8E7532F076}" type="presOf" srcId="{746BDE73-F6BE-4C52-ACEE-86C066256EAF}" destId="{B54D7781-6F7C-42D1-B476-85A7C06367A0}" srcOrd="0" destOrd="0" presId="urn:microsoft.com/office/officeart/2018/2/layout/IconVerticalSolidList"/>
    <dgm:cxn modelId="{24B4BE40-9C94-44F1-A699-1310661BC554}" srcId="{7408F2ED-4E3F-4BFA-AF7A-79D26056A2FA}" destId="{AB2801D9-7240-427A-A110-04A91100D89F}" srcOrd="7" destOrd="0" parTransId="{B1D55B5E-8B14-4E7B-90E2-9ED3CA235A3B}" sibTransId="{B6D26473-7D9C-4E93-846A-E56C9F16E30D}"/>
    <dgm:cxn modelId="{04D36F67-13A6-4191-A0FB-78CA11295DAF}" srcId="{7408F2ED-4E3F-4BFA-AF7A-79D26056A2FA}" destId="{CD846EB6-2856-4623-9C08-255910DF17CC}" srcOrd="4" destOrd="0" parTransId="{E2159EA5-B9B8-403F-AB90-CDF0FED72D78}" sibTransId="{7B346DA4-661B-4E82-944D-3115680E5715}"/>
    <dgm:cxn modelId="{84882569-6D22-4CF7-A122-652EADB22509}" srcId="{7408F2ED-4E3F-4BFA-AF7A-79D26056A2FA}" destId="{FAC3A243-EF68-4ECD-8FDD-B1B9CB7B30E6}" srcOrd="3" destOrd="0" parTransId="{9358E7E7-B23E-4C28-A410-755A58DC1BB5}" sibTransId="{487345F6-55E0-4B22-906F-E7AC8D58BE49}"/>
    <dgm:cxn modelId="{CEFEE774-265E-4498-AA08-56639934435B}" type="presOf" srcId="{71928DE3-AD26-4F47-95FE-7B7147972ADD}" destId="{933B14C7-B2B9-4FAD-B384-4A83BCB05BDD}" srcOrd="0" destOrd="0" presId="urn:microsoft.com/office/officeart/2018/2/layout/IconVerticalSolidList"/>
    <dgm:cxn modelId="{BD88BA7B-755C-4344-BC77-CA62717E4AC6}" srcId="{7408F2ED-4E3F-4BFA-AF7A-79D26056A2FA}" destId="{82DD39E8-572F-49F0-A2A2-9710E266B05A}" srcOrd="0" destOrd="0" parTransId="{2026F068-DAF0-4750-AFB7-5F8B69525648}" sibTransId="{7E810023-2AA8-41FE-B3C6-795017BD9778}"/>
    <dgm:cxn modelId="{F7BC8393-5BF0-47FC-BD3D-EA50B172F310}" srcId="{7408F2ED-4E3F-4BFA-AF7A-79D26056A2FA}" destId="{55E46E36-C693-4C4E-99AB-AE66CFE9E6E0}" srcOrd="1" destOrd="0" parTransId="{A266D917-BE69-4EBE-985C-2FE891047A0F}" sibTransId="{E9A21A66-7101-404E-A1A1-B61179CB5F9E}"/>
    <dgm:cxn modelId="{9A8E0C9D-8D65-417E-8FC9-F2F98F7F2DBB}" srcId="{7408F2ED-4E3F-4BFA-AF7A-79D26056A2FA}" destId="{746BDE73-F6BE-4C52-ACEE-86C066256EAF}" srcOrd="2" destOrd="0" parTransId="{374B2E5C-C564-40C9-900C-2EC5ABBBF029}" sibTransId="{7AEC2B57-14FF-4FBB-A7F0-73309D8FC68B}"/>
    <dgm:cxn modelId="{6763349F-5EC8-4D4D-849C-29AF7162EE04}" type="presOf" srcId="{D72225C5-C4BF-4EA9-A288-30ECBE208261}" destId="{BD91FD77-F4E1-4251-A952-25B327A29C73}" srcOrd="0" destOrd="0" presId="urn:microsoft.com/office/officeart/2018/2/layout/IconVerticalSolidList"/>
    <dgm:cxn modelId="{A7BE27A0-902E-4765-A7BD-8619E042E0F6}" type="presOf" srcId="{82DD39E8-572F-49F0-A2A2-9710E266B05A}" destId="{C57625CC-C138-435E-80D5-DA3B07A67336}" srcOrd="0" destOrd="0" presId="urn:microsoft.com/office/officeart/2018/2/layout/IconVerticalSolidList"/>
    <dgm:cxn modelId="{4B8D48A1-9962-41C6-816F-722DE6F2D4E2}" srcId="{7408F2ED-4E3F-4BFA-AF7A-79D26056A2FA}" destId="{71928DE3-AD26-4F47-95FE-7B7147972ADD}" srcOrd="5" destOrd="0" parTransId="{62A52B81-3347-490E-A865-4905C4F4C14A}" sibTransId="{E89503B4-8BED-4695-9B25-939FBB65E540}"/>
    <dgm:cxn modelId="{00BF24AC-93B3-448D-B261-80C67AC2EE48}" type="presOf" srcId="{AB2801D9-7240-427A-A110-04A91100D89F}" destId="{9E7BD5DF-96D7-464A-8F43-B7B1D7EC0778}" srcOrd="0" destOrd="0" presId="urn:microsoft.com/office/officeart/2018/2/layout/IconVerticalSolidList"/>
    <dgm:cxn modelId="{BDA496AF-87E5-4F33-BC47-0AD73DA445CF}" type="presOf" srcId="{55E46E36-C693-4C4E-99AB-AE66CFE9E6E0}" destId="{4D90975C-57BB-4FC1-BFF8-47A14D9FED72}" srcOrd="0" destOrd="0" presId="urn:microsoft.com/office/officeart/2018/2/layout/IconVerticalSolidList"/>
    <dgm:cxn modelId="{E1E45EBA-CA83-4744-B8D3-08C034C5A25B}" type="presOf" srcId="{FAC3A243-EF68-4ECD-8FDD-B1B9CB7B30E6}" destId="{F155CC9F-0994-47C7-878B-4799CF4DB0C3}" srcOrd="0" destOrd="0" presId="urn:microsoft.com/office/officeart/2018/2/layout/IconVerticalSolidList"/>
    <dgm:cxn modelId="{8EDED1CE-B36D-4459-AED4-236ACE8FECF5}" type="presOf" srcId="{CD846EB6-2856-4623-9C08-255910DF17CC}" destId="{9C7E835D-26F1-4525-92F8-42AC5D31444F}" srcOrd="0" destOrd="0" presId="urn:microsoft.com/office/officeart/2018/2/layout/IconVerticalSolidList"/>
    <dgm:cxn modelId="{3E2C85E2-E9CD-474F-BFB3-AF3BE06A7741}" srcId="{7408F2ED-4E3F-4BFA-AF7A-79D26056A2FA}" destId="{D72225C5-C4BF-4EA9-A288-30ECBE208261}" srcOrd="6" destOrd="0" parTransId="{5E63942F-BA98-47C1-A7FE-78F39FF30EC9}" sibTransId="{E004C669-1ED1-4CE0-873F-BFCB6BC141E8}"/>
    <dgm:cxn modelId="{FBFE21FD-0367-47E5-BAB4-C9F2E24317C1}" type="presOf" srcId="{7408F2ED-4E3F-4BFA-AF7A-79D26056A2FA}" destId="{421FC7B4-CC01-43BC-A0B7-63BB0279D9A3}" srcOrd="0" destOrd="0" presId="urn:microsoft.com/office/officeart/2018/2/layout/IconVerticalSolidList"/>
    <dgm:cxn modelId="{0ADECCE1-F054-4694-920A-7E5A646A840E}" type="presParOf" srcId="{421FC7B4-CC01-43BC-A0B7-63BB0279D9A3}" destId="{3995055D-C3B6-49E6-BBB5-FC5BB06552A2}" srcOrd="0" destOrd="0" presId="urn:microsoft.com/office/officeart/2018/2/layout/IconVerticalSolidList"/>
    <dgm:cxn modelId="{3EDDE7FF-BE3B-4A19-927A-B652ACA747F4}" type="presParOf" srcId="{3995055D-C3B6-49E6-BBB5-FC5BB06552A2}" destId="{7FD44EC1-B2D7-4542-97EE-4484C2EECCF7}" srcOrd="0" destOrd="0" presId="urn:microsoft.com/office/officeart/2018/2/layout/IconVerticalSolidList"/>
    <dgm:cxn modelId="{42883C11-1A30-426F-9AB2-DC7AD8C8117B}" type="presParOf" srcId="{3995055D-C3B6-49E6-BBB5-FC5BB06552A2}" destId="{6908DB6D-9C2E-423C-A0EB-F1CC16A46808}" srcOrd="1" destOrd="0" presId="urn:microsoft.com/office/officeart/2018/2/layout/IconVerticalSolidList"/>
    <dgm:cxn modelId="{6549FE54-B3B7-489C-8EA9-EBD3D22C9AB6}" type="presParOf" srcId="{3995055D-C3B6-49E6-BBB5-FC5BB06552A2}" destId="{59E10912-88E5-4A4F-8049-B99E50B3394B}" srcOrd="2" destOrd="0" presId="urn:microsoft.com/office/officeart/2018/2/layout/IconVerticalSolidList"/>
    <dgm:cxn modelId="{6AF3B64B-34E0-4239-8EE6-E585FF032135}" type="presParOf" srcId="{3995055D-C3B6-49E6-BBB5-FC5BB06552A2}" destId="{C57625CC-C138-435E-80D5-DA3B07A67336}" srcOrd="3" destOrd="0" presId="urn:microsoft.com/office/officeart/2018/2/layout/IconVerticalSolidList"/>
    <dgm:cxn modelId="{5A79FAC4-90F8-419B-BA78-1E1BF7C7EC2B}" type="presParOf" srcId="{421FC7B4-CC01-43BC-A0B7-63BB0279D9A3}" destId="{07541006-5901-469E-8C57-B4994100EDB3}" srcOrd="1" destOrd="0" presId="urn:microsoft.com/office/officeart/2018/2/layout/IconVerticalSolidList"/>
    <dgm:cxn modelId="{69068501-0A1E-426A-9FDF-985BED97CD70}" type="presParOf" srcId="{421FC7B4-CC01-43BC-A0B7-63BB0279D9A3}" destId="{6A1CB330-30C6-4FDC-862F-546F1F99B523}" srcOrd="2" destOrd="0" presId="urn:microsoft.com/office/officeart/2018/2/layout/IconVerticalSolidList"/>
    <dgm:cxn modelId="{C011F952-0DCE-42A5-AB73-ADA4B2B10F3B}" type="presParOf" srcId="{6A1CB330-30C6-4FDC-862F-546F1F99B523}" destId="{39195721-82A3-4D4F-A493-FAF34CDFF24E}" srcOrd="0" destOrd="0" presId="urn:microsoft.com/office/officeart/2018/2/layout/IconVerticalSolidList"/>
    <dgm:cxn modelId="{7B9B2627-1134-4E0D-B302-CAB0BADCBE20}" type="presParOf" srcId="{6A1CB330-30C6-4FDC-862F-546F1F99B523}" destId="{B96A8CDA-08AF-4312-9412-4030ADA23017}" srcOrd="1" destOrd="0" presId="urn:microsoft.com/office/officeart/2018/2/layout/IconVerticalSolidList"/>
    <dgm:cxn modelId="{6561F5C6-9C90-4F43-89C3-0F8FD7B10E2C}" type="presParOf" srcId="{6A1CB330-30C6-4FDC-862F-546F1F99B523}" destId="{01CBB101-338B-4DE9-A691-852981F2E2B9}" srcOrd="2" destOrd="0" presId="urn:microsoft.com/office/officeart/2018/2/layout/IconVerticalSolidList"/>
    <dgm:cxn modelId="{73FD4C8A-489A-40D9-8584-C3575C583704}" type="presParOf" srcId="{6A1CB330-30C6-4FDC-862F-546F1F99B523}" destId="{4D90975C-57BB-4FC1-BFF8-47A14D9FED72}" srcOrd="3" destOrd="0" presId="urn:microsoft.com/office/officeart/2018/2/layout/IconVerticalSolidList"/>
    <dgm:cxn modelId="{12004535-CFCC-4809-8956-A9C176944605}" type="presParOf" srcId="{421FC7B4-CC01-43BC-A0B7-63BB0279D9A3}" destId="{1AE6F26C-F54F-470E-9D3D-B81A0A35BBC3}" srcOrd="3" destOrd="0" presId="urn:microsoft.com/office/officeart/2018/2/layout/IconVerticalSolidList"/>
    <dgm:cxn modelId="{3E69E3B9-25C8-4CDF-9025-08D611A62FAF}" type="presParOf" srcId="{421FC7B4-CC01-43BC-A0B7-63BB0279D9A3}" destId="{CB8282D6-BACF-41EC-83C2-D26D6C9A70FB}" srcOrd="4" destOrd="0" presId="urn:microsoft.com/office/officeart/2018/2/layout/IconVerticalSolidList"/>
    <dgm:cxn modelId="{09B72590-51CB-4CCE-A59B-BF06C6848E5C}" type="presParOf" srcId="{CB8282D6-BACF-41EC-83C2-D26D6C9A70FB}" destId="{B8235C18-55E9-4ABC-B594-4BFE30BE83D5}" srcOrd="0" destOrd="0" presId="urn:microsoft.com/office/officeart/2018/2/layout/IconVerticalSolidList"/>
    <dgm:cxn modelId="{1D7EC765-65A1-4B6D-BFD3-AD259A954652}" type="presParOf" srcId="{CB8282D6-BACF-41EC-83C2-D26D6C9A70FB}" destId="{D31B7713-C041-4D5D-ABEF-F5208193FDBB}" srcOrd="1" destOrd="0" presId="urn:microsoft.com/office/officeart/2018/2/layout/IconVerticalSolidList"/>
    <dgm:cxn modelId="{8237D2AD-F9AB-452C-8701-C64E81DA2F54}" type="presParOf" srcId="{CB8282D6-BACF-41EC-83C2-D26D6C9A70FB}" destId="{E05FA41B-3756-41F4-AA13-BD190CBA3E4B}" srcOrd="2" destOrd="0" presId="urn:microsoft.com/office/officeart/2018/2/layout/IconVerticalSolidList"/>
    <dgm:cxn modelId="{E9DBB15A-5784-403B-8322-3CD71287C947}" type="presParOf" srcId="{CB8282D6-BACF-41EC-83C2-D26D6C9A70FB}" destId="{B54D7781-6F7C-42D1-B476-85A7C06367A0}" srcOrd="3" destOrd="0" presId="urn:microsoft.com/office/officeart/2018/2/layout/IconVerticalSolidList"/>
    <dgm:cxn modelId="{1BC810D6-61DE-4248-AF16-D306122D0BD7}" type="presParOf" srcId="{421FC7B4-CC01-43BC-A0B7-63BB0279D9A3}" destId="{0163561E-0A49-4BB3-8056-9A4EEB4FDE28}" srcOrd="5" destOrd="0" presId="urn:microsoft.com/office/officeart/2018/2/layout/IconVerticalSolidList"/>
    <dgm:cxn modelId="{A8ED5AED-6D36-469C-A7AC-0AE059B9F548}" type="presParOf" srcId="{421FC7B4-CC01-43BC-A0B7-63BB0279D9A3}" destId="{AB8269D2-B4D8-4A99-BABD-291DA6FBB991}" srcOrd="6" destOrd="0" presId="urn:microsoft.com/office/officeart/2018/2/layout/IconVerticalSolidList"/>
    <dgm:cxn modelId="{F8622D47-E875-4D67-A312-2A4D0A3BB88B}" type="presParOf" srcId="{AB8269D2-B4D8-4A99-BABD-291DA6FBB991}" destId="{E87C28BD-3253-4829-A094-80B3EC0EC1BE}" srcOrd="0" destOrd="0" presId="urn:microsoft.com/office/officeart/2018/2/layout/IconVerticalSolidList"/>
    <dgm:cxn modelId="{5E87C4D5-3498-4D96-BEE7-6AD7623E50F6}" type="presParOf" srcId="{AB8269D2-B4D8-4A99-BABD-291DA6FBB991}" destId="{11706434-0A8D-411C-A100-023735D0D91F}" srcOrd="1" destOrd="0" presId="urn:microsoft.com/office/officeart/2018/2/layout/IconVerticalSolidList"/>
    <dgm:cxn modelId="{5F180D48-84F2-4338-ACFE-D965F6677C21}" type="presParOf" srcId="{AB8269D2-B4D8-4A99-BABD-291DA6FBB991}" destId="{9C2F55AC-DC4D-43C3-867E-ABD67384008B}" srcOrd="2" destOrd="0" presId="urn:microsoft.com/office/officeart/2018/2/layout/IconVerticalSolidList"/>
    <dgm:cxn modelId="{2BFE837A-C682-4A87-AE58-86D34472157D}" type="presParOf" srcId="{AB8269D2-B4D8-4A99-BABD-291DA6FBB991}" destId="{F155CC9F-0994-47C7-878B-4799CF4DB0C3}" srcOrd="3" destOrd="0" presId="urn:microsoft.com/office/officeart/2018/2/layout/IconVerticalSolidList"/>
    <dgm:cxn modelId="{9E0CB39E-5CC3-46A2-B0D1-FBE63AC8AA74}" type="presParOf" srcId="{421FC7B4-CC01-43BC-A0B7-63BB0279D9A3}" destId="{FADFDE99-1B74-4D28-862F-2AB0DC041BAA}" srcOrd="7" destOrd="0" presId="urn:microsoft.com/office/officeart/2018/2/layout/IconVerticalSolidList"/>
    <dgm:cxn modelId="{6D5B67C6-4091-4857-882E-DDD1250D9780}" type="presParOf" srcId="{421FC7B4-CC01-43BC-A0B7-63BB0279D9A3}" destId="{42E72231-1403-4120-BE0D-27D324400629}" srcOrd="8" destOrd="0" presId="urn:microsoft.com/office/officeart/2018/2/layout/IconVerticalSolidList"/>
    <dgm:cxn modelId="{102312BF-CEED-450F-8236-C5DEAF0A520C}" type="presParOf" srcId="{42E72231-1403-4120-BE0D-27D324400629}" destId="{EA2F7E07-A023-48DA-A456-0610044AB27D}" srcOrd="0" destOrd="0" presId="urn:microsoft.com/office/officeart/2018/2/layout/IconVerticalSolidList"/>
    <dgm:cxn modelId="{4C9A6FF2-9F2C-46F6-86DB-029BFCEB9954}" type="presParOf" srcId="{42E72231-1403-4120-BE0D-27D324400629}" destId="{34568E43-A864-4449-8B47-EE704B91F220}" srcOrd="1" destOrd="0" presId="urn:microsoft.com/office/officeart/2018/2/layout/IconVerticalSolidList"/>
    <dgm:cxn modelId="{270DE867-7C1A-4A86-8E8F-F99F16E2BA61}" type="presParOf" srcId="{42E72231-1403-4120-BE0D-27D324400629}" destId="{FE155BA9-E48D-4D13-B331-7DDD5B73B08C}" srcOrd="2" destOrd="0" presId="urn:microsoft.com/office/officeart/2018/2/layout/IconVerticalSolidList"/>
    <dgm:cxn modelId="{639D55FD-9382-4D56-9847-77561DEB6011}" type="presParOf" srcId="{42E72231-1403-4120-BE0D-27D324400629}" destId="{9C7E835D-26F1-4525-92F8-42AC5D31444F}" srcOrd="3" destOrd="0" presId="urn:microsoft.com/office/officeart/2018/2/layout/IconVerticalSolidList"/>
    <dgm:cxn modelId="{91482741-83AD-4920-AEF8-C77B4CFDE015}" type="presParOf" srcId="{421FC7B4-CC01-43BC-A0B7-63BB0279D9A3}" destId="{B569D989-1640-47F9-998A-3DFD273BDE10}" srcOrd="9" destOrd="0" presId="urn:microsoft.com/office/officeart/2018/2/layout/IconVerticalSolidList"/>
    <dgm:cxn modelId="{AD008AC2-2447-49A1-881E-1D099217F56E}" type="presParOf" srcId="{421FC7B4-CC01-43BC-A0B7-63BB0279D9A3}" destId="{15DAD6E2-B4FF-4B6C-ABAD-8394F942E01C}" srcOrd="10" destOrd="0" presId="urn:microsoft.com/office/officeart/2018/2/layout/IconVerticalSolidList"/>
    <dgm:cxn modelId="{60AA866A-8241-4195-AF04-1229E97718FB}" type="presParOf" srcId="{15DAD6E2-B4FF-4B6C-ABAD-8394F942E01C}" destId="{774C0581-6C2E-4D16-A7D4-F224DAD909A5}" srcOrd="0" destOrd="0" presId="urn:microsoft.com/office/officeart/2018/2/layout/IconVerticalSolidList"/>
    <dgm:cxn modelId="{28750922-088F-404A-965D-A018BD755D12}" type="presParOf" srcId="{15DAD6E2-B4FF-4B6C-ABAD-8394F942E01C}" destId="{F35C0BB5-20B6-4420-9AB4-BFF2EDD40F67}" srcOrd="1" destOrd="0" presId="urn:microsoft.com/office/officeart/2018/2/layout/IconVerticalSolidList"/>
    <dgm:cxn modelId="{561027FF-4129-4962-A6C7-269B93A35A47}" type="presParOf" srcId="{15DAD6E2-B4FF-4B6C-ABAD-8394F942E01C}" destId="{740DB350-7354-40D2-A869-08A6018DDAB7}" srcOrd="2" destOrd="0" presId="urn:microsoft.com/office/officeart/2018/2/layout/IconVerticalSolidList"/>
    <dgm:cxn modelId="{72117CC0-CF58-4918-95E4-99EE71605300}" type="presParOf" srcId="{15DAD6E2-B4FF-4B6C-ABAD-8394F942E01C}" destId="{933B14C7-B2B9-4FAD-B384-4A83BCB05BDD}" srcOrd="3" destOrd="0" presId="urn:microsoft.com/office/officeart/2018/2/layout/IconVerticalSolidList"/>
    <dgm:cxn modelId="{B509BB9F-41E5-4FB3-B681-A21CFDFB9C57}" type="presParOf" srcId="{421FC7B4-CC01-43BC-A0B7-63BB0279D9A3}" destId="{FC97465B-FB09-42C5-B8FF-3C900DDA4E30}" srcOrd="11" destOrd="0" presId="urn:microsoft.com/office/officeart/2018/2/layout/IconVerticalSolidList"/>
    <dgm:cxn modelId="{C726E999-6534-4EFE-A79E-08184A470403}" type="presParOf" srcId="{421FC7B4-CC01-43BC-A0B7-63BB0279D9A3}" destId="{4765DCF4-0958-4478-A6CF-D752F95E62E3}" srcOrd="12" destOrd="0" presId="urn:microsoft.com/office/officeart/2018/2/layout/IconVerticalSolidList"/>
    <dgm:cxn modelId="{B9CAB222-BB88-4045-B7A3-82B139532D44}" type="presParOf" srcId="{4765DCF4-0958-4478-A6CF-D752F95E62E3}" destId="{BFEA9910-1699-4333-A7AF-61801250C43A}" srcOrd="0" destOrd="0" presId="urn:microsoft.com/office/officeart/2018/2/layout/IconVerticalSolidList"/>
    <dgm:cxn modelId="{EF517F05-5AE5-43BD-B186-1A2412207630}" type="presParOf" srcId="{4765DCF4-0958-4478-A6CF-D752F95E62E3}" destId="{5421D369-86E4-4EC3-8E6E-2677CE9FB640}" srcOrd="1" destOrd="0" presId="urn:microsoft.com/office/officeart/2018/2/layout/IconVerticalSolidList"/>
    <dgm:cxn modelId="{E74696B2-7649-4F94-9CD4-9C25AA7E0DCE}" type="presParOf" srcId="{4765DCF4-0958-4478-A6CF-D752F95E62E3}" destId="{5C98EC27-5431-4440-9938-7D5282A069EC}" srcOrd="2" destOrd="0" presId="urn:microsoft.com/office/officeart/2018/2/layout/IconVerticalSolidList"/>
    <dgm:cxn modelId="{3B1B0705-DEA2-4643-AE0A-57AB5689F202}" type="presParOf" srcId="{4765DCF4-0958-4478-A6CF-D752F95E62E3}" destId="{BD91FD77-F4E1-4251-A952-25B327A29C73}" srcOrd="3" destOrd="0" presId="urn:microsoft.com/office/officeart/2018/2/layout/IconVerticalSolidList"/>
    <dgm:cxn modelId="{6995B4E7-16EF-46DC-99B4-6806C01BFC8C}" type="presParOf" srcId="{421FC7B4-CC01-43BC-A0B7-63BB0279D9A3}" destId="{79C9C3D6-593F-4EB5-9403-2F8B84DF99BD}" srcOrd="13" destOrd="0" presId="urn:microsoft.com/office/officeart/2018/2/layout/IconVerticalSolidList"/>
    <dgm:cxn modelId="{1B3A42B4-2850-456F-ADC3-109185B898E9}" type="presParOf" srcId="{421FC7B4-CC01-43BC-A0B7-63BB0279D9A3}" destId="{659430F2-08E6-408C-A329-BD85664A6E82}" srcOrd="14" destOrd="0" presId="urn:microsoft.com/office/officeart/2018/2/layout/IconVerticalSolidList"/>
    <dgm:cxn modelId="{69D01F86-EA09-4247-BFC0-9324CC40B9DB}" type="presParOf" srcId="{659430F2-08E6-408C-A329-BD85664A6E82}" destId="{B0EC43CD-7A6B-4F21-9216-E3BDF00FA1D6}" srcOrd="0" destOrd="0" presId="urn:microsoft.com/office/officeart/2018/2/layout/IconVerticalSolidList"/>
    <dgm:cxn modelId="{FE680FDB-992A-44F8-B1E9-66760A8E0342}" type="presParOf" srcId="{659430F2-08E6-408C-A329-BD85664A6E82}" destId="{4B5DBB37-8B02-4FEB-8640-9664418F6F05}" srcOrd="1" destOrd="0" presId="urn:microsoft.com/office/officeart/2018/2/layout/IconVerticalSolidList"/>
    <dgm:cxn modelId="{9D75ACA5-95A4-48DF-BA6A-09A0278ED498}" type="presParOf" srcId="{659430F2-08E6-408C-A329-BD85664A6E82}" destId="{EE858FCE-DE6E-47E3-856D-982F0B2B46CF}" srcOrd="2" destOrd="0" presId="urn:microsoft.com/office/officeart/2018/2/layout/IconVerticalSolidList"/>
    <dgm:cxn modelId="{A6E61E5F-2C39-44D8-9815-797678FC38EA}" type="presParOf" srcId="{659430F2-08E6-408C-A329-BD85664A6E82}" destId="{9E7BD5DF-96D7-464A-8F43-B7B1D7EC077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08F2ED-4E3F-4BFA-AF7A-79D26056A2F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2DD39E8-572F-49F0-A2A2-9710E266B05A}">
      <dgm:prSet/>
      <dgm:spPr/>
      <dgm:t>
        <a:bodyPr/>
        <a:lstStyle/>
        <a:p>
          <a:r>
            <a:rPr lang="en-US"/>
            <a:t>8:30 am –</a:t>
          </a:r>
          <a:r>
            <a:rPr lang="en-GB"/>
            <a:t> Breakfast, pack small rucksacks</a:t>
          </a:r>
          <a:endParaRPr lang="en-US"/>
        </a:p>
      </dgm:t>
    </dgm:pt>
    <dgm:pt modelId="{2026F068-DAF0-4750-AFB7-5F8B69525648}" type="parTrans" cxnId="{BD88BA7B-755C-4344-BC77-CA62717E4AC6}">
      <dgm:prSet/>
      <dgm:spPr/>
      <dgm:t>
        <a:bodyPr/>
        <a:lstStyle/>
        <a:p>
          <a:endParaRPr lang="en-US"/>
        </a:p>
      </dgm:t>
    </dgm:pt>
    <dgm:pt modelId="{7E810023-2AA8-41FE-B3C6-795017BD9778}" type="sibTrans" cxnId="{BD88BA7B-755C-4344-BC77-CA62717E4AC6}">
      <dgm:prSet/>
      <dgm:spPr/>
      <dgm:t>
        <a:bodyPr/>
        <a:lstStyle/>
        <a:p>
          <a:endParaRPr lang="en-US"/>
        </a:p>
      </dgm:t>
    </dgm:pt>
    <dgm:pt modelId="{55E46E36-C693-4C4E-99AB-AE66CFE9E6E0}">
      <dgm:prSet/>
      <dgm:spPr/>
      <dgm:t>
        <a:bodyPr/>
        <a:lstStyle/>
        <a:p>
          <a:r>
            <a:rPr lang="en-US"/>
            <a:t>10:45 am – Tram to the Copper mines, lunch</a:t>
          </a:r>
        </a:p>
      </dgm:t>
    </dgm:pt>
    <dgm:pt modelId="{A266D917-BE69-4EBE-985C-2FE891047A0F}" type="parTrans" cxnId="{F7BC8393-5BF0-47FC-BD3D-EA50B172F310}">
      <dgm:prSet/>
      <dgm:spPr/>
      <dgm:t>
        <a:bodyPr/>
        <a:lstStyle/>
        <a:p>
          <a:endParaRPr lang="en-US"/>
        </a:p>
      </dgm:t>
    </dgm:pt>
    <dgm:pt modelId="{E9A21A66-7101-404E-A1A1-B61179CB5F9E}" type="sibTrans" cxnId="{F7BC8393-5BF0-47FC-BD3D-EA50B172F310}">
      <dgm:prSet/>
      <dgm:spPr/>
      <dgm:t>
        <a:bodyPr/>
        <a:lstStyle/>
        <a:p>
          <a:endParaRPr lang="en-US"/>
        </a:p>
      </dgm:t>
    </dgm:pt>
    <dgm:pt modelId="{746BDE73-F6BE-4C52-ACEE-86C066256EAF}">
      <dgm:prSet/>
      <dgm:spPr/>
      <dgm:t>
        <a:bodyPr/>
        <a:lstStyle/>
        <a:p>
          <a:r>
            <a:rPr lang="en-US"/>
            <a:t>3:00 pm –</a:t>
          </a:r>
          <a:r>
            <a:rPr lang="en-GB"/>
            <a:t> Punch and Judy</a:t>
          </a:r>
          <a:endParaRPr lang="en-US"/>
        </a:p>
      </dgm:t>
    </dgm:pt>
    <dgm:pt modelId="{374B2E5C-C564-40C9-900C-2EC5ABBBF029}" type="parTrans" cxnId="{9A8E0C9D-8D65-417E-8FC9-F2F98F7F2DBB}">
      <dgm:prSet/>
      <dgm:spPr/>
      <dgm:t>
        <a:bodyPr/>
        <a:lstStyle/>
        <a:p>
          <a:endParaRPr lang="en-US"/>
        </a:p>
      </dgm:t>
    </dgm:pt>
    <dgm:pt modelId="{7AEC2B57-14FF-4FBB-A7F0-73309D8FC68B}" type="sibTrans" cxnId="{9A8E0C9D-8D65-417E-8FC9-F2F98F7F2DBB}">
      <dgm:prSet/>
      <dgm:spPr/>
      <dgm:t>
        <a:bodyPr/>
        <a:lstStyle/>
        <a:p>
          <a:endParaRPr lang="en-US"/>
        </a:p>
      </dgm:t>
    </dgm:pt>
    <dgm:pt modelId="{FAC3A243-EF68-4ECD-8FDD-B1B9CB7B30E6}">
      <dgm:prSet/>
      <dgm:spPr/>
      <dgm:t>
        <a:bodyPr/>
        <a:lstStyle/>
        <a:p>
          <a:r>
            <a:rPr lang="en-US" dirty="0"/>
            <a:t>5:30 pm – Dinner</a:t>
          </a:r>
        </a:p>
      </dgm:t>
    </dgm:pt>
    <dgm:pt modelId="{9358E7E7-B23E-4C28-A410-755A58DC1BB5}" type="parTrans" cxnId="{84882569-6D22-4CF7-A122-652EADB22509}">
      <dgm:prSet/>
      <dgm:spPr/>
      <dgm:t>
        <a:bodyPr/>
        <a:lstStyle/>
        <a:p>
          <a:endParaRPr lang="en-US"/>
        </a:p>
      </dgm:t>
    </dgm:pt>
    <dgm:pt modelId="{487345F6-55E0-4B22-906F-E7AC8D58BE49}" type="sibTrans" cxnId="{84882569-6D22-4CF7-A122-652EADB22509}">
      <dgm:prSet/>
      <dgm:spPr/>
      <dgm:t>
        <a:bodyPr/>
        <a:lstStyle/>
        <a:p>
          <a:endParaRPr lang="en-US"/>
        </a:p>
      </dgm:t>
    </dgm:pt>
    <dgm:pt modelId="{8359DA2D-E07F-4630-8A7B-B63D2C3E48EA}">
      <dgm:prSet/>
      <dgm:spPr/>
      <dgm:t>
        <a:bodyPr/>
        <a:lstStyle/>
        <a:p>
          <a:r>
            <a:rPr lang="en-US"/>
            <a:t>6:30 pm – Showers and pack!</a:t>
          </a:r>
        </a:p>
      </dgm:t>
    </dgm:pt>
    <dgm:pt modelId="{50069FAF-EB3A-4696-ADC7-450DEC20C4C4}" type="parTrans" cxnId="{C4A3ED57-09B6-49DC-A486-2D9D66C28EAF}">
      <dgm:prSet/>
      <dgm:spPr/>
      <dgm:t>
        <a:bodyPr/>
        <a:lstStyle/>
        <a:p>
          <a:endParaRPr lang="en-US"/>
        </a:p>
      </dgm:t>
    </dgm:pt>
    <dgm:pt modelId="{03983CB4-0941-489B-8EFC-B763D4CEBE31}" type="sibTrans" cxnId="{C4A3ED57-09B6-49DC-A486-2D9D66C28EAF}">
      <dgm:prSet/>
      <dgm:spPr/>
      <dgm:t>
        <a:bodyPr/>
        <a:lstStyle/>
        <a:p>
          <a:endParaRPr lang="en-US"/>
        </a:p>
      </dgm:t>
    </dgm:pt>
    <dgm:pt modelId="{71928DE3-AD26-4F47-95FE-7B7147972ADD}">
      <dgm:prSet/>
      <dgm:spPr/>
      <dgm:t>
        <a:bodyPr/>
        <a:lstStyle/>
        <a:p>
          <a:r>
            <a:rPr lang="en-US"/>
            <a:t>7:30 pm – PJ party</a:t>
          </a:r>
        </a:p>
      </dgm:t>
    </dgm:pt>
    <dgm:pt modelId="{62A52B81-3347-490E-A865-4905C4F4C14A}" type="parTrans" cxnId="{4B8D48A1-9962-41C6-816F-722DE6F2D4E2}">
      <dgm:prSet/>
      <dgm:spPr/>
      <dgm:t>
        <a:bodyPr/>
        <a:lstStyle/>
        <a:p>
          <a:endParaRPr lang="en-US"/>
        </a:p>
      </dgm:t>
    </dgm:pt>
    <dgm:pt modelId="{E89503B4-8BED-4695-9B25-939FBB65E540}" type="sibTrans" cxnId="{4B8D48A1-9962-41C6-816F-722DE6F2D4E2}">
      <dgm:prSet/>
      <dgm:spPr/>
      <dgm:t>
        <a:bodyPr/>
        <a:lstStyle/>
        <a:p>
          <a:endParaRPr lang="en-US"/>
        </a:p>
      </dgm:t>
    </dgm:pt>
    <dgm:pt modelId="{421FC7B4-CC01-43BC-A0B7-63BB0279D9A3}" type="pres">
      <dgm:prSet presAssocID="{7408F2ED-4E3F-4BFA-AF7A-79D26056A2FA}" presName="root" presStyleCnt="0">
        <dgm:presLayoutVars>
          <dgm:dir/>
          <dgm:resizeHandles val="exact"/>
        </dgm:presLayoutVars>
      </dgm:prSet>
      <dgm:spPr/>
    </dgm:pt>
    <dgm:pt modelId="{3995055D-C3B6-49E6-BBB5-FC5BB06552A2}" type="pres">
      <dgm:prSet presAssocID="{82DD39E8-572F-49F0-A2A2-9710E266B05A}" presName="compNode" presStyleCnt="0"/>
      <dgm:spPr/>
    </dgm:pt>
    <dgm:pt modelId="{7FD44EC1-B2D7-4542-97EE-4484C2EECCF7}" type="pres">
      <dgm:prSet presAssocID="{82DD39E8-572F-49F0-A2A2-9710E266B05A}" presName="bgRect" presStyleLbl="bgShp" presStyleIdx="0" presStyleCnt="6"/>
      <dgm:spPr/>
    </dgm:pt>
    <dgm:pt modelId="{6908DB6D-9C2E-423C-A0EB-F1CC16A46808}" type="pres">
      <dgm:prSet presAssocID="{82DD39E8-572F-49F0-A2A2-9710E266B05A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ckpack"/>
        </a:ext>
      </dgm:extLst>
    </dgm:pt>
    <dgm:pt modelId="{59E10912-88E5-4A4F-8049-B99E50B3394B}" type="pres">
      <dgm:prSet presAssocID="{82DD39E8-572F-49F0-A2A2-9710E266B05A}" presName="spaceRect" presStyleCnt="0"/>
      <dgm:spPr/>
    </dgm:pt>
    <dgm:pt modelId="{C57625CC-C138-435E-80D5-DA3B07A67336}" type="pres">
      <dgm:prSet presAssocID="{82DD39E8-572F-49F0-A2A2-9710E266B05A}" presName="parTx" presStyleLbl="revTx" presStyleIdx="0" presStyleCnt="6">
        <dgm:presLayoutVars>
          <dgm:chMax val="0"/>
          <dgm:chPref val="0"/>
        </dgm:presLayoutVars>
      </dgm:prSet>
      <dgm:spPr/>
    </dgm:pt>
    <dgm:pt modelId="{07541006-5901-469E-8C57-B4994100EDB3}" type="pres">
      <dgm:prSet presAssocID="{7E810023-2AA8-41FE-B3C6-795017BD9778}" presName="sibTrans" presStyleCnt="0"/>
      <dgm:spPr/>
    </dgm:pt>
    <dgm:pt modelId="{6A1CB330-30C6-4FDC-862F-546F1F99B523}" type="pres">
      <dgm:prSet presAssocID="{55E46E36-C693-4C4E-99AB-AE66CFE9E6E0}" presName="compNode" presStyleCnt="0"/>
      <dgm:spPr/>
    </dgm:pt>
    <dgm:pt modelId="{39195721-82A3-4D4F-A493-FAF34CDFF24E}" type="pres">
      <dgm:prSet presAssocID="{55E46E36-C693-4C4E-99AB-AE66CFE9E6E0}" presName="bgRect" presStyleLbl="bgShp" presStyleIdx="1" presStyleCnt="6"/>
      <dgm:spPr/>
    </dgm:pt>
    <dgm:pt modelId="{B96A8CDA-08AF-4312-9412-4030ADA23017}" type="pres">
      <dgm:prSet presAssocID="{55E46E36-C693-4C4E-99AB-AE66CFE9E6E0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reetcar"/>
        </a:ext>
      </dgm:extLst>
    </dgm:pt>
    <dgm:pt modelId="{01CBB101-338B-4DE9-A691-852981F2E2B9}" type="pres">
      <dgm:prSet presAssocID="{55E46E36-C693-4C4E-99AB-AE66CFE9E6E0}" presName="spaceRect" presStyleCnt="0"/>
      <dgm:spPr/>
    </dgm:pt>
    <dgm:pt modelId="{4D90975C-57BB-4FC1-BFF8-47A14D9FED72}" type="pres">
      <dgm:prSet presAssocID="{55E46E36-C693-4C4E-99AB-AE66CFE9E6E0}" presName="parTx" presStyleLbl="revTx" presStyleIdx="1" presStyleCnt="6">
        <dgm:presLayoutVars>
          <dgm:chMax val="0"/>
          <dgm:chPref val="0"/>
        </dgm:presLayoutVars>
      </dgm:prSet>
      <dgm:spPr/>
    </dgm:pt>
    <dgm:pt modelId="{1AE6F26C-F54F-470E-9D3D-B81A0A35BBC3}" type="pres">
      <dgm:prSet presAssocID="{E9A21A66-7101-404E-A1A1-B61179CB5F9E}" presName="sibTrans" presStyleCnt="0"/>
      <dgm:spPr/>
    </dgm:pt>
    <dgm:pt modelId="{CB8282D6-BACF-41EC-83C2-D26D6C9A70FB}" type="pres">
      <dgm:prSet presAssocID="{746BDE73-F6BE-4C52-ACEE-86C066256EAF}" presName="compNode" presStyleCnt="0"/>
      <dgm:spPr/>
    </dgm:pt>
    <dgm:pt modelId="{B8235C18-55E9-4ABC-B594-4BFE30BE83D5}" type="pres">
      <dgm:prSet presAssocID="{746BDE73-F6BE-4C52-ACEE-86C066256EAF}" presName="bgRect" presStyleLbl="bgShp" presStyleIdx="2" presStyleCnt="6"/>
      <dgm:spPr/>
    </dgm:pt>
    <dgm:pt modelId="{D31B7713-C041-4D5D-ABEF-F5208193FDBB}" type="pres">
      <dgm:prSet presAssocID="{746BDE73-F6BE-4C52-ACEE-86C066256EAF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ke"/>
        </a:ext>
      </dgm:extLst>
    </dgm:pt>
    <dgm:pt modelId="{E05FA41B-3756-41F4-AA13-BD190CBA3E4B}" type="pres">
      <dgm:prSet presAssocID="{746BDE73-F6BE-4C52-ACEE-86C066256EAF}" presName="spaceRect" presStyleCnt="0"/>
      <dgm:spPr/>
    </dgm:pt>
    <dgm:pt modelId="{B54D7781-6F7C-42D1-B476-85A7C06367A0}" type="pres">
      <dgm:prSet presAssocID="{746BDE73-F6BE-4C52-ACEE-86C066256EAF}" presName="parTx" presStyleLbl="revTx" presStyleIdx="2" presStyleCnt="6">
        <dgm:presLayoutVars>
          <dgm:chMax val="0"/>
          <dgm:chPref val="0"/>
        </dgm:presLayoutVars>
      </dgm:prSet>
      <dgm:spPr/>
    </dgm:pt>
    <dgm:pt modelId="{0163561E-0A49-4BB3-8056-9A4EEB4FDE28}" type="pres">
      <dgm:prSet presAssocID="{7AEC2B57-14FF-4FBB-A7F0-73309D8FC68B}" presName="sibTrans" presStyleCnt="0"/>
      <dgm:spPr/>
    </dgm:pt>
    <dgm:pt modelId="{AB8269D2-B4D8-4A99-BABD-291DA6FBB991}" type="pres">
      <dgm:prSet presAssocID="{FAC3A243-EF68-4ECD-8FDD-B1B9CB7B30E6}" presName="compNode" presStyleCnt="0"/>
      <dgm:spPr/>
    </dgm:pt>
    <dgm:pt modelId="{E87C28BD-3253-4829-A094-80B3EC0EC1BE}" type="pres">
      <dgm:prSet presAssocID="{FAC3A243-EF68-4ECD-8FDD-B1B9CB7B30E6}" presName="bgRect" presStyleLbl="bgShp" presStyleIdx="3" presStyleCnt="6"/>
      <dgm:spPr/>
    </dgm:pt>
    <dgm:pt modelId="{11706434-0A8D-411C-A100-023735D0D91F}" type="pres">
      <dgm:prSet presAssocID="{FAC3A243-EF68-4ECD-8FDD-B1B9CB7B30E6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 Setting"/>
        </a:ext>
      </dgm:extLst>
    </dgm:pt>
    <dgm:pt modelId="{9C2F55AC-DC4D-43C3-867E-ABD67384008B}" type="pres">
      <dgm:prSet presAssocID="{FAC3A243-EF68-4ECD-8FDD-B1B9CB7B30E6}" presName="spaceRect" presStyleCnt="0"/>
      <dgm:spPr/>
    </dgm:pt>
    <dgm:pt modelId="{F155CC9F-0994-47C7-878B-4799CF4DB0C3}" type="pres">
      <dgm:prSet presAssocID="{FAC3A243-EF68-4ECD-8FDD-B1B9CB7B30E6}" presName="parTx" presStyleLbl="revTx" presStyleIdx="3" presStyleCnt="6">
        <dgm:presLayoutVars>
          <dgm:chMax val="0"/>
          <dgm:chPref val="0"/>
        </dgm:presLayoutVars>
      </dgm:prSet>
      <dgm:spPr/>
    </dgm:pt>
    <dgm:pt modelId="{FADFDE99-1B74-4D28-862F-2AB0DC041BAA}" type="pres">
      <dgm:prSet presAssocID="{487345F6-55E0-4B22-906F-E7AC8D58BE49}" presName="sibTrans" presStyleCnt="0"/>
      <dgm:spPr/>
    </dgm:pt>
    <dgm:pt modelId="{BC901244-1F2C-430D-B738-C7B5955D6204}" type="pres">
      <dgm:prSet presAssocID="{8359DA2D-E07F-4630-8A7B-B63D2C3E48EA}" presName="compNode" presStyleCnt="0"/>
      <dgm:spPr/>
    </dgm:pt>
    <dgm:pt modelId="{AC346C4A-9B9A-46FE-B739-8E1110F0BF9E}" type="pres">
      <dgm:prSet presAssocID="{8359DA2D-E07F-4630-8A7B-B63D2C3E48EA}" presName="bgRect" presStyleLbl="bgShp" presStyleIdx="4" presStyleCnt="6"/>
      <dgm:spPr/>
    </dgm:pt>
    <dgm:pt modelId="{207D7773-9DFE-4639-B43A-E2BCA7C5C313}" type="pres">
      <dgm:prSet presAssocID="{8359DA2D-E07F-4630-8A7B-B63D2C3E48EA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ower"/>
        </a:ext>
      </dgm:extLst>
    </dgm:pt>
    <dgm:pt modelId="{A00C3973-19C2-4064-AC54-59E95ABB13E0}" type="pres">
      <dgm:prSet presAssocID="{8359DA2D-E07F-4630-8A7B-B63D2C3E48EA}" presName="spaceRect" presStyleCnt="0"/>
      <dgm:spPr/>
    </dgm:pt>
    <dgm:pt modelId="{DAEEF992-9FA1-4462-B6F1-5B2A2AE304D2}" type="pres">
      <dgm:prSet presAssocID="{8359DA2D-E07F-4630-8A7B-B63D2C3E48EA}" presName="parTx" presStyleLbl="revTx" presStyleIdx="4" presStyleCnt="6">
        <dgm:presLayoutVars>
          <dgm:chMax val="0"/>
          <dgm:chPref val="0"/>
        </dgm:presLayoutVars>
      </dgm:prSet>
      <dgm:spPr/>
    </dgm:pt>
    <dgm:pt modelId="{444FD1BA-B87C-4650-BB2F-F056F68A0175}" type="pres">
      <dgm:prSet presAssocID="{03983CB4-0941-489B-8EFC-B763D4CEBE31}" presName="sibTrans" presStyleCnt="0"/>
      <dgm:spPr/>
    </dgm:pt>
    <dgm:pt modelId="{15DAD6E2-B4FF-4B6C-ABAD-8394F942E01C}" type="pres">
      <dgm:prSet presAssocID="{71928DE3-AD26-4F47-95FE-7B7147972ADD}" presName="compNode" presStyleCnt="0"/>
      <dgm:spPr/>
    </dgm:pt>
    <dgm:pt modelId="{774C0581-6C2E-4D16-A7D4-F224DAD909A5}" type="pres">
      <dgm:prSet presAssocID="{71928DE3-AD26-4F47-95FE-7B7147972ADD}" presName="bgRect" presStyleLbl="bgShp" presStyleIdx="5" presStyleCnt="6"/>
      <dgm:spPr/>
    </dgm:pt>
    <dgm:pt modelId="{F35C0BB5-20B6-4420-9AB4-BFF2EDD40F67}" type="pres">
      <dgm:prSet presAssocID="{71928DE3-AD26-4F47-95FE-7B7147972ADD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lloons"/>
        </a:ext>
      </dgm:extLst>
    </dgm:pt>
    <dgm:pt modelId="{740DB350-7354-40D2-A869-08A6018DDAB7}" type="pres">
      <dgm:prSet presAssocID="{71928DE3-AD26-4F47-95FE-7B7147972ADD}" presName="spaceRect" presStyleCnt="0"/>
      <dgm:spPr/>
    </dgm:pt>
    <dgm:pt modelId="{933B14C7-B2B9-4FAD-B384-4A83BCB05BDD}" type="pres">
      <dgm:prSet presAssocID="{71928DE3-AD26-4F47-95FE-7B7147972ADD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D4A1D007-782F-4C49-B3FE-3C8E7532F076}" type="presOf" srcId="{746BDE73-F6BE-4C52-ACEE-86C066256EAF}" destId="{B54D7781-6F7C-42D1-B476-85A7C06367A0}" srcOrd="0" destOrd="0" presId="urn:microsoft.com/office/officeart/2018/2/layout/IconVerticalSolidList"/>
    <dgm:cxn modelId="{84882569-6D22-4CF7-A122-652EADB22509}" srcId="{7408F2ED-4E3F-4BFA-AF7A-79D26056A2FA}" destId="{FAC3A243-EF68-4ECD-8FDD-B1B9CB7B30E6}" srcOrd="3" destOrd="0" parTransId="{9358E7E7-B23E-4C28-A410-755A58DC1BB5}" sibTransId="{487345F6-55E0-4B22-906F-E7AC8D58BE49}"/>
    <dgm:cxn modelId="{CEFEE774-265E-4498-AA08-56639934435B}" type="presOf" srcId="{71928DE3-AD26-4F47-95FE-7B7147972ADD}" destId="{933B14C7-B2B9-4FAD-B384-4A83BCB05BDD}" srcOrd="0" destOrd="0" presId="urn:microsoft.com/office/officeart/2018/2/layout/IconVerticalSolidList"/>
    <dgm:cxn modelId="{C4A3ED57-09B6-49DC-A486-2D9D66C28EAF}" srcId="{7408F2ED-4E3F-4BFA-AF7A-79D26056A2FA}" destId="{8359DA2D-E07F-4630-8A7B-B63D2C3E48EA}" srcOrd="4" destOrd="0" parTransId="{50069FAF-EB3A-4696-ADC7-450DEC20C4C4}" sibTransId="{03983CB4-0941-489B-8EFC-B763D4CEBE31}"/>
    <dgm:cxn modelId="{BD88BA7B-755C-4344-BC77-CA62717E4AC6}" srcId="{7408F2ED-4E3F-4BFA-AF7A-79D26056A2FA}" destId="{82DD39E8-572F-49F0-A2A2-9710E266B05A}" srcOrd="0" destOrd="0" parTransId="{2026F068-DAF0-4750-AFB7-5F8B69525648}" sibTransId="{7E810023-2AA8-41FE-B3C6-795017BD9778}"/>
    <dgm:cxn modelId="{C1ED9681-AEE4-458D-B3EF-1C7799C2A0AA}" type="presOf" srcId="{8359DA2D-E07F-4630-8A7B-B63D2C3E48EA}" destId="{DAEEF992-9FA1-4462-B6F1-5B2A2AE304D2}" srcOrd="0" destOrd="0" presId="urn:microsoft.com/office/officeart/2018/2/layout/IconVerticalSolidList"/>
    <dgm:cxn modelId="{F7BC8393-5BF0-47FC-BD3D-EA50B172F310}" srcId="{7408F2ED-4E3F-4BFA-AF7A-79D26056A2FA}" destId="{55E46E36-C693-4C4E-99AB-AE66CFE9E6E0}" srcOrd="1" destOrd="0" parTransId="{A266D917-BE69-4EBE-985C-2FE891047A0F}" sibTransId="{E9A21A66-7101-404E-A1A1-B61179CB5F9E}"/>
    <dgm:cxn modelId="{9A8E0C9D-8D65-417E-8FC9-F2F98F7F2DBB}" srcId="{7408F2ED-4E3F-4BFA-AF7A-79D26056A2FA}" destId="{746BDE73-F6BE-4C52-ACEE-86C066256EAF}" srcOrd="2" destOrd="0" parTransId="{374B2E5C-C564-40C9-900C-2EC5ABBBF029}" sibTransId="{7AEC2B57-14FF-4FBB-A7F0-73309D8FC68B}"/>
    <dgm:cxn modelId="{A7BE27A0-902E-4765-A7BD-8619E042E0F6}" type="presOf" srcId="{82DD39E8-572F-49F0-A2A2-9710E266B05A}" destId="{C57625CC-C138-435E-80D5-DA3B07A67336}" srcOrd="0" destOrd="0" presId="urn:microsoft.com/office/officeart/2018/2/layout/IconVerticalSolidList"/>
    <dgm:cxn modelId="{4B8D48A1-9962-41C6-816F-722DE6F2D4E2}" srcId="{7408F2ED-4E3F-4BFA-AF7A-79D26056A2FA}" destId="{71928DE3-AD26-4F47-95FE-7B7147972ADD}" srcOrd="5" destOrd="0" parTransId="{62A52B81-3347-490E-A865-4905C4F4C14A}" sibTransId="{E89503B4-8BED-4695-9B25-939FBB65E540}"/>
    <dgm:cxn modelId="{BDA496AF-87E5-4F33-BC47-0AD73DA445CF}" type="presOf" srcId="{55E46E36-C693-4C4E-99AB-AE66CFE9E6E0}" destId="{4D90975C-57BB-4FC1-BFF8-47A14D9FED72}" srcOrd="0" destOrd="0" presId="urn:microsoft.com/office/officeart/2018/2/layout/IconVerticalSolidList"/>
    <dgm:cxn modelId="{E1E45EBA-CA83-4744-B8D3-08C034C5A25B}" type="presOf" srcId="{FAC3A243-EF68-4ECD-8FDD-B1B9CB7B30E6}" destId="{F155CC9F-0994-47C7-878B-4799CF4DB0C3}" srcOrd="0" destOrd="0" presId="urn:microsoft.com/office/officeart/2018/2/layout/IconVerticalSolidList"/>
    <dgm:cxn modelId="{FBFE21FD-0367-47E5-BAB4-C9F2E24317C1}" type="presOf" srcId="{7408F2ED-4E3F-4BFA-AF7A-79D26056A2FA}" destId="{421FC7B4-CC01-43BC-A0B7-63BB0279D9A3}" srcOrd="0" destOrd="0" presId="urn:microsoft.com/office/officeart/2018/2/layout/IconVerticalSolidList"/>
    <dgm:cxn modelId="{0ADECCE1-F054-4694-920A-7E5A646A840E}" type="presParOf" srcId="{421FC7B4-CC01-43BC-A0B7-63BB0279D9A3}" destId="{3995055D-C3B6-49E6-BBB5-FC5BB06552A2}" srcOrd="0" destOrd="0" presId="urn:microsoft.com/office/officeart/2018/2/layout/IconVerticalSolidList"/>
    <dgm:cxn modelId="{3EDDE7FF-BE3B-4A19-927A-B652ACA747F4}" type="presParOf" srcId="{3995055D-C3B6-49E6-BBB5-FC5BB06552A2}" destId="{7FD44EC1-B2D7-4542-97EE-4484C2EECCF7}" srcOrd="0" destOrd="0" presId="urn:microsoft.com/office/officeart/2018/2/layout/IconVerticalSolidList"/>
    <dgm:cxn modelId="{42883C11-1A30-426F-9AB2-DC7AD8C8117B}" type="presParOf" srcId="{3995055D-C3B6-49E6-BBB5-FC5BB06552A2}" destId="{6908DB6D-9C2E-423C-A0EB-F1CC16A46808}" srcOrd="1" destOrd="0" presId="urn:microsoft.com/office/officeart/2018/2/layout/IconVerticalSolidList"/>
    <dgm:cxn modelId="{6549FE54-B3B7-489C-8EA9-EBD3D22C9AB6}" type="presParOf" srcId="{3995055D-C3B6-49E6-BBB5-FC5BB06552A2}" destId="{59E10912-88E5-4A4F-8049-B99E50B3394B}" srcOrd="2" destOrd="0" presId="urn:microsoft.com/office/officeart/2018/2/layout/IconVerticalSolidList"/>
    <dgm:cxn modelId="{6AF3B64B-34E0-4239-8EE6-E585FF032135}" type="presParOf" srcId="{3995055D-C3B6-49E6-BBB5-FC5BB06552A2}" destId="{C57625CC-C138-435E-80D5-DA3B07A67336}" srcOrd="3" destOrd="0" presId="urn:microsoft.com/office/officeart/2018/2/layout/IconVerticalSolidList"/>
    <dgm:cxn modelId="{5A79FAC4-90F8-419B-BA78-1E1BF7C7EC2B}" type="presParOf" srcId="{421FC7B4-CC01-43BC-A0B7-63BB0279D9A3}" destId="{07541006-5901-469E-8C57-B4994100EDB3}" srcOrd="1" destOrd="0" presId="urn:microsoft.com/office/officeart/2018/2/layout/IconVerticalSolidList"/>
    <dgm:cxn modelId="{69068501-0A1E-426A-9FDF-985BED97CD70}" type="presParOf" srcId="{421FC7B4-CC01-43BC-A0B7-63BB0279D9A3}" destId="{6A1CB330-30C6-4FDC-862F-546F1F99B523}" srcOrd="2" destOrd="0" presId="urn:microsoft.com/office/officeart/2018/2/layout/IconVerticalSolidList"/>
    <dgm:cxn modelId="{C011F952-0DCE-42A5-AB73-ADA4B2B10F3B}" type="presParOf" srcId="{6A1CB330-30C6-4FDC-862F-546F1F99B523}" destId="{39195721-82A3-4D4F-A493-FAF34CDFF24E}" srcOrd="0" destOrd="0" presId="urn:microsoft.com/office/officeart/2018/2/layout/IconVerticalSolidList"/>
    <dgm:cxn modelId="{7B9B2627-1134-4E0D-B302-CAB0BADCBE20}" type="presParOf" srcId="{6A1CB330-30C6-4FDC-862F-546F1F99B523}" destId="{B96A8CDA-08AF-4312-9412-4030ADA23017}" srcOrd="1" destOrd="0" presId="urn:microsoft.com/office/officeart/2018/2/layout/IconVerticalSolidList"/>
    <dgm:cxn modelId="{6561F5C6-9C90-4F43-89C3-0F8FD7B10E2C}" type="presParOf" srcId="{6A1CB330-30C6-4FDC-862F-546F1F99B523}" destId="{01CBB101-338B-4DE9-A691-852981F2E2B9}" srcOrd="2" destOrd="0" presId="urn:microsoft.com/office/officeart/2018/2/layout/IconVerticalSolidList"/>
    <dgm:cxn modelId="{73FD4C8A-489A-40D9-8584-C3575C583704}" type="presParOf" srcId="{6A1CB330-30C6-4FDC-862F-546F1F99B523}" destId="{4D90975C-57BB-4FC1-BFF8-47A14D9FED72}" srcOrd="3" destOrd="0" presId="urn:microsoft.com/office/officeart/2018/2/layout/IconVerticalSolidList"/>
    <dgm:cxn modelId="{12004535-CFCC-4809-8956-A9C176944605}" type="presParOf" srcId="{421FC7B4-CC01-43BC-A0B7-63BB0279D9A3}" destId="{1AE6F26C-F54F-470E-9D3D-B81A0A35BBC3}" srcOrd="3" destOrd="0" presId="urn:microsoft.com/office/officeart/2018/2/layout/IconVerticalSolidList"/>
    <dgm:cxn modelId="{3E69E3B9-25C8-4CDF-9025-08D611A62FAF}" type="presParOf" srcId="{421FC7B4-CC01-43BC-A0B7-63BB0279D9A3}" destId="{CB8282D6-BACF-41EC-83C2-D26D6C9A70FB}" srcOrd="4" destOrd="0" presId="urn:microsoft.com/office/officeart/2018/2/layout/IconVerticalSolidList"/>
    <dgm:cxn modelId="{09B72590-51CB-4CCE-A59B-BF06C6848E5C}" type="presParOf" srcId="{CB8282D6-BACF-41EC-83C2-D26D6C9A70FB}" destId="{B8235C18-55E9-4ABC-B594-4BFE30BE83D5}" srcOrd="0" destOrd="0" presId="urn:microsoft.com/office/officeart/2018/2/layout/IconVerticalSolidList"/>
    <dgm:cxn modelId="{1D7EC765-65A1-4B6D-BFD3-AD259A954652}" type="presParOf" srcId="{CB8282D6-BACF-41EC-83C2-D26D6C9A70FB}" destId="{D31B7713-C041-4D5D-ABEF-F5208193FDBB}" srcOrd="1" destOrd="0" presId="urn:microsoft.com/office/officeart/2018/2/layout/IconVerticalSolidList"/>
    <dgm:cxn modelId="{8237D2AD-F9AB-452C-8701-C64E81DA2F54}" type="presParOf" srcId="{CB8282D6-BACF-41EC-83C2-D26D6C9A70FB}" destId="{E05FA41B-3756-41F4-AA13-BD190CBA3E4B}" srcOrd="2" destOrd="0" presId="urn:microsoft.com/office/officeart/2018/2/layout/IconVerticalSolidList"/>
    <dgm:cxn modelId="{E9DBB15A-5784-403B-8322-3CD71287C947}" type="presParOf" srcId="{CB8282D6-BACF-41EC-83C2-D26D6C9A70FB}" destId="{B54D7781-6F7C-42D1-B476-85A7C06367A0}" srcOrd="3" destOrd="0" presId="urn:microsoft.com/office/officeart/2018/2/layout/IconVerticalSolidList"/>
    <dgm:cxn modelId="{1BC810D6-61DE-4248-AF16-D306122D0BD7}" type="presParOf" srcId="{421FC7B4-CC01-43BC-A0B7-63BB0279D9A3}" destId="{0163561E-0A49-4BB3-8056-9A4EEB4FDE28}" srcOrd="5" destOrd="0" presId="urn:microsoft.com/office/officeart/2018/2/layout/IconVerticalSolidList"/>
    <dgm:cxn modelId="{A8ED5AED-6D36-469C-A7AC-0AE059B9F548}" type="presParOf" srcId="{421FC7B4-CC01-43BC-A0B7-63BB0279D9A3}" destId="{AB8269D2-B4D8-4A99-BABD-291DA6FBB991}" srcOrd="6" destOrd="0" presId="urn:microsoft.com/office/officeart/2018/2/layout/IconVerticalSolidList"/>
    <dgm:cxn modelId="{F8622D47-E875-4D67-A312-2A4D0A3BB88B}" type="presParOf" srcId="{AB8269D2-B4D8-4A99-BABD-291DA6FBB991}" destId="{E87C28BD-3253-4829-A094-80B3EC0EC1BE}" srcOrd="0" destOrd="0" presId="urn:microsoft.com/office/officeart/2018/2/layout/IconVerticalSolidList"/>
    <dgm:cxn modelId="{5E87C4D5-3498-4D96-BEE7-6AD7623E50F6}" type="presParOf" srcId="{AB8269D2-B4D8-4A99-BABD-291DA6FBB991}" destId="{11706434-0A8D-411C-A100-023735D0D91F}" srcOrd="1" destOrd="0" presId="urn:microsoft.com/office/officeart/2018/2/layout/IconVerticalSolidList"/>
    <dgm:cxn modelId="{5F180D48-84F2-4338-ACFE-D965F6677C21}" type="presParOf" srcId="{AB8269D2-B4D8-4A99-BABD-291DA6FBB991}" destId="{9C2F55AC-DC4D-43C3-867E-ABD67384008B}" srcOrd="2" destOrd="0" presId="urn:microsoft.com/office/officeart/2018/2/layout/IconVerticalSolidList"/>
    <dgm:cxn modelId="{2BFE837A-C682-4A87-AE58-86D34472157D}" type="presParOf" srcId="{AB8269D2-B4D8-4A99-BABD-291DA6FBB991}" destId="{F155CC9F-0994-47C7-878B-4799CF4DB0C3}" srcOrd="3" destOrd="0" presId="urn:microsoft.com/office/officeart/2018/2/layout/IconVerticalSolidList"/>
    <dgm:cxn modelId="{9E0CB39E-5CC3-46A2-B0D1-FBE63AC8AA74}" type="presParOf" srcId="{421FC7B4-CC01-43BC-A0B7-63BB0279D9A3}" destId="{FADFDE99-1B74-4D28-862F-2AB0DC041BAA}" srcOrd="7" destOrd="0" presId="urn:microsoft.com/office/officeart/2018/2/layout/IconVerticalSolidList"/>
    <dgm:cxn modelId="{B07787BC-88C6-4FAA-AE3C-A034BC737ACD}" type="presParOf" srcId="{421FC7B4-CC01-43BC-A0B7-63BB0279D9A3}" destId="{BC901244-1F2C-430D-B738-C7B5955D6204}" srcOrd="8" destOrd="0" presId="urn:microsoft.com/office/officeart/2018/2/layout/IconVerticalSolidList"/>
    <dgm:cxn modelId="{24DA4487-EADF-4E5A-9A59-E39E61194856}" type="presParOf" srcId="{BC901244-1F2C-430D-B738-C7B5955D6204}" destId="{AC346C4A-9B9A-46FE-B739-8E1110F0BF9E}" srcOrd="0" destOrd="0" presId="urn:microsoft.com/office/officeart/2018/2/layout/IconVerticalSolidList"/>
    <dgm:cxn modelId="{9BE8E398-F2F5-44C1-B479-19AE9AAE8220}" type="presParOf" srcId="{BC901244-1F2C-430D-B738-C7B5955D6204}" destId="{207D7773-9DFE-4639-B43A-E2BCA7C5C313}" srcOrd="1" destOrd="0" presId="urn:microsoft.com/office/officeart/2018/2/layout/IconVerticalSolidList"/>
    <dgm:cxn modelId="{1EB63059-06DF-4C6F-BEC5-744AE3F808A2}" type="presParOf" srcId="{BC901244-1F2C-430D-B738-C7B5955D6204}" destId="{A00C3973-19C2-4064-AC54-59E95ABB13E0}" srcOrd="2" destOrd="0" presId="urn:microsoft.com/office/officeart/2018/2/layout/IconVerticalSolidList"/>
    <dgm:cxn modelId="{81280181-6F43-45F5-92C7-61F84F51A001}" type="presParOf" srcId="{BC901244-1F2C-430D-B738-C7B5955D6204}" destId="{DAEEF992-9FA1-4462-B6F1-5B2A2AE304D2}" srcOrd="3" destOrd="0" presId="urn:microsoft.com/office/officeart/2018/2/layout/IconVerticalSolidList"/>
    <dgm:cxn modelId="{84347598-D115-49DB-B5EC-FB7EF6654B7B}" type="presParOf" srcId="{421FC7B4-CC01-43BC-A0B7-63BB0279D9A3}" destId="{444FD1BA-B87C-4650-BB2F-F056F68A0175}" srcOrd="9" destOrd="0" presId="urn:microsoft.com/office/officeart/2018/2/layout/IconVerticalSolidList"/>
    <dgm:cxn modelId="{AD008AC2-2447-49A1-881E-1D099217F56E}" type="presParOf" srcId="{421FC7B4-CC01-43BC-A0B7-63BB0279D9A3}" destId="{15DAD6E2-B4FF-4B6C-ABAD-8394F942E01C}" srcOrd="10" destOrd="0" presId="urn:microsoft.com/office/officeart/2018/2/layout/IconVerticalSolidList"/>
    <dgm:cxn modelId="{60AA866A-8241-4195-AF04-1229E97718FB}" type="presParOf" srcId="{15DAD6E2-B4FF-4B6C-ABAD-8394F942E01C}" destId="{774C0581-6C2E-4D16-A7D4-F224DAD909A5}" srcOrd="0" destOrd="0" presId="urn:microsoft.com/office/officeart/2018/2/layout/IconVerticalSolidList"/>
    <dgm:cxn modelId="{28750922-088F-404A-965D-A018BD755D12}" type="presParOf" srcId="{15DAD6E2-B4FF-4B6C-ABAD-8394F942E01C}" destId="{F35C0BB5-20B6-4420-9AB4-BFF2EDD40F67}" srcOrd="1" destOrd="0" presId="urn:microsoft.com/office/officeart/2018/2/layout/IconVerticalSolidList"/>
    <dgm:cxn modelId="{561027FF-4129-4962-A6C7-269B93A35A47}" type="presParOf" srcId="{15DAD6E2-B4FF-4B6C-ABAD-8394F942E01C}" destId="{740DB350-7354-40D2-A869-08A6018DDAB7}" srcOrd="2" destOrd="0" presId="urn:microsoft.com/office/officeart/2018/2/layout/IconVerticalSolidList"/>
    <dgm:cxn modelId="{72117CC0-CF58-4918-95E4-99EE71605300}" type="presParOf" srcId="{15DAD6E2-B4FF-4B6C-ABAD-8394F942E01C}" destId="{933B14C7-B2B9-4FAD-B384-4A83BCB05BD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A512BE-C752-477C-97B3-FB129D7FDCD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F73E741-E053-4237-984A-EAC008C108BE}">
      <dgm:prSet/>
      <dgm:spPr/>
      <dgm:t>
        <a:bodyPr/>
        <a:lstStyle/>
        <a:p>
          <a:r>
            <a:rPr lang="en-US"/>
            <a:t>8.00am –</a:t>
          </a:r>
          <a:r>
            <a:rPr lang="en-GB"/>
            <a:t> Breakfast, pack small rucksacks</a:t>
          </a:r>
          <a:endParaRPr lang="en-US"/>
        </a:p>
      </dgm:t>
    </dgm:pt>
    <dgm:pt modelId="{B925592D-2601-43E6-8826-6CA873E97AAC}" type="parTrans" cxnId="{18698703-6519-441E-9C01-E69317279BC2}">
      <dgm:prSet/>
      <dgm:spPr/>
      <dgm:t>
        <a:bodyPr/>
        <a:lstStyle/>
        <a:p>
          <a:endParaRPr lang="en-US"/>
        </a:p>
      </dgm:t>
    </dgm:pt>
    <dgm:pt modelId="{79A7E179-35F1-4C55-A9A0-91A6D4AB7F1C}" type="sibTrans" cxnId="{18698703-6519-441E-9C01-E69317279BC2}">
      <dgm:prSet/>
      <dgm:spPr/>
      <dgm:t>
        <a:bodyPr/>
        <a:lstStyle/>
        <a:p>
          <a:endParaRPr lang="en-US"/>
        </a:p>
      </dgm:t>
    </dgm:pt>
    <dgm:pt modelId="{8219261E-8815-4A25-8409-CA16DDDDDDD7}">
      <dgm:prSet/>
      <dgm:spPr/>
      <dgm:t>
        <a:bodyPr/>
        <a:lstStyle/>
        <a:p>
          <a:r>
            <a:rPr lang="en-US"/>
            <a:t>9.30am – Coach</a:t>
          </a:r>
        </a:p>
      </dgm:t>
    </dgm:pt>
    <dgm:pt modelId="{18137161-5FAD-4143-9AF9-8C0274EA61D4}" type="parTrans" cxnId="{56E7976F-C49C-405B-B53F-D27267142B38}">
      <dgm:prSet/>
      <dgm:spPr/>
      <dgm:t>
        <a:bodyPr/>
        <a:lstStyle/>
        <a:p>
          <a:endParaRPr lang="en-US"/>
        </a:p>
      </dgm:t>
    </dgm:pt>
    <dgm:pt modelId="{2FEE57CE-C3C5-40DA-9BF6-33AD5CEF8F75}" type="sibTrans" cxnId="{56E7976F-C49C-405B-B53F-D27267142B38}">
      <dgm:prSet/>
      <dgm:spPr/>
      <dgm:t>
        <a:bodyPr/>
        <a:lstStyle/>
        <a:p>
          <a:endParaRPr lang="en-US"/>
        </a:p>
      </dgm:t>
    </dgm:pt>
    <dgm:pt modelId="{C98C3765-7D4C-404B-AB70-C96A25D818C6}">
      <dgm:prSet/>
      <dgm:spPr/>
      <dgm:t>
        <a:bodyPr/>
        <a:lstStyle/>
        <a:p>
          <a:r>
            <a:rPr lang="en-US"/>
            <a:t>10.00am –</a:t>
          </a:r>
          <a:r>
            <a:rPr lang="en-GB"/>
            <a:t> RNLI</a:t>
          </a:r>
          <a:endParaRPr lang="en-US"/>
        </a:p>
      </dgm:t>
    </dgm:pt>
    <dgm:pt modelId="{786A1A3B-5B5A-44F0-9481-0CEDACA0466D}" type="parTrans" cxnId="{18A85C3A-7551-4B03-B39F-3E6FB1869512}">
      <dgm:prSet/>
      <dgm:spPr/>
      <dgm:t>
        <a:bodyPr/>
        <a:lstStyle/>
        <a:p>
          <a:endParaRPr lang="en-US"/>
        </a:p>
      </dgm:t>
    </dgm:pt>
    <dgm:pt modelId="{A14863FC-D2FF-4122-B50F-04EDFD7AD79F}" type="sibTrans" cxnId="{18A85C3A-7551-4B03-B39F-3E6FB1869512}">
      <dgm:prSet/>
      <dgm:spPr/>
      <dgm:t>
        <a:bodyPr/>
        <a:lstStyle/>
        <a:p>
          <a:endParaRPr lang="en-US"/>
        </a:p>
      </dgm:t>
    </dgm:pt>
    <dgm:pt modelId="{60528EF8-EB1F-4AB9-BF2A-DA31BC72BEF7}">
      <dgm:prSet/>
      <dgm:spPr/>
      <dgm:t>
        <a:bodyPr/>
        <a:lstStyle/>
        <a:p>
          <a:r>
            <a:rPr lang="en-US"/>
            <a:t>12.00pm – Lunch </a:t>
          </a:r>
        </a:p>
      </dgm:t>
    </dgm:pt>
    <dgm:pt modelId="{77074F80-4665-434A-A2FF-886FB53E11CF}" type="parTrans" cxnId="{80EE5DB8-A6F9-4C37-A5A5-6C974B0C8277}">
      <dgm:prSet/>
      <dgm:spPr/>
      <dgm:t>
        <a:bodyPr/>
        <a:lstStyle/>
        <a:p>
          <a:endParaRPr lang="en-US"/>
        </a:p>
      </dgm:t>
    </dgm:pt>
    <dgm:pt modelId="{04A47EFC-D105-44EE-9CEB-BD5714423DCE}" type="sibTrans" cxnId="{80EE5DB8-A6F9-4C37-A5A5-6C974B0C8277}">
      <dgm:prSet/>
      <dgm:spPr/>
      <dgm:t>
        <a:bodyPr/>
        <a:lstStyle/>
        <a:p>
          <a:endParaRPr lang="en-US"/>
        </a:p>
      </dgm:t>
    </dgm:pt>
    <dgm:pt modelId="{4B45967B-E50F-4C2C-BC3A-B0CA78131794}">
      <dgm:prSet/>
      <dgm:spPr/>
      <dgm:t>
        <a:bodyPr/>
        <a:lstStyle/>
        <a:p>
          <a:r>
            <a:rPr lang="en-US"/>
            <a:t>3.00pm – </a:t>
          </a:r>
          <a:r>
            <a:rPr lang="en-GB"/>
            <a:t>Arrive at Weaver School</a:t>
          </a:r>
          <a:endParaRPr lang="en-US"/>
        </a:p>
      </dgm:t>
    </dgm:pt>
    <dgm:pt modelId="{7B94090A-9947-4A61-A7DE-B334F4ED013E}" type="parTrans" cxnId="{C78FCFE3-DFB4-440D-9AAB-B0AC834A17F3}">
      <dgm:prSet/>
      <dgm:spPr/>
      <dgm:t>
        <a:bodyPr/>
        <a:lstStyle/>
        <a:p>
          <a:endParaRPr lang="en-US"/>
        </a:p>
      </dgm:t>
    </dgm:pt>
    <dgm:pt modelId="{A34594E0-5CAC-4C71-9D63-18B7A1792210}" type="sibTrans" cxnId="{C78FCFE3-DFB4-440D-9AAB-B0AC834A17F3}">
      <dgm:prSet/>
      <dgm:spPr/>
      <dgm:t>
        <a:bodyPr/>
        <a:lstStyle/>
        <a:p>
          <a:endParaRPr lang="en-US"/>
        </a:p>
      </dgm:t>
    </dgm:pt>
    <dgm:pt modelId="{2992BB87-E8E6-4F8E-A60E-750FAA5BB5BF}">
      <dgm:prSet/>
      <dgm:spPr/>
      <dgm:t>
        <a:bodyPr/>
        <a:lstStyle/>
        <a:p>
          <a:r>
            <a:rPr lang="en-GB" dirty="0"/>
            <a:t>3.15pm </a:t>
          </a:r>
          <a:r>
            <a:rPr lang="en-US" dirty="0"/>
            <a:t>–</a:t>
          </a:r>
          <a:r>
            <a:rPr lang="en-GB" dirty="0"/>
            <a:t> Parents pick up at the hall.  Use the door near the car park.</a:t>
          </a:r>
          <a:endParaRPr lang="en-US" dirty="0"/>
        </a:p>
      </dgm:t>
    </dgm:pt>
    <dgm:pt modelId="{7DFCE583-4A51-4ED8-8599-6B1B64F946E7}" type="parTrans" cxnId="{889D4441-220B-4E93-9289-82FC801340A8}">
      <dgm:prSet/>
      <dgm:spPr/>
      <dgm:t>
        <a:bodyPr/>
        <a:lstStyle/>
        <a:p>
          <a:endParaRPr lang="en-US"/>
        </a:p>
      </dgm:t>
    </dgm:pt>
    <dgm:pt modelId="{D1817FDA-292E-49BF-BBE6-870D54A1B08A}" type="sibTrans" cxnId="{889D4441-220B-4E93-9289-82FC801340A8}">
      <dgm:prSet/>
      <dgm:spPr/>
      <dgm:t>
        <a:bodyPr/>
        <a:lstStyle/>
        <a:p>
          <a:endParaRPr lang="en-US"/>
        </a:p>
      </dgm:t>
    </dgm:pt>
    <dgm:pt modelId="{10DE01AD-15D3-4124-9EFB-1D5A1535B018}" type="pres">
      <dgm:prSet presAssocID="{1FA512BE-C752-477C-97B3-FB129D7FDCDB}" presName="root" presStyleCnt="0">
        <dgm:presLayoutVars>
          <dgm:dir/>
          <dgm:resizeHandles val="exact"/>
        </dgm:presLayoutVars>
      </dgm:prSet>
      <dgm:spPr/>
    </dgm:pt>
    <dgm:pt modelId="{435CEDFE-8C01-4A39-9C1C-ACAA34021D1F}" type="pres">
      <dgm:prSet presAssocID="{4F73E741-E053-4237-984A-EAC008C108BE}" presName="compNode" presStyleCnt="0"/>
      <dgm:spPr/>
    </dgm:pt>
    <dgm:pt modelId="{2669BCE7-101D-4A63-846E-757939D9B683}" type="pres">
      <dgm:prSet presAssocID="{4F73E741-E053-4237-984A-EAC008C108BE}" presName="bgRect" presStyleLbl="bgShp" presStyleIdx="0" presStyleCnt="6"/>
      <dgm:spPr/>
    </dgm:pt>
    <dgm:pt modelId="{A9966719-1C29-491D-8126-B98F8AB36245}" type="pres">
      <dgm:prSet presAssocID="{4F73E741-E053-4237-984A-EAC008C108BE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nts"/>
        </a:ext>
      </dgm:extLst>
    </dgm:pt>
    <dgm:pt modelId="{3D8EECDB-221B-40C8-A12A-88A4894A140C}" type="pres">
      <dgm:prSet presAssocID="{4F73E741-E053-4237-984A-EAC008C108BE}" presName="spaceRect" presStyleCnt="0"/>
      <dgm:spPr/>
    </dgm:pt>
    <dgm:pt modelId="{CC58D315-32A0-4AF3-A4B0-30626B28B34F}" type="pres">
      <dgm:prSet presAssocID="{4F73E741-E053-4237-984A-EAC008C108BE}" presName="parTx" presStyleLbl="revTx" presStyleIdx="0" presStyleCnt="6">
        <dgm:presLayoutVars>
          <dgm:chMax val="0"/>
          <dgm:chPref val="0"/>
        </dgm:presLayoutVars>
      </dgm:prSet>
      <dgm:spPr/>
    </dgm:pt>
    <dgm:pt modelId="{8D716A01-516F-4944-A6A5-0E6D0C3C2497}" type="pres">
      <dgm:prSet presAssocID="{79A7E179-35F1-4C55-A9A0-91A6D4AB7F1C}" presName="sibTrans" presStyleCnt="0"/>
      <dgm:spPr/>
    </dgm:pt>
    <dgm:pt modelId="{EC80C348-5304-4843-8490-292CF42FC313}" type="pres">
      <dgm:prSet presAssocID="{8219261E-8815-4A25-8409-CA16DDDDDDD7}" presName="compNode" presStyleCnt="0"/>
      <dgm:spPr/>
    </dgm:pt>
    <dgm:pt modelId="{38798042-C0FE-4FFA-8E7B-BC7AA4B80A4D}" type="pres">
      <dgm:prSet presAssocID="{8219261E-8815-4A25-8409-CA16DDDDDDD7}" presName="bgRect" presStyleLbl="bgShp" presStyleIdx="1" presStyleCnt="6"/>
      <dgm:spPr/>
    </dgm:pt>
    <dgm:pt modelId="{BB2C2D2B-C586-44B2-A6E6-42594E07C258}" type="pres">
      <dgm:prSet presAssocID="{8219261E-8815-4A25-8409-CA16DDDDDDD7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474B9B68-54A0-4BA8-BD05-FC98B818F36F}" type="pres">
      <dgm:prSet presAssocID="{8219261E-8815-4A25-8409-CA16DDDDDDD7}" presName="spaceRect" presStyleCnt="0"/>
      <dgm:spPr/>
    </dgm:pt>
    <dgm:pt modelId="{33AD0C7E-7C95-44A2-B3C6-80366DDFF724}" type="pres">
      <dgm:prSet presAssocID="{8219261E-8815-4A25-8409-CA16DDDDDDD7}" presName="parTx" presStyleLbl="revTx" presStyleIdx="1" presStyleCnt="6">
        <dgm:presLayoutVars>
          <dgm:chMax val="0"/>
          <dgm:chPref val="0"/>
        </dgm:presLayoutVars>
      </dgm:prSet>
      <dgm:spPr/>
    </dgm:pt>
    <dgm:pt modelId="{2BF2BE23-D274-4D8B-9024-B2FD5BA4DDC3}" type="pres">
      <dgm:prSet presAssocID="{2FEE57CE-C3C5-40DA-9BF6-33AD5CEF8F75}" presName="sibTrans" presStyleCnt="0"/>
      <dgm:spPr/>
    </dgm:pt>
    <dgm:pt modelId="{8AF6653B-7930-4F08-ACAF-EC06062D140D}" type="pres">
      <dgm:prSet presAssocID="{C98C3765-7D4C-404B-AB70-C96A25D818C6}" presName="compNode" presStyleCnt="0"/>
      <dgm:spPr/>
    </dgm:pt>
    <dgm:pt modelId="{C9E4083D-02E2-46A8-A67E-E8DBB2FADC4B}" type="pres">
      <dgm:prSet presAssocID="{C98C3765-7D4C-404B-AB70-C96A25D818C6}" presName="bgRect" presStyleLbl="bgShp" presStyleIdx="2" presStyleCnt="6"/>
      <dgm:spPr/>
    </dgm:pt>
    <dgm:pt modelId="{1E0119F3-9B10-46F3-AAD5-2C59E97FFBA8}" type="pres">
      <dgm:prSet presAssocID="{C98C3765-7D4C-404B-AB70-C96A25D818C6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larm Clock"/>
        </a:ext>
      </dgm:extLst>
    </dgm:pt>
    <dgm:pt modelId="{A821F768-3FDA-4C5A-BBEA-DE968F2628B1}" type="pres">
      <dgm:prSet presAssocID="{C98C3765-7D4C-404B-AB70-C96A25D818C6}" presName="spaceRect" presStyleCnt="0"/>
      <dgm:spPr/>
    </dgm:pt>
    <dgm:pt modelId="{7E4EEA90-4B52-496D-AD11-37828D593F80}" type="pres">
      <dgm:prSet presAssocID="{C98C3765-7D4C-404B-AB70-C96A25D818C6}" presName="parTx" presStyleLbl="revTx" presStyleIdx="2" presStyleCnt="6">
        <dgm:presLayoutVars>
          <dgm:chMax val="0"/>
          <dgm:chPref val="0"/>
        </dgm:presLayoutVars>
      </dgm:prSet>
      <dgm:spPr/>
    </dgm:pt>
    <dgm:pt modelId="{B573A215-6AE9-4F0B-9A6D-00DD55AA2410}" type="pres">
      <dgm:prSet presAssocID="{A14863FC-D2FF-4122-B50F-04EDFD7AD79F}" presName="sibTrans" presStyleCnt="0"/>
      <dgm:spPr/>
    </dgm:pt>
    <dgm:pt modelId="{7649CFE0-5697-4D23-B15D-4F341EA3D8DA}" type="pres">
      <dgm:prSet presAssocID="{60528EF8-EB1F-4AB9-BF2A-DA31BC72BEF7}" presName="compNode" presStyleCnt="0"/>
      <dgm:spPr/>
    </dgm:pt>
    <dgm:pt modelId="{990A4FD6-DAED-4ED5-AF12-E7172E748ADA}" type="pres">
      <dgm:prSet presAssocID="{60528EF8-EB1F-4AB9-BF2A-DA31BC72BEF7}" presName="bgRect" presStyleLbl="bgShp" presStyleIdx="3" presStyleCnt="6"/>
      <dgm:spPr/>
    </dgm:pt>
    <dgm:pt modelId="{404B34A2-CEA1-44E4-8F41-EA2BA2320A37}" type="pres">
      <dgm:prSet presAssocID="{60528EF8-EB1F-4AB9-BF2A-DA31BC72BEF7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rger and Drink"/>
        </a:ext>
      </dgm:extLst>
    </dgm:pt>
    <dgm:pt modelId="{6C9E6203-6F6E-4DA0-B8CB-29124F9F8155}" type="pres">
      <dgm:prSet presAssocID="{60528EF8-EB1F-4AB9-BF2A-DA31BC72BEF7}" presName="spaceRect" presStyleCnt="0"/>
      <dgm:spPr/>
    </dgm:pt>
    <dgm:pt modelId="{49F9565C-D821-467D-B9A1-3E11110B80BD}" type="pres">
      <dgm:prSet presAssocID="{60528EF8-EB1F-4AB9-BF2A-DA31BC72BEF7}" presName="parTx" presStyleLbl="revTx" presStyleIdx="3" presStyleCnt="6">
        <dgm:presLayoutVars>
          <dgm:chMax val="0"/>
          <dgm:chPref val="0"/>
        </dgm:presLayoutVars>
      </dgm:prSet>
      <dgm:spPr/>
    </dgm:pt>
    <dgm:pt modelId="{E54C0EB9-DE94-42DD-9B69-B9E93596C670}" type="pres">
      <dgm:prSet presAssocID="{04A47EFC-D105-44EE-9CEB-BD5714423DCE}" presName="sibTrans" presStyleCnt="0"/>
      <dgm:spPr/>
    </dgm:pt>
    <dgm:pt modelId="{2DDBF0AC-CBA7-4133-9D14-F8F8A65DF836}" type="pres">
      <dgm:prSet presAssocID="{4B45967B-E50F-4C2C-BC3A-B0CA78131794}" presName="compNode" presStyleCnt="0"/>
      <dgm:spPr/>
    </dgm:pt>
    <dgm:pt modelId="{CE718AB7-C3C2-45DE-AF98-C89193A5658D}" type="pres">
      <dgm:prSet presAssocID="{4B45967B-E50F-4C2C-BC3A-B0CA78131794}" presName="bgRect" presStyleLbl="bgShp" presStyleIdx="4" presStyleCnt="6"/>
      <dgm:spPr/>
    </dgm:pt>
    <dgm:pt modelId="{0CB6A27B-1918-41B9-A2A8-9AB175170222}" type="pres">
      <dgm:prSet presAssocID="{4B45967B-E50F-4C2C-BC3A-B0CA78131794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F312D52D-0189-484B-8830-D5CAF01DB1BB}" type="pres">
      <dgm:prSet presAssocID="{4B45967B-E50F-4C2C-BC3A-B0CA78131794}" presName="spaceRect" presStyleCnt="0"/>
      <dgm:spPr/>
    </dgm:pt>
    <dgm:pt modelId="{7DDD5F47-6792-4061-B420-B36D8E4E5BE3}" type="pres">
      <dgm:prSet presAssocID="{4B45967B-E50F-4C2C-BC3A-B0CA78131794}" presName="parTx" presStyleLbl="revTx" presStyleIdx="4" presStyleCnt="6">
        <dgm:presLayoutVars>
          <dgm:chMax val="0"/>
          <dgm:chPref val="0"/>
        </dgm:presLayoutVars>
      </dgm:prSet>
      <dgm:spPr/>
    </dgm:pt>
    <dgm:pt modelId="{30EAA7F7-4AB1-4508-817E-71CCA17C31F4}" type="pres">
      <dgm:prSet presAssocID="{A34594E0-5CAC-4C71-9D63-18B7A1792210}" presName="sibTrans" presStyleCnt="0"/>
      <dgm:spPr/>
    </dgm:pt>
    <dgm:pt modelId="{07AF94F9-A266-439E-A7B7-B401A56A8DDA}" type="pres">
      <dgm:prSet presAssocID="{2992BB87-E8E6-4F8E-A60E-750FAA5BB5BF}" presName="compNode" presStyleCnt="0"/>
      <dgm:spPr/>
    </dgm:pt>
    <dgm:pt modelId="{AFEFCBC2-35BD-4895-8ED1-37EC8A58B78D}" type="pres">
      <dgm:prSet presAssocID="{2992BB87-E8E6-4F8E-A60E-750FAA5BB5BF}" presName="bgRect" presStyleLbl="bgShp" presStyleIdx="5" presStyleCnt="6"/>
      <dgm:spPr/>
    </dgm:pt>
    <dgm:pt modelId="{58D66E93-D6EE-486D-AEDF-E3BC9890C573}" type="pres">
      <dgm:prSet presAssocID="{2992BB87-E8E6-4F8E-A60E-750FAA5BB5BF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6FAD4E14-4180-4C20-B592-6DD2BC50341D}" type="pres">
      <dgm:prSet presAssocID="{2992BB87-E8E6-4F8E-A60E-750FAA5BB5BF}" presName="spaceRect" presStyleCnt="0"/>
      <dgm:spPr/>
    </dgm:pt>
    <dgm:pt modelId="{AFD18699-7524-434A-BD1F-4C08A0DB3023}" type="pres">
      <dgm:prSet presAssocID="{2992BB87-E8E6-4F8E-A60E-750FAA5BB5BF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18698703-6519-441E-9C01-E69317279BC2}" srcId="{1FA512BE-C752-477C-97B3-FB129D7FDCDB}" destId="{4F73E741-E053-4237-984A-EAC008C108BE}" srcOrd="0" destOrd="0" parTransId="{B925592D-2601-43E6-8826-6CA873E97AAC}" sibTransId="{79A7E179-35F1-4C55-A9A0-91A6D4AB7F1C}"/>
    <dgm:cxn modelId="{1BE8591D-0874-4419-A5F4-07DABDF04F66}" type="presOf" srcId="{1FA512BE-C752-477C-97B3-FB129D7FDCDB}" destId="{10DE01AD-15D3-4124-9EFB-1D5A1535B018}" srcOrd="0" destOrd="0" presId="urn:microsoft.com/office/officeart/2018/2/layout/IconVerticalSolidList"/>
    <dgm:cxn modelId="{A69F5F21-76DA-4AE7-A52B-E856A6023B98}" type="presOf" srcId="{2992BB87-E8E6-4F8E-A60E-750FAA5BB5BF}" destId="{AFD18699-7524-434A-BD1F-4C08A0DB3023}" srcOrd="0" destOrd="0" presId="urn:microsoft.com/office/officeart/2018/2/layout/IconVerticalSolidList"/>
    <dgm:cxn modelId="{2CDBBA32-DF6E-4351-9E1A-46750369D5A6}" type="presOf" srcId="{C98C3765-7D4C-404B-AB70-C96A25D818C6}" destId="{7E4EEA90-4B52-496D-AD11-37828D593F80}" srcOrd="0" destOrd="0" presId="urn:microsoft.com/office/officeart/2018/2/layout/IconVerticalSolidList"/>
    <dgm:cxn modelId="{18A85C3A-7551-4B03-B39F-3E6FB1869512}" srcId="{1FA512BE-C752-477C-97B3-FB129D7FDCDB}" destId="{C98C3765-7D4C-404B-AB70-C96A25D818C6}" srcOrd="2" destOrd="0" parTransId="{786A1A3B-5B5A-44F0-9481-0CEDACA0466D}" sibTransId="{A14863FC-D2FF-4122-B50F-04EDFD7AD79F}"/>
    <dgm:cxn modelId="{F44B755B-234C-43B0-A41B-B66E506DC595}" type="presOf" srcId="{4B45967B-E50F-4C2C-BC3A-B0CA78131794}" destId="{7DDD5F47-6792-4061-B420-B36D8E4E5BE3}" srcOrd="0" destOrd="0" presId="urn:microsoft.com/office/officeart/2018/2/layout/IconVerticalSolidList"/>
    <dgm:cxn modelId="{889D4441-220B-4E93-9289-82FC801340A8}" srcId="{1FA512BE-C752-477C-97B3-FB129D7FDCDB}" destId="{2992BB87-E8E6-4F8E-A60E-750FAA5BB5BF}" srcOrd="5" destOrd="0" parTransId="{7DFCE583-4A51-4ED8-8599-6B1B64F946E7}" sibTransId="{D1817FDA-292E-49BF-BBE6-870D54A1B08A}"/>
    <dgm:cxn modelId="{56E7976F-C49C-405B-B53F-D27267142B38}" srcId="{1FA512BE-C752-477C-97B3-FB129D7FDCDB}" destId="{8219261E-8815-4A25-8409-CA16DDDDDDD7}" srcOrd="1" destOrd="0" parTransId="{18137161-5FAD-4143-9AF9-8C0274EA61D4}" sibTransId="{2FEE57CE-C3C5-40DA-9BF6-33AD5CEF8F75}"/>
    <dgm:cxn modelId="{F18449B7-9A1D-4BE4-8105-2D89C0FA9783}" type="presOf" srcId="{8219261E-8815-4A25-8409-CA16DDDDDDD7}" destId="{33AD0C7E-7C95-44A2-B3C6-80366DDFF724}" srcOrd="0" destOrd="0" presId="urn:microsoft.com/office/officeart/2018/2/layout/IconVerticalSolidList"/>
    <dgm:cxn modelId="{80EE5DB8-A6F9-4C37-A5A5-6C974B0C8277}" srcId="{1FA512BE-C752-477C-97B3-FB129D7FDCDB}" destId="{60528EF8-EB1F-4AB9-BF2A-DA31BC72BEF7}" srcOrd="3" destOrd="0" parTransId="{77074F80-4665-434A-A2FF-886FB53E11CF}" sibTransId="{04A47EFC-D105-44EE-9CEB-BD5714423DCE}"/>
    <dgm:cxn modelId="{F60527D3-4CF0-43FE-8D36-A82B5147D8D7}" type="presOf" srcId="{4F73E741-E053-4237-984A-EAC008C108BE}" destId="{CC58D315-32A0-4AF3-A4B0-30626B28B34F}" srcOrd="0" destOrd="0" presId="urn:microsoft.com/office/officeart/2018/2/layout/IconVerticalSolidList"/>
    <dgm:cxn modelId="{C78FCFE3-DFB4-440D-9AAB-B0AC834A17F3}" srcId="{1FA512BE-C752-477C-97B3-FB129D7FDCDB}" destId="{4B45967B-E50F-4C2C-BC3A-B0CA78131794}" srcOrd="4" destOrd="0" parTransId="{7B94090A-9947-4A61-A7DE-B334F4ED013E}" sibTransId="{A34594E0-5CAC-4C71-9D63-18B7A1792210}"/>
    <dgm:cxn modelId="{90B472EC-6216-455B-B9F2-AB5DF95C3058}" type="presOf" srcId="{60528EF8-EB1F-4AB9-BF2A-DA31BC72BEF7}" destId="{49F9565C-D821-467D-B9A1-3E11110B80BD}" srcOrd="0" destOrd="0" presId="urn:microsoft.com/office/officeart/2018/2/layout/IconVerticalSolidList"/>
    <dgm:cxn modelId="{BF42729F-D0B3-4AE6-BA40-31E80FEC8FE0}" type="presParOf" srcId="{10DE01AD-15D3-4124-9EFB-1D5A1535B018}" destId="{435CEDFE-8C01-4A39-9C1C-ACAA34021D1F}" srcOrd="0" destOrd="0" presId="urn:microsoft.com/office/officeart/2018/2/layout/IconVerticalSolidList"/>
    <dgm:cxn modelId="{EBAB8C7F-342A-4F26-A7ED-0C8655FDFE30}" type="presParOf" srcId="{435CEDFE-8C01-4A39-9C1C-ACAA34021D1F}" destId="{2669BCE7-101D-4A63-846E-757939D9B683}" srcOrd="0" destOrd="0" presId="urn:microsoft.com/office/officeart/2018/2/layout/IconVerticalSolidList"/>
    <dgm:cxn modelId="{A77761B6-B875-4CF0-80C0-8C506D464C6D}" type="presParOf" srcId="{435CEDFE-8C01-4A39-9C1C-ACAA34021D1F}" destId="{A9966719-1C29-491D-8126-B98F8AB36245}" srcOrd="1" destOrd="0" presId="urn:microsoft.com/office/officeart/2018/2/layout/IconVerticalSolidList"/>
    <dgm:cxn modelId="{61AB3D9B-3D7B-4F38-8B48-F3D999B5408F}" type="presParOf" srcId="{435CEDFE-8C01-4A39-9C1C-ACAA34021D1F}" destId="{3D8EECDB-221B-40C8-A12A-88A4894A140C}" srcOrd="2" destOrd="0" presId="urn:microsoft.com/office/officeart/2018/2/layout/IconVerticalSolidList"/>
    <dgm:cxn modelId="{E5EE5B55-C3E9-4F15-9735-734656B91078}" type="presParOf" srcId="{435CEDFE-8C01-4A39-9C1C-ACAA34021D1F}" destId="{CC58D315-32A0-4AF3-A4B0-30626B28B34F}" srcOrd="3" destOrd="0" presId="urn:microsoft.com/office/officeart/2018/2/layout/IconVerticalSolidList"/>
    <dgm:cxn modelId="{A18C9F48-9EA2-446D-B025-8B567C138F22}" type="presParOf" srcId="{10DE01AD-15D3-4124-9EFB-1D5A1535B018}" destId="{8D716A01-516F-4944-A6A5-0E6D0C3C2497}" srcOrd="1" destOrd="0" presId="urn:microsoft.com/office/officeart/2018/2/layout/IconVerticalSolidList"/>
    <dgm:cxn modelId="{D92BC3F4-0D62-4D6D-80E1-BD1F83D80B6B}" type="presParOf" srcId="{10DE01AD-15D3-4124-9EFB-1D5A1535B018}" destId="{EC80C348-5304-4843-8490-292CF42FC313}" srcOrd="2" destOrd="0" presId="urn:microsoft.com/office/officeart/2018/2/layout/IconVerticalSolidList"/>
    <dgm:cxn modelId="{4C22579C-4AF6-4112-8975-7C1D0EBC2C5D}" type="presParOf" srcId="{EC80C348-5304-4843-8490-292CF42FC313}" destId="{38798042-C0FE-4FFA-8E7B-BC7AA4B80A4D}" srcOrd="0" destOrd="0" presId="urn:microsoft.com/office/officeart/2018/2/layout/IconVerticalSolidList"/>
    <dgm:cxn modelId="{CCAE05C7-5276-4399-B949-32FCEB9A0BF7}" type="presParOf" srcId="{EC80C348-5304-4843-8490-292CF42FC313}" destId="{BB2C2D2B-C586-44B2-A6E6-42594E07C258}" srcOrd="1" destOrd="0" presId="urn:microsoft.com/office/officeart/2018/2/layout/IconVerticalSolidList"/>
    <dgm:cxn modelId="{871009F6-5140-400A-8380-5B0EF784428B}" type="presParOf" srcId="{EC80C348-5304-4843-8490-292CF42FC313}" destId="{474B9B68-54A0-4BA8-BD05-FC98B818F36F}" srcOrd="2" destOrd="0" presId="urn:microsoft.com/office/officeart/2018/2/layout/IconVerticalSolidList"/>
    <dgm:cxn modelId="{10DCE262-3D98-495C-8A51-50E9093F9FAA}" type="presParOf" srcId="{EC80C348-5304-4843-8490-292CF42FC313}" destId="{33AD0C7E-7C95-44A2-B3C6-80366DDFF724}" srcOrd="3" destOrd="0" presId="urn:microsoft.com/office/officeart/2018/2/layout/IconVerticalSolidList"/>
    <dgm:cxn modelId="{5AA500A3-6BE3-460F-A6FA-668DF5C8DE00}" type="presParOf" srcId="{10DE01AD-15D3-4124-9EFB-1D5A1535B018}" destId="{2BF2BE23-D274-4D8B-9024-B2FD5BA4DDC3}" srcOrd="3" destOrd="0" presId="urn:microsoft.com/office/officeart/2018/2/layout/IconVerticalSolidList"/>
    <dgm:cxn modelId="{22394446-5777-4DF8-8EA3-B51F4C58B629}" type="presParOf" srcId="{10DE01AD-15D3-4124-9EFB-1D5A1535B018}" destId="{8AF6653B-7930-4F08-ACAF-EC06062D140D}" srcOrd="4" destOrd="0" presId="urn:microsoft.com/office/officeart/2018/2/layout/IconVerticalSolidList"/>
    <dgm:cxn modelId="{C099525A-EA83-453F-AF98-BD1DCDECE982}" type="presParOf" srcId="{8AF6653B-7930-4F08-ACAF-EC06062D140D}" destId="{C9E4083D-02E2-46A8-A67E-E8DBB2FADC4B}" srcOrd="0" destOrd="0" presId="urn:microsoft.com/office/officeart/2018/2/layout/IconVerticalSolidList"/>
    <dgm:cxn modelId="{B541DF38-3AC1-420B-BE5A-3CB7925E6229}" type="presParOf" srcId="{8AF6653B-7930-4F08-ACAF-EC06062D140D}" destId="{1E0119F3-9B10-46F3-AAD5-2C59E97FFBA8}" srcOrd="1" destOrd="0" presId="urn:microsoft.com/office/officeart/2018/2/layout/IconVerticalSolidList"/>
    <dgm:cxn modelId="{3FC1D792-F2E6-4FB9-8EFE-8BFF0CA7CF12}" type="presParOf" srcId="{8AF6653B-7930-4F08-ACAF-EC06062D140D}" destId="{A821F768-3FDA-4C5A-BBEA-DE968F2628B1}" srcOrd="2" destOrd="0" presId="urn:microsoft.com/office/officeart/2018/2/layout/IconVerticalSolidList"/>
    <dgm:cxn modelId="{3938FABE-3F19-4F48-B80D-0F4F9A0A34D5}" type="presParOf" srcId="{8AF6653B-7930-4F08-ACAF-EC06062D140D}" destId="{7E4EEA90-4B52-496D-AD11-37828D593F80}" srcOrd="3" destOrd="0" presId="urn:microsoft.com/office/officeart/2018/2/layout/IconVerticalSolidList"/>
    <dgm:cxn modelId="{06E5D8AF-6685-45FC-A14F-F4C8CC6954B5}" type="presParOf" srcId="{10DE01AD-15D3-4124-9EFB-1D5A1535B018}" destId="{B573A215-6AE9-4F0B-9A6D-00DD55AA2410}" srcOrd="5" destOrd="0" presId="urn:microsoft.com/office/officeart/2018/2/layout/IconVerticalSolidList"/>
    <dgm:cxn modelId="{D8F058E8-C8B0-4098-9B5D-4A1E126F08E4}" type="presParOf" srcId="{10DE01AD-15D3-4124-9EFB-1D5A1535B018}" destId="{7649CFE0-5697-4D23-B15D-4F341EA3D8DA}" srcOrd="6" destOrd="0" presId="urn:microsoft.com/office/officeart/2018/2/layout/IconVerticalSolidList"/>
    <dgm:cxn modelId="{0FA9284D-8840-4D87-9A89-2D1FB88DF776}" type="presParOf" srcId="{7649CFE0-5697-4D23-B15D-4F341EA3D8DA}" destId="{990A4FD6-DAED-4ED5-AF12-E7172E748ADA}" srcOrd="0" destOrd="0" presId="urn:microsoft.com/office/officeart/2018/2/layout/IconVerticalSolidList"/>
    <dgm:cxn modelId="{19557111-8831-49C8-99F4-6059F7274E67}" type="presParOf" srcId="{7649CFE0-5697-4D23-B15D-4F341EA3D8DA}" destId="{404B34A2-CEA1-44E4-8F41-EA2BA2320A37}" srcOrd="1" destOrd="0" presId="urn:microsoft.com/office/officeart/2018/2/layout/IconVerticalSolidList"/>
    <dgm:cxn modelId="{C0BD8CAA-1838-455D-B53C-958DCBCF17A2}" type="presParOf" srcId="{7649CFE0-5697-4D23-B15D-4F341EA3D8DA}" destId="{6C9E6203-6F6E-4DA0-B8CB-29124F9F8155}" srcOrd="2" destOrd="0" presId="urn:microsoft.com/office/officeart/2018/2/layout/IconVerticalSolidList"/>
    <dgm:cxn modelId="{FD0D9ACE-7843-4367-9830-60A2EF64C990}" type="presParOf" srcId="{7649CFE0-5697-4D23-B15D-4F341EA3D8DA}" destId="{49F9565C-D821-467D-B9A1-3E11110B80BD}" srcOrd="3" destOrd="0" presId="urn:microsoft.com/office/officeart/2018/2/layout/IconVerticalSolidList"/>
    <dgm:cxn modelId="{223E673F-0E37-47FF-ADA0-481D2537873A}" type="presParOf" srcId="{10DE01AD-15D3-4124-9EFB-1D5A1535B018}" destId="{E54C0EB9-DE94-42DD-9B69-B9E93596C670}" srcOrd="7" destOrd="0" presId="urn:microsoft.com/office/officeart/2018/2/layout/IconVerticalSolidList"/>
    <dgm:cxn modelId="{9823DA49-C30B-4D5C-89CB-8D2A6F93170D}" type="presParOf" srcId="{10DE01AD-15D3-4124-9EFB-1D5A1535B018}" destId="{2DDBF0AC-CBA7-4133-9D14-F8F8A65DF836}" srcOrd="8" destOrd="0" presId="urn:microsoft.com/office/officeart/2018/2/layout/IconVerticalSolidList"/>
    <dgm:cxn modelId="{4A151B9F-7019-42A4-8B80-06E7F458762D}" type="presParOf" srcId="{2DDBF0AC-CBA7-4133-9D14-F8F8A65DF836}" destId="{CE718AB7-C3C2-45DE-AF98-C89193A5658D}" srcOrd="0" destOrd="0" presId="urn:microsoft.com/office/officeart/2018/2/layout/IconVerticalSolidList"/>
    <dgm:cxn modelId="{DCBB2935-882F-4B7F-A818-D928D087958D}" type="presParOf" srcId="{2DDBF0AC-CBA7-4133-9D14-F8F8A65DF836}" destId="{0CB6A27B-1918-41B9-A2A8-9AB175170222}" srcOrd="1" destOrd="0" presId="urn:microsoft.com/office/officeart/2018/2/layout/IconVerticalSolidList"/>
    <dgm:cxn modelId="{0E5B82EF-A59B-4A2B-80B7-1AACFEE9D70C}" type="presParOf" srcId="{2DDBF0AC-CBA7-4133-9D14-F8F8A65DF836}" destId="{F312D52D-0189-484B-8830-D5CAF01DB1BB}" srcOrd="2" destOrd="0" presId="urn:microsoft.com/office/officeart/2018/2/layout/IconVerticalSolidList"/>
    <dgm:cxn modelId="{E78C34C1-5312-4B4E-80AB-0E664FC6C7A1}" type="presParOf" srcId="{2DDBF0AC-CBA7-4133-9D14-F8F8A65DF836}" destId="{7DDD5F47-6792-4061-B420-B36D8E4E5BE3}" srcOrd="3" destOrd="0" presId="urn:microsoft.com/office/officeart/2018/2/layout/IconVerticalSolidList"/>
    <dgm:cxn modelId="{65542F8D-7FF4-44A8-A0C2-531EC9588EE6}" type="presParOf" srcId="{10DE01AD-15D3-4124-9EFB-1D5A1535B018}" destId="{30EAA7F7-4AB1-4508-817E-71CCA17C31F4}" srcOrd="9" destOrd="0" presId="urn:microsoft.com/office/officeart/2018/2/layout/IconVerticalSolidList"/>
    <dgm:cxn modelId="{6EEEA4C3-1662-4D8C-84C3-729965B360A5}" type="presParOf" srcId="{10DE01AD-15D3-4124-9EFB-1D5A1535B018}" destId="{07AF94F9-A266-439E-A7B7-B401A56A8DDA}" srcOrd="10" destOrd="0" presId="urn:microsoft.com/office/officeart/2018/2/layout/IconVerticalSolidList"/>
    <dgm:cxn modelId="{570D6296-97CE-48C4-B241-049F491218FB}" type="presParOf" srcId="{07AF94F9-A266-439E-A7B7-B401A56A8DDA}" destId="{AFEFCBC2-35BD-4895-8ED1-37EC8A58B78D}" srcOrd="0" destOrd="0" presId="urn:microsoft.com/office/officeart/2018/2/layout/IconVerticalSolidList"/>
    <dgm:cxn modelId="{5EF7F107-DAC9-4445-9E58-568B5E1347DF}" type="presParOf" srcId="{07AF94F9-A266-439E-A7B7-B401A56A8DDA}" destId="{58D66E93-D6EE-486D-AEDF-E3BC9890C573}" srcOrd="1" destOrd="0" presId="urn:microsoft.com/office/officeart/2018/2/layout/IconVerticalSolidList"/>
    <dgm:cxn modelId="{33CCFDD3-FE84-487F-8473-950AA1C64488}" type="presParOf" srcId="{07AF94F9-A266-439E-A7B7-B401A56A8DDA}" destId="{6FAD4E14-4180-4C20-B592-6DD2BC50341D}" srcOrd="2" destOrd="0" presId="urn:microsoft.com/office/officeart/2018/2/layout/IconVerticalSolidList"/>
    <dgm:cxn modelId="{49E071E1-00F3-4880-BFC6-7E142BAF6CD2}" type="presParOf" srcId="{07AF94F9-A266-439E-A7B7-B401A56A8DDA}" destId="{AFD18699-7524-434A-BD1F-4C08A0DB302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6D78A1-C685-4DAD-A543-063FBCD0FCE0}" type="doc">
      <dgm:prSet loTypeId="urn:microsoft.com/office/officeart/2018/2/layout/IconCircle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9978A9D-8449-40C8-99CD-AACEFA05C4F2}">
      <dgm:prSet/>
      <dgm:spPr/>
      <dgm:t>
        <a:bodyPr/>
        <a:lstStyle/>
        <a:p>
          <a:r>
            <a:rPr lang="en-US"/>
            <a:t>Mobile phones</a:t>
          </a:r>
        </a:p>
      </dgm:t>
    </dgm:pt>
    <dgm:pt modelId="{8C958EC0-42C9-4A5B-B999-C8DB38AF48DB}" type="parTrans" cxnId="{7E82F3D5-BD11-4D01-A240-D1DAC090B92E}">
      <dgm:prSet/>
      <dgm:spPr/>
      <dgm:t>
        <a:bodyPr/>
        <a:lstStyle/>
        <a:p>
          <a:endParaRPr lang="en-US"/>
        </a:p>
      </dgm:t>
    </dgm:pt>
    <dgm:pt modelId="{3A12C36F-1894-46D9-B470-7A641A5B60A1}" type="sibTrans" cxnId="{7E82F3D5-BD11-4D01-A240-D1DAC090B92E}">
      <dgm:prSet/>
      <dgm:spPr/>
      <dgm:t>
        <a:bodyPr/>
        <a:lstStyle/>
        <a:p>
          <a:endParaRPr lang="en-US"/>
        </a:p>
      </dgm:t>
    </dgm:pt>
    <dgm:pt modelId="{1F45612D-9FC1-4806-9DA3-82DE452C0029}">
      <dgm:prSet/>
      <dgm:spPr/>
      <dgm:t>
        <a:bodyPr/>
        <a:lstStyle/>
        <a:p>
          <a:r>
            <a:rPr lang="en-US"/>
            <a:t>IPADs</a:t>
          </a:r>
        </a:p>
      </dgm:t>
    </dgm:pt>
    <dgm:pt modelId="{1843A6E1-FA9F-41E4-BC85-B06062B901D9}" type="parTrans" cxnId="{6D3C55C7-6583-4456-A56C-27F0E67535E0}">
      <dgm:prSet/>
      <dgm:spPr/>
      <dgm:t>
        <a:bodyPr/>
        <a:lstStyle/>
        <a:p>
          <a:endParaRPr lang="en-US"/>
        </a:p>
      </dgm:t>
    </dgm:pt>
    <dgm:pt modelId="{DE0A56BD-F5FD-458C-A2EE-F8234F1B715C}" type="sibTrans" cxnId="{6D3C55C7-6583-4456-A56C-27F0E67535E0}">
      <dgm:prSet/>
      <dgm:spPr/>
      <dgm:t>
        <a:bodyPr/>
        <a:lstStyle/>
        <a:p>
          <a:endParaRPr lang="en-US"/>
        </a:p>
      </dgm:t>
    </dgm:pt>
    <dgm:pt modelId="{E032ED09-A9B2-460F-8A73-B21F25683143}">
      <dgm:prSet/>
      <dgm:spPr/>
      <dgm:t>
        <a:bodyPr/>
        <a:lstStyle/>
        <a:p>
          <a:r>
            <a:rPr lang="en-US"/>
            <a:t>Cameras (We take lots of photos)</a:t>
          </a:r>
        </a:p>
      </dgm:t>
    </dgm:pt>
    <dgm:pt modelId="{F390F013-EFFC-4D16-A532-0E9BC6931579}" type="parTrans" cxnId="{7B79CDDF-5BB8-492C-A6AD-2B681314C734}">
      <dgm:prSet/>
      <dgm:spPr/>
      <dgm:t>
        <a:bodyPr/>
        <a:lstStyle/>
        <a:p>
          <a:endParaRPr lang="en-US"/>
        </a:p>
      </dgm:t>
    </dgm:pt>
    <dgm:pt modelId="{4A02C3C9-6E8D-42FE-ABE8-C93510EA5AAB}" type="sibTrans" cxnId="{7B79CDDF-5BB8-492C-A6AD-2B681314C734}">
      <dgm:prSet/>
      <dgm:spPr/>
      <dgm:t>
        <a:bodyPr/>
        <a:lstStyle/>
        <a:p>
          <a:endParaRPr lang="en-US"/>
        </a:p>
      </dgm:t>
    </dgm:pt>
    <dgm:pt modelId="{DCAA1A94-57D6-419A-BCD0-D228ACBD5DA8}">
      <dgm:prSet/>
      <dgm:spPr/>
      <dgm:t>
        <a:bodyPr/>
        <a:lstStyle/>
        <a:p>
          <a:r>
            <a:rPr lang="en-US"/>
            <a:t>Any electronics</a:t>
          </a:r>
        </a:p>
      </dgm:t>
    </dgm:pt>
    <dgm:pt modelId="{F1B0D233-1454-4807-809E-11ADB1AB0840}" type="parTrans" cxnId="{2653540A-9CED-44AA-AEB6-A2444E3197B1}">
      <dgm:prSet/>
      <dgm:spPr/>
      <dgm:t>
        <a:bodyPr/>
        <a:lstStyle/>
        <a:p>
          <a:endParaRPr lang="en-US"/>
        </a:p>
      </dgm:t>
    </dgm:pt>
    <dgm:pt modelId="{A1D2717A-9C05-4B2B-BE12-A2DB8C7AE61C}" type="sibTrans" cxnId="{2653540A-9CED-44AA-AEB6-A2444E3197B1}">
      <dgm:prSet/>
      <dgm:spPr/>
      <dgm:t>
        <a:bodyPr/>
        <a:lstStyle/>
        <a:p>
          <a:endParaRPr lang="en-US"/>
        </a:p>
      </dgm:t>
    </dgm:pt>
    <dgm:pt modelId="{B30C1A4B-B224-450E-B560-062149AE5048}">
      <dgm:prSet/>
      <dgm:spPr/>
      <dgm:t>
        <a:bodyPr/>
        <a:lstStyle/>
        <a:p>
          <a:r>
            <a:rPr lang="en-US"/>
            <a:t>I phone watches</a:t>
          </a:r>
        </a:p>
      </dgm:t>
    </dgm:pt>
    <dgm:pt modelId="{92B1B067-D5DE-471D-8631-CE702506E2CA}" type="parTrans" cxnId="{813C7193-0415-4A2C-BF37-C0C19B501825}">
      <dgm:prSet/>
      <dgm:spPr/>
      <dgm:t>
        <a:bodyPr/>
        <a:lstStyle/>
        <a:p>
          <a:endParaRPr lang="en-US"/>
        </a:p>
      </dgm:t>
    </dgm:pt>
    <dgm:pt modelId="{99DE5057-DB74-4F37-B7E1-25E9ADC3E5B9}" type="sibTrans" cxnId="{813C7193-0415-4A2C-BF37-C0C19B501825}">
      <dgm:prSet/>
      <dgm:spPr/>
      <dgm:t>
        <a:bodyPr/>
        <a:lstStyle/>
        <a:p>
          <a:endParaRPr lang="en-US"/>
        </a:p>
      </dgm:t>
    </dgm:pt>
    <dgm:pt modelId="{12E8BD19-3915-4FD3-A506-CDE6196B1509}" type="pres">
      <dgm:prSet presAssocID="{3C6D78A1-C685-4DAD-A543-063FBCD0FCE0}" presName="root" presStyleCnt="0">
        <dgm:presLayoutVars>
          <dgm:dir/>
          <dgm:resizeHandles val="exact"/>
        </dgm:presLayoutVars>
      </dgm:prSet>
      <dgm:spPr/>
    </dgm:pt>
    <dgm:pt modelId="{4F4949C8-9697-4C2E-B048-01D48F5E2B7D}" type="pres">
      <dgm:prSet presAssocID="{3C6D78A1-C685-4DAD-A543-063FBCD0FCE0}" presName="container" presStyleCnt="0">
        <dgm:presLayoutVars>
          <dgm:dir/>
          <dgm:resizeHandles val="exact"/>
        </dgm:presLayoutVars>
      </dgm:prSet>
      <dgm:spPr/>
    </dgm:pt>
    <dgm:pt modelId="{8E1F79B9-D6B8-4AD7-9C83-CBD0D4187E3A}" type="pres">
      <dgm:prSet presAssocID="{A9978A9D-8449-40C8-99CD-AACEFA05C4F2}" presName="compNode" presStyleCnt="0"/>
      <dgm:spPr/>
    </dgm:pt>
    <dgm:pt modelId="{7C781F94-1FEC-491A-BDE6-42457820336A}" type="pres">
      <dgm:prSet presAssocID="{A9978A9D-8449-40C8-99CD-AACEFA05C4F2}" presName="iconBgRect" presStyleLbl="bgShp" presStyleIdx="0" presStyleCnt="5"/>
      <dgm:spPr/>
    </dgm:pt>
    <dgm:pt modelId="{A724667A-81C0-4031-80E8-6B457D780F5B}" type="pres">
      <dgm:prSet presAssocID="{A9978A9D-8449-40C8-99CD-AACEFA05C4F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2D2C3C86-603D-4FE1-95B5-6278F9E7BC85}" type="pres">
      <dgm:prSet presAssocID="{A9978A9D-8449-40C8-99CD-AACEFA05C4F2}" presName="spaceRect" presStyleCnt="0"/>
      <dgm:spPr/>
    </dgm:pt>
    <dgm:pt modelId="{23E3DC88-9A7F-40CA-8DBA-EC1F0705CB53}" type="pres">
      <dgm:prSet presAssocID="{A9978A9D-8449-40C8-99CD-AACEFA05C4F2}" presName="textRect" presStyleLbl="revTx" presStyleIdx="0" presStyleCnt="5">
        <dgm:presLayoutVars>
          <dgm:chMax val="1"/>
          <dgm:chPref val="1"/>
        </dgm:presLayoutVars>
      </dgm:prSet>
      <dgm:spPr/>
    </dgm:pt>
    <dgm:pt modelId="{FE5F1CE1-F9F7-434C-8DD6-7383E7A76F89}" type="pres">
      <dgm:prSet presAssocID="{3A12C36F-1894-46D9-B470-7A641A5B60A1}" presName="sibTrans" presStyleLbl="sibTrans2D1" presStyleIdx="0" presStyleCnt="0"/>
      <dgm:spPr/>
    </dgm:pt>
    <dgm:pt modelId="{9B7D0653-766F-413B-8035-91782A8DC0C9}" type="pres">
      <dgm:prSet presAssocID="{1F45612D-9FC1-4806-9DA3-82DE452C0029}" presName="compNode" presStyleCnt="0"/>
      <dgm:spPr/>
    </dgm:pt>
    <dgm:pt modelId="{1E4CA57E-D976-454C-8B20-D0B1763D4438}" type="pres">
      <dgm:prSet presAssocID="{1F45612D-9FC1-4806-9DA3-82DE452C0029}" presName="iconBgRect" presStyleLbl="bgShp" presStyleIdx="1" presStyleCnt="5"/>
      <dgm:spPr/>
    </dgm:pt>
    <dgm:pt modelId="{1EB335E0-1BB0-480D-A25C-4BD5B9222A81}" type="pres">
      <dgm:prSet presAssocID="{1F45612D-9FC1-4806-9DA3-82DE452C002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t"/>
        </a:ext>
      </dgm:extLst>
    </dgm:pt>
    <dgm:pt modelId="{33B16603-5685-4B6A-A696-0F276694E169}" type="pres">
      <dgm:prSet presAssocID="{1F45612D-9FC1-4806-9DA3-82DE452C0029}" presName="spaceRect" presStyleCnt="0"/>
      <dgm:spPr/>
    </dgm:pt>
    <dgm:pt modelId="{E1814FDC-1FCC-4BFC-8EF7-6B641143F009}" type="pres">
      <dgm:prSet presAssocID="{1F45612D-9FC1-4806-9DA3-82DE452C0029}" presName="textRect" presStyleLbl="revTx" presStyleIdx="1" presStyleCnt="5">
        <dgm:presLayoutVars>
          <dgm:chMax val="1"/>
          <dgm:chPref val="1"/>
        </dgm:presLayoutVars>
      </dgm:prSet>
      <dgm:spPr/>
    </dgm:pt>
    <dgm:pt modelId="{32B6E35D-ED7A-4012-924E-BABE790F86A9}" type="pres">
      <dgm:prSet presAssocID="{DE0A56BD-F5FD-458C-A2EE-F8234F1B715C}" presName="sibTrans" presStyleLbl="sibTrans2D1" presStyleIdx="0" presStyleCnt="0"/>
      <dgm:spPr/>
    </dgm:pt>
    <dgm:pt modelId="{DD293686-9B1C-419C-B3C7-588F4ECA2049}" type="pres">
      <dgm:prSet presAssocID="{E032ED09-A9B2-460F-8A73-B21F25683143}" presName="compNode" presStyleCnt="0"/>
      <dgm:spPr/>
    </dgm:pt>
    <dgm:pt modelId="{86E37B43-3498-4161-8492-33539608AD76}" type="pres">
      <dgm:prSet presAssocID="{E032ED09-A9B2-460F-8A73-B21F25683143}" presName="iconBgRect" presStyleLbl="bgShp" presStyleIdx="2" presStyleCnt="5"/>
      <dgm:spPr/>
    </dgm:pt>
    <dgm:pt modelId="{44ED61CC-6C26-4307-BD2F-AFD2B96F5A1D}" type="pres">
      <dgm:prSet presAssocID="{E032ED09-A9B2-460F-8A73-B21F2568314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mera"/>
        </a:ext>
      </dgm:extLst>
    </dgm:pt>
    <dgm:pt modelId="{8DFF2985-620C-4D7F-BBF3-17D77FA62B88}" type="pres">
      <dgm:prSet presAssocID="{E032ED09-A9B2-460F-8A73-B21F25683143}" presName="spaceRect" presStyleCnt="0"/>
      <dgm:spPr/>
    </dgm:pt>
    <dgm:pt modelId="{27C4243A-1941-493E-9DEC-4D48AAC39D6B}" type="pres">
      <dgm:prSet presAssocID="{E032ED09-A9B2-460F-8A73-B21F25683143}" presName="textRect" presStyleLbl="revTx" presStyleIdx="2" presStyleCnt="5">
        <dgm:presLayoutVars>
          <dgm:chMax val="1"/>
          <dgm:chPref val="1"/>
        </dgm:presLayoutVars>
      </dgm:prSet>
      <dgm:spPr/>
    </dgm:pt>
    <dgm:pt modelId="{9BDFE725-C627-4838-85C6-70B6E7ADD9CE}" type="pres">
      <dgm:prSet presAssocID="{4A02C3C9-6E8D-42FE-ABE8-C93510EA5AAB}" presName="sibTrans" presStyleLbl="sibTrans2D1" presStyleIdx="0" presStyleCnt="0"/>
      <dgm:spPr/>
    </dgm:pt>
    <dgm:pt modelId="{80CA260C-33B0-4E27-80C2-BDAF84393B77}" type="pres">
      <dgm:prSet presAssocID="{DCAA1A94-57D6-419A-BCD0-D228ACBD5DA8}" presName="compNode" presStyleCnt="0"/>
      <dgm:spPr/>
    </dgm:pt>
    <dgm:pt modelId="{B40FB079-9A75-4B73-843A-ECBF1C9E1FA9}" type="pres">
      <dgm:prSet presAssocID="{DCAA1A94-57D6-419A-BCD0-D228ACBD5DA8}" presName="iconBgRect" presStyleLbl="bgShp" presStyleIdx="3" presStyleCnt="5"/>
      <dgm:spPr/>
    </dgm:pt>
    <dgm:pt modelId="{3F6BF120-2149-4244-90BF-7880CEC4D527}" type="pres">
      <dgm:prSet presAssocID="{DCAA1A94-57D6-419A-BCD0-D228ACBD5DA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DF5BFC6C-1F39-4B22-A5E6-0D6A963A5882}" type="pres">
      <dgm:prSet presAssocID="{DCAA1A94-57D6-419A-BCD0-D228ACBD5DA8}" presName="spaceRect" presStyleCnt="0"/>
      <dgm:spPr/>
    </dgm:pt>
    <dgm:pt modelId="{A3604320-F384-4F2A-A783-0FDD79A3DC4F}" type="pres">
      <dgm:prSet presAssocID="{DCAA1A94-57D6-419A-BCD0-D228ACBD5DA8}" presName="textRect" presStyleLbl="revTx" presStyleIdx="3" presStyleCnt="5">
        <dgm:presLayoutVars>
          <dgm:chMax val="1"/>
          <dgm:chPref val="1"/>
        </dgm:presLayoutVars>
      </dgm:prSet>
      <dgm:spPr/>
    </dgm:pt>
    <dgm:pt modelId="{4BA7AEA6-A331-4D77-B84E-09E2B419611A}" type="pres">
      <dgm:prSet presAssocID="{A1D2717A-9C05-4B2B-BE12-A2DB8C7AE61C}" presName="sibTrans" presStyleLbl="sibTrans2D1" presStyleIdx="0" presStyleCnt="0"/>
      <dgm:spPr/>
    </dgm:pt>
    <dgm:pt modelId="{D6BC4E27-7FC9-4365-B7EF-2F9C11511CB3}" type="pres">
      <dgm:prSet presAssocID="{B30C1A4B-B224-450E-B560-062149AE5048}" presName="compNode" presStyleCnt="0"/>
      <dgm:spPr/>
    </dgm:pt>
    <dgm:pt modelId="{A952EE1D-4051-4580-96FB-B15D753130A5}" type="pres">
      <dgm:prSet presAssocID="{B30C1A4B-B224-450E-B560-062149AE5048}" presName="iconBgRect" presStyleLbl="bgShp" presStyleIdx="4" presStyleCnt="5"/>
      <dgm:spPr/>
    </dgm:pt>
    <dgm:pt modelId="{2924F3E2-262A-4393-954B-AD67FC3F6CED}" type="pres">
      <dgm:prSet presAssocID="{B30C1A4B-B224-450E-B560-062149AE504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FC850A05-C790-459C-9074-D2445BA4B35B}" type="pres">
      <dgm:prSet presAssocID="{B30C1A4B-B224-450E-B560-062149AE5048}" presName="spaceRect" presStyleCnt="0"/>
      <dgm:spPr/>
    </dgm:pt>
    <dgm:pt modelId="{87471578-F0CD-4AF1-A202-C283664BAA77}" type="pres">
      <dgm:prSet presAssocID="{B30C1A4B-B224-450E-B560-062149AE5048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2653540A-9CED-44AA-AEB6-A2444E3197B1}" srcId="{3C6D78A1-C685-4DAD-A543-063FBCD0FCE0}" destId="{DCAA1A94-57D6-419A-BCD0-D228ACBD5DA8}" srcOrd="3" destOrd="0" parTransId="{F1B0D233-1454-4807-809E-11ADB1AB0840}" sibTransId="{A1D2717A-9C05-4B2B-BE12-A2DB8C7AE61C}"/>
    <dgm:cxn modelId="{BA30F413-C15C-448D-8A9F-CB98DC6E684C}" type="presOf" srcId="{3A12C36F-1894-46D9-B470-7A641A5B60A1}" destId="{FE5F1CE1-F9F7-434C-8DD6-7383E7A76F89}" srcOrd="0" destOrd="0" presId="urn:microsoft.com/office/officeart/2018/2/layout/IconCircleList"/>
    <dgm:cxn modelId="{7C3E6735-B195-4C07-A471-70E855C460D9}" type="presOf" srcId="{3C6D78A1-C685-4DAD-A543-063FBCD0FCE0}" destId="{12E8BD19-3915-4FD3-A506-CDE6196B1509}" srcOrd="0" destOrd="0" presId="urn:microsoft.com/office/officeart/2018/2/layout/IconCircleList"/>
    <dgm:cxn modelId="{D82A1037-E1A9-4E26-A572-2F0CA86635FF}" type="presOf" srcId="{A1D2717A-9C05-4B2B-BE12-A2DB8C7AE61C}" destId="{4BA7AEA6-A331-4D77-B84E-09E2B419611A}" srcOrd="0" destOrd="0" presId="urn:microsoft.com/office/officeart/2018/2/layout/IconCircleList"/>
    <dgm:cxn modelId="{D8822241-3881-4E24-8E8C-7A9680A25890}" type="presOf" srcId="{DCAA1A94-57D6-419A-BCD0-D228ACBD5DA8}" destId="{A3604320-F384-4F2A-A783-0FDD79A3DC4F}" srcOrd="0" destOrd="0" presId="urn:microsoft.com/office/officeart/2018/2/layout/IconCircleList"/>
    <dgm:cxn modelId="{0A5CE446-1C6E-4A23-83EA-2285D54CD20B}" type="presOf" srcId="{E032ED09-A9B2-460F-8A73-B21F25683143}" destId="{27C4243A-1941-493E-9DEC-4D48AAC39D6B}" srcOrd="0" destOrd="0" presId="urn:microsoft.com/office/officeart/2018/2/layout/IconCircleList"/>
    <dgm:cxn modelId="{239E9A73-5FBA-4BF0-81F4-AAACAC046780}" type="presOf" srcId="{DE0A56BD-F5FD-458C-A2EE-F8234F1B715C}" destId="{32B6E35D-ED7A-4012-924E-BABE790F86A9}" srcOrd="0" destOrd="0" presId="urn:microsoft.com/office/officeart/2018/2/layout/IconCircleList"/>
    <dgm:cxn modelId="{78134B56-A6EE-4E1F-810B-C6EE687C90B5}" type="presOf" srcId="{1F45612D-9FC1-4806-9DA3-82DE452C0029}" destId="{E1814FDC-1FCC-4BFC-8EF7-6B641143F009}" srcOrd="0" destOrd="0" presId="urn:microsoft.com/office/officeart/2018/2/layout/IconCircleList"/>
    <dgm:cxn modelId="{5D332A59-8FEF-46E2-9785-C20CB6ACC1AC}" type="presOf" srcId="{B30C1A4B-B224-450E-B560-062149AE5048}" destId="{87471578-F0CD-4AF1-A202-C283664BAA77}" srcOrd="0" destOrd="0" presId="urn:microsoft.com/office/officeart/2018/2/layout/IconCircleList"/>
    <dgm:cxn modelId="{813C7193-0415-4A2C-BF37-C0C19B501825}" srcId="{3C6D78A1-C685-4DAD-A543-063FBCD0FCE0}" destId="{B30C1A4B-B224-450E-B560-062149AE5048}" srcOrd="4" destOrd="0" parTransId="{92B1B067-D5DE-471D-8631-CE702506E2CA}" sibTransId="{99DE5057-DB74-4F37-B7E1-25E9ADC3E5B9}"/>
    <dgm:cxn modelId="{F1385F9D-6B99-4EF6-880D-59C3B73F2C04}" type="presOf" srcId="{A9978A9D-8449-40C8-99CD-AACEFA05C4F2}" destId="{23E3DC88-9A7F-40CA-8DBA-EC1F0705CB53}" srcOrd="0" destOrd="0" presId="urn:microsoft.com/office/officeart/2018/2/layout/IconCircleList"/>
    <dgm:cxn modelId="{5F82B4A6-BA7D-4FCF-B505-85183C8AA1F9}" type="presOf" srcId="{4A02C3C9-6E8D-42FE-ABE8-C93510EA5AAB}" destId="{9BDFE725-C627-4838-85C6-70B6E7ADD9CE}" srcOrd="0" destOrd="0" presId="urn:microsoft.com/office/officeart/2018/2/layout/IconCircleList"/>
    <dgm:cxn modelId="{6D3C55C7-6583-4456-A56C-27F0E67535E0}" srcId="{3C6D78A1-C685-4DAD-A543-063FBCD0FCE0}" destId="{1F45612D-9FC1-4806-9DA3-82DE452C0029}" srcOrd="1" destOrd="0" parTransId="{1843A6E1-FA9F-41E4-BC85-B06062B901D9}" sibTransId="{DE0A56BD-F5FD-458C-A2EE-F8234F1B715C}"/>
    <dgm:cxn modelId="{7E82F3D5-BD11-4D01-A240-D1DAC090B92E}" srcId="{3C6D78A1-C685-4DAD-A543-063FBCD0FCE0}" destId="{A9978A9D-8449-40C8-99CD-AACEFA05C4F2}" srcOrd="0" destOrd="0" parTransId="{8C958EC0-42C9-4A5B-B999-C8DB38AF48DB}" sibTransId="{3A12C36F-1894-46D9-B470-7A641A5B60A1}"/>
    <dgm:cxn modelId="{7B79CDDF-5BB8-492C-A6AD-2B681314C734}" srcId="{3C6D78A1-C685-4DAD-A543-063FBCD0FCE0}" destId="{E032ED09-A9B2-460F-8A73-B21F25683143}" srcOrd="2" destOrd="0" parTransId="{F390F013-EFFC-4D16-A532-0E9BC6931579}" sibTransId="{4A02C3C9-6E8D-42FE-ABE8-C93510EA5AAB}"/>
    <dgm:cxn modelId="{39204FAE-0354-4156-90F7-15E7D59F2D83}" type="presParOf" srcId="{12E8BD19-3915-4FD3-A506-CDE6196B1509}" destId="{4F4949C8-9697-4C2E-B048-01D48F5E2B7D}" srcOrd="0" destOrd="0" presId="urn:microsoft.com/office/officeart/2018/2/layout/IconCircleList"/>
    <dgm:cxn modelId="{2789D08E-48F6-4A2D-91DA-00E06366F1D2}" type="presParOf" srcId="{4F4949C8-9697-4C2E-B048-01D48F5E2B7D}" destId="{8E1F79B9-D6B8-4AD7-9C83-CBD0D4187E3A}" srcOrd="0" destOrd="0" presId="urn:microsoft.com/office/officeart/2018/2/layout/IconCircleList"/>
    <dgm:cxn modelId="{A1058356-D249-4652-BA51-BBBEF9815C85}" type="presParOf" srcId="{8E1F79B9-D6B8-4AD7-9C83-CBD0D4187E3A}" destId="{7C781F94-1FEC-491A-BDE6-42457820336A}" srcOrd="0" destOrd="0" presId="urn:microsoft.com/office/officeart/2018/2/layout/IconCircleList"/>
    <dgm:cxn modelId="{C29F8640-3555-4D9C-8025-513CBAA29978}" type="presParOf" srcId="{8E1F79B9-D6B8-4AD7-9C83-CBD0D4187E3A}" destId="{A724667A-81C0-4031-80E8-6B457D780F5B}" srcOrd="1" destOrd="0" presId="urn:microsoft.com/office/officeart/2018/2/layout/IconCircleList"/>
    <dgm:cxn modelId="{14E6ED6D-04A2-43E0-8A40-6316C0457532}" type="presParOf" srcId="{8E1F79B9-D6B8-4AD7-9C83-CBD0D4187E3A}" destId="{2D2C3C86-603D-4FE1-95B5-6278F9E7BC85}" srcOrd="2" destOrd="0" presId="urn:microsoft.com/office/officeart/2018/2/layout/IconCircleList"/>
    <dgm:cxn modelId="{D590A546-6765-4B02-9A7A-E7722C93B87A}" type="presParOf" srcId="{8E1F79B9-D6B8-4AD7-9C83-CBD0D4187E3A}" destId="{23E3DC88-9A7F-40CA-8DBA-EC1F0705CB53}" srcOrd="3" destOrd="0" presId="urn:microsoft.com/office/officeart/2018/2/layout/IconCircleList"/>
    <dgm:cxn modelId="{BB9ED330-BA32-4620-8632-39AD65975A0C}" type="presParOf" srcId="{4F4949C8-9697-4C2E-B048-01D48F5E2B7D}" destId="{FE5F1CE1-F9F7-434C-8DD6-7383E7A76F89}" srcOrd="1" destOrd="0" presId="urn:microsoft.com/office/officeart/2018/2/layout/IconCircleList"/>
    <dgm:cxn modelId="{7BCE65CF-A460-44E6-A184-225C61312095}" type="presParOf" srcId="{4F4949C8-9697-4C2E-B048-01D48F5E2B7D}" destId="{9B7D0653-766F-413B-8035-91782A8DC0C9}" srcOrd="2" destOrd="0" presId="urn:microsoft.com/office/officeart/2018/2/layout/IconCircleList"/>
    <dgm:cxn modelId="{C7229638-1591-49EF-8DFE-0B70DA5CA64E}" type="presParOf" srcId="{9B7D0653-766F-413B-8035-91782A8DC0C9}" destId="{1E4CA57E-D976-454C-8B20-D0B1763D4438}" srcOrd="0" destOrd="0" presId="urn:microsoft.com/office/officeart/2018/2/layout/IconCircleList"/>
    <dgm:cxn modelId="{07469322-FE67-4A10-B54D-197C55F50067}" type="presParOf" srcId="{9B7D0653-766F-413B-8035-91782A8DC0C9}" destId="{1EB335E0-1BB0-480D-A25C-4BD5B9222A81}" srcOrd="1" destOrd="0" presId="urn:microsoft.com/office/officeart/2018/2/layout/IconCircleList"/>
    <dgm:cxn modelId="{AF2A6BDF-FEF3-45C3-BA0F-69D347EC087B}" type="presParOf" srcId="{9B7D0653-766F-413B-8035-91782A8DC0C9}" destId="{33B16603-5685-4B6A-A696-0F276694E169}" srcOrd="2" destOrd="0" presId="urn:microsoft.com/office/officeart/2018/2/layout/IconCircleList"/>
    <dgm:cxn modelId="{96C1706B-8D70-4747-9EB7-7883B1F14CFE}" type="presParOf" srcId="{9B7D0653-766F-413B-8035-91782A8DC0C9}" destId="{E1814FDC-1FCC-4BFC-8EF7-6B641143F009}" srcOrd="3" destOrd="0" presId="urn:microsoft.com/office/officeart/2018/2/layout/IconCircleList"/>
    <dgm:cxn modelId="{365553F0-6475-493E-BF23-C934FA7534BE}" type="presParOf" srcId="{4F4949C8-9697-4C2E-B048-01D48F5E2B7D}" destId="{32B6E35D-ED7A-4012-924E-BABE790F86A9}" srcOrd="3" destOrd="0" presId="urn:microsoft.com/office/officeart/2018/2/layout/IconCircleList"/>
    <dgm:cxn modelId="{014F75FD-2523-4BF3-8836-F48D4EAD5698}" type="presParOf" srcId="{4F4949C8-9697-4C2E-B048-01D48F5E2B7D}" destId="{DD293686-9B1C-419C-B3C7-588F4ECA2049}" srcOrd="4" destOrd="0" presId="urn:microsoft.com/office/officeart/2018/2/layout/IconCircleList"/>
    <dgm:cxn modelId="{D537E5E8-55FD-4DE6-A163-59CAAF840E99}" type="presParOf" srcId="{DD293686-9B1C-419C-B3C7-588F4ECA2049}" destId="{86E37B43-3498-4161-8492-33539608AD76}" srcOrd="0" destOrd="0" presId="urn:microsoft.com/office/officeart/2018/2/layout/IconCircleList"/>
    <dgm:cxn modelId="{A5052426-E0B3-41ED-8EB2-7543E76E97A9}" type="presParOf" srcId="{DD293686-9B1C-419C-B3C7-588F4ECA2049}" destId="{44ED61CC-6C26-4307-BD2F-AFD2B96F5A1D}" srcOrd="1" destOrd="0" presId="urn:microsoft.com/office/officeart/2018/2/layout/IconCircleList"/>
    <dgm:cxn modelId="{D1135D6D-6C89-4EBB-89C1-7F0F0819FBC3}" type="presParOf" srcId="{DD293686-9B1C-419C-B3C7-588F4ECA2049}" destId="{8DFF2985-620C-4D7F-BBF3-17D77FA62B88}" srcOrd="2" destOrd="0" presId="urn:microsoft.com/office/officeart/2018/2/layout/IconCircleList"/>
    <dgm:cxn modelId="{00BA06FA-CBCC-4109-AC65-D3ED0C883260}" type="presParOf" srcId="{DD293686-9B1C-419C-B3C7-588F4ECA2049}" destId="{27C4243A-1941-493E-9DEC-4D48AAC39D6B}" srcOrd="3" destOrd="0" presId="urn:microsoft.com/office/officeart/2018/2/layout/IconCircleList"/>
    <dgm:cxn modelId="{F7B0BCBF-35B1-450E-8545-7FD37FF94D23}" type="presParOf" srcId="{4F4949C8-9697-4C2E-B048-01D48F5E2B7D}" destId="{9BDFE725-C627-4838-85C6-70B6E7ADD9CE}" srcOrd="5" destOrd="0" presId="urn:microsoft.com/office/officeart/2018/2/layout/IconCircleList"/>
    <dgm:cxn modelId="{BEE9366B-4876-4DBA-A87C-4190AA8BCC42}" type="presParOf" srcId="{4F4949C8-9697-4C2E-B048-01D48F5E2B7D}" destId="{80CA260C-33B0-4E27-80C2-BDAF84393B77}" srcOrd="6" destOrd="0" presId="urn:microsoft.com/office/officeart/2018/2/layout/IconCircleList"/>
    <dgm:cxn modelId="{B2B2860B-4FE5-4752-967C-8D0CB7882C2A}" type="presParOf" srcId="{80CA260C-33B0-4E27-80C2-BDAF84393B77}" destId="{B40FB079-9A75-4B73-843A-ECBF1C9E1FA9}" srcOrd="0" destOrd="0" presId="urn:microsoft.com/office/officeart/2018/2/layout/IconCircleList"/>
    <dgm:cxn modelId="{B275C79D-903C-4838-A6B8-186EB74D3749}" type="presParOf" srcId="{80CA260C-33B0-4E27-80C2-BDAF84393B77}" destId="{3F6BF120-2149-4244-90BF-7880CEC4D527}" srcOrd="1" destOrd="0" presId="urn:microsoft.com/office/officeart/2018/2/layout/IconCircleList"/>
    <dgm:cxn modelId="{65993C87-0162-4C82-80B4-448D630B4CA6}" type="presParOf" srcId="{80CA260C-33B0-4E27-80C2-BDAF84393B77}" destId="{DF5BFC6C-1F39-4B22-A5E6-0D6A963A5882}" srcOrd="2" destOrd="0" presId="urn:microsoft.com/office/officeart/2018/2/layout/IconCircleList"/>
    <dgm:cxn modelId="{CFC3D1DA-ED26-4F3A-833D-952D994451F6}" type="presParOf" srcId="{80CA260C-33B0-4E27-80C2-BDAF84393B77}" destId="{A3604320-F384-4F2A-A783-0FDD79A3DC4F}" srcOrd="3" destOrd="0" presId="urn:microsoft.com/office/officeart/2018/2/layout/IconCircleList"/>
    <dgm:cxn modelId="{10E75831-79C9-4CA2-AD90-83D8FBE8A9B8}" type="presParOf" srcId="{4F4949C8-9697-4C2E-B048-01D48F5E2B7D}" destId="{4BA7AEA6-A331-4D77-B84E-09E2B419611A}" srcOrd="7" destOrd="0" presId="urn:microsoft.com/office/officeart/2018/2/layout/IconCircleList"/>
    <dgm:cxn modelId="{D6209A96-3140-4C48-BE20-81B75B762020}" type="presParOf" srcId="{4F4949C8-9697-4C2E-B048-01D48F5E2B7D}" destId="{D6BC4E27-7FC9-4365-B7EF-2F9C11511CB3}" srcOrd="8" destOrd="0" presId="urn:microsoft.com/office/officeart/2018/2/layout/IconCircleList"/>
    <dgm:cxn modelId="{2BCE8ED1-E606-41C1-8385-1BF06589F9A8}" type="presParOf" srcId="{D6BC4E27-7FC9-4365-B7EF-2F9C11511CB3}" destId="{A952EE1D-4051-4580-96FB-B15D753130A5}" srcOrd="0" destOrd="0" presId="urn:microsoft.com/office/officeart/2018/2/layout/IconCircleList"/>
    <dgm:cxn modelId="{0B2D1477-6879-4BF7-839B-93DEC79B80CA}" type="presParOf" srcId="{D6BC4E27-7FC9-4365-B7EF-2F9C11511CB3}" destId="{2924F3E2-262A-4393-954B-AD67FC3F6CED}" srcOrd="1" destOrd="0" presId="urn:microsoft.com/office/officeart/2018/2/layout/IconCircleList"/>
    <dgm:cxn modelId="{74E16563-D1E9-41A7-9F49-164F6F70C233}" type="presParOf" srcId="{D6BC4E27-7FC9-4365-B7EF-2F9C11511CB3}" destId="{FC850A05-C790-459C-9074-D2445BA4B35B}" srcOrd="2" destOrd="0" presId="urn:microsoft.com/office/officeart/2018/2/layout/IconCircleList"/>
    <dgm:cxn modelId="{63A67A64-1C6F-43BB-A913-250A7B032597}" type="presParOf" srcId="{D6BC4E27-7FC9-4365-B7EF-2F9C11511CB3}" destId="{87471578-F0CD-4AF1-A202-C283664BAA77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D44EC1-B2D7-4542-97EE-4484C2EECCF7}">
      <dsp:nvSpPr>
        <dsp:cNvPr id="0" name=""/>
        <dsp:cNvSpPr/>
      </dsp:nvSpPr>
      <dsp:spPr>
        <a:xfrm>
          <a:off x="0" y="508"/>
          <a:ext cx="7408333" cy="4274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08DB6D-9C2E-423C-A0EB-F1CC16A46808}">
      <dsp:nvSpPr>
        <dsp:cNvPr id="0" name=""/>
        <dsp:cNvSpPr/>
      </dsp:nvSpPr>
      <dsp:spPr>
        <a:xfrm>
          <a:off x="129315" y="96693"/>
          <a:ext cx="235118" cy="2351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7625CC-C138-435E-80D5-DA3B07A67336}">
      <dsp:nvSpPr>
        <dsp:cNvPr id="0" name=""/>
        <dsp:cNvSpPr/>
      </dsp:nvSpPr>
      <dsp:spPr>
        <a:xfrm>
          <a:off x="493748" y="508"/>
          <a:ext cx="6914584" cy="427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42" tIns="45242" rIns="45242" bIns="4524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8.45 am -  Arrive at Weaver school </a:t>
          </a:r>
          <a:r>
            <a:rPr lang="mr-IN" sz="1600" kern="1200" dirty="0"/>
            <a:t>–</a:t>
          </a:r>
          <a:r>
            <a:rPr lang="en-US" sz="1600" kern="1200" dirty="0"/>
            <a:t> Go to the school hall via the school car park</a:t>
          </a:r>
        </a:p>
      </dsp:txBody>
      <dsp:txXfrm>
        <a:off x="493748" y="508"/>
        <a:ext cx="6914584" cy="427488"/>
      </dsp:txXfrm>
    </dsp:sp>
    <dsp:sp modelId="{39195721-82A3-4D4F-A493-FAF34CDFF24E}">
      <dsp:nvSpPr>
        <dsp:cNvPr id="0" name=""/>
        <dsp:cNvSpPr/>
      </dsp:nvSpPr>
      <dsp:spPr>
        <a:xfrm>
          <a:off x="0" y="534868"/>
          <a:ext cx="7408333" cy="4274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6A8CDA-08AF-4312-9412-4030ADA23017}">
      <dsp:nvSpPr>
        <dsp:cNvPr id="0" name=""/>
        <dsp:cNvSpPr/>
      </dsp:nvSpPr>
      <dsp:spPr>
        <a:xfrm>
          <a:off x="129315" y="631053"/>
          <a:ext cx="235118" cy="2351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90975C-57BB-4FC1-BFF8-47A14D9FED72}">
      <dsp:nvSpPr>
        <dsp:cNvPr id="0" name=""/>
        <dsp:cNvSpPr/>
      </dsp:nvSpPr>
      <dsp:spPr>
        <a:xfrm>
          <a:off x="493748" y="534868"/>
          <a:ext cx="6914584" cy="427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42" tIns="45242" rIns="45242" bIns="4524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9.00 am -  Parents give hugs and say goodbye!</a:t>
          </a:r>
        </a:p>
      </dsp:txBody>
      <dsp:txXfrm>
        <a:off x="493748" y="534868"/>
        <a:ext cx="6914584" cy="427488"/>
      </dsp:txXfrm>
    </dsp:sp>
    <dsp:sp modelId="{B8235C18-55E9-4ABC-B594-4BFE30BE83D5}">
      <dsp:nvSpPr>
        <dsp:cNvPr id="0" name=""/>
        <dsp:cNvSpPr/>
      </dsp:nvSpPr>
      <dsp:spPr>
        <a:xfrm>
          <a:off x="0" y="1069228"/>
          <a:ext cx="7408333" cy="4274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1B7713-C041-4D5D-ABEF-F5208193FDBB}">
      <dsp:nvSpPr>
        <dsp:cNvPr id="0" name=""/>
        <dsp:cNvSpPr/>
      </dsp:nvSpPr>
      <dsp:spPr>
        <a:xfrm>
          <a:off x="129315" y="1165413"/>
          <a:ext cx="235118" cy="23511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4D7781-6F7C-42D1-B476-85A7C06367A0}">
      <dsp:nvSpPr>
        <dsp:cNvPr id="0" name=""/>
        <dsp:cNvSpPr/>
      </dsp:nvSpPr>
      <dsp:spPr>
        <a:xfrm>
          <a:off x="493748" y="1069228"/>
          <a:ext cx="6914584" cy="427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42" tIns="45242" rIns="45242" bIns="4524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9.15 am -  Leave BLS </a:t>
          </a:r>
          <a:r>
            <a:rPr lang="mr-IN" sz="1600" kern="1200" dirty="0"/>
            <a:t>–</a:t>
          </a:r>
          <a:r>
            <a:rPr lang="en-US" sz="1600" kern="1200" dirty="0"/>
            <a:t> Parents can wave from BLS</a:t>
          </a:r>
        </a:p>
      </dsp:txBody>
      <dsp:txXfrm>
        <a:off x="493748" y="1069228"/>
        <a:ext cx="6914584" cy="427488"/>
      </dsp:txXfrm>
    </dsp:sp>
    <dsp:sp modelId="{E87C28BD-3253-4829-A094-80B3EC0EC1BE}">
      <dsp:nvSpPr>
        <dsp:cNvPr id="0" name=""/>
        <dsp:cNvSpPr/>
      </dsp:nvSpPr>
      <dsp:spPr>
        <a:xfrm>
          <a:off x="0" y="1603588"/>
          <a:ext cx="7408333" cy="4274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706434-0A8D-411C-A100-023735D0D91F}">
      <dsp:nvSpPr>
        <dsp:cNvPr id="0" name=""/>
        <dsp:cNvSpPr/>
      </dsp:nvSpPr>
      <dsp:spPr>
        <a:xfrm>
          <a:off x="129315" y="1699773"/>
          <a:ext cx="235118" cy="23511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5CC9F-0994-47C7-878B-4799CF4DB0C3}">
      <dsp:nvSpPr>
        <dsp:cNvPr id="0" name=""/>
        <dsp:cNvSpPr/>
      </dsp:nvSpPr>
      <dsp:spPr>
        <a:xfrm>
          <a:off x="493748" y="1603588"/>
          <a:ext cx="6914584" cy="427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42" tIns="45242" rIns="45242" bIns="4524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10.30 am </a:t>
          </a:r>
          <a:r>
            <a:rPr lang="mr-IN" sz="1600" kern="1200"/>
            <a:t>–</a:t>
          </a:r>
          <a:r>
            <a:rPr lang="en-US" sz="1600" kern="1200"/>
            <a:t> Arrive at Welsh Mountain Zoo.  Suitcases stay on the coach</a:t>
          </a:r>
        </a:p>
      </dsp:txBody>
      <dsp:txXfrm>
        <a:off x="493748" y="1603588"/>
        <a:ext cx="6914584" cy="427488"/>
      </dsp:txXfrm>
    </dsp:sp>
    <dsp:sp modelId="{EA2F7E07-A023-48DA-A456-0610044AB27D}">
      <dsp:nvSpPr>
        <dsp:cNvPr id="0" name=""/>
        <dsp:cNvSpPr/>
      </dsp:nvSpPr>
      <dsp:spPr>
        <a:xfrm>
          <a:off x="0" y="2137949"/>
          <a:ext cx="7408333" cy="4274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568E43-A864-4449-8B47-EE704B91F220}">
      <dsp:nvSpPr>
        <dsp:cNvPr id="0" name=""/>
        <dsp:cNvSpPr/>
      </dsp:nvSpPr>
      <dsp:spPr>
        <a:xfrm>
          <a:off x="129315" y="2234133"/>
          <a:ext cx="235118" cy="235118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2857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E835D-26F1-4525-92F8-42AC5D31444F}">
      <dsp:nvSpPr>
        <dsp:cNvPr id="0" name=""/>
        <dsp:cNvSpPr/>
      </dsp:nvSpPr>
      <dsp:spPr>
        <a:xfrm>
          <a:off x="493748" y="2137949"/>
          <a:ext cx="6914584" cy="427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42" tIns="45242" rIns="45242" bIns="4524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Leave Welsh Mountain Zoo</a:t>
          </a:r>
        </a:p>
      </dsp:txBody>
      <dsp:txXfrm>
        <a:off x="493748" y="2137949"/>
        <a:ext cx="6914584" cy="427488"/>
      </dsp:txXfrm>
    </dsp:sp>
    <dsp:sp modelId="{774C0581-6C2E-4D16-A7D4-F224DAD909A5}">
      <dsp:nvSpPr>
        <dsp:cNvPr id="0" name=""/>
        <dsp:cNvSpPr/>
      </dsp:nvSpPr>
      <dsp:spPr>
        <a:xfrm>
          <a:off x="0" y="2673313"/>
          <a:ext cx="7408333" cy="4274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5C0BB5-20B6-4420-9AB4-BFF2EDD40F67}">
      <dsp:nvSpPr>
        <dsp:cNvPr id="0" name=""/>
        <dsp:cNvSpPr/>
      </dsp:nvSpPr>
      <dsp:spPr>
        <a:xfrm>
          <a:off x="129315" y="2768493"/>
          <a:ext cx="235118" cy="23511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3B14C7-B2B9-4FAD-B384-4A83BCB05BDD}">
      <dsp:nvSpPr>
        <dsp:cNvPr id="0" name=""/>
        <dsp:cNvSpPr/>
      </dsp:nvSpPr>
      <dsp:spPr>
        <a:xfrm>
          <a:off x="493748" y="2672309"/>
          <a:ext cx="6914584" cy="427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42" tIns="45242" rIns="45242" bIns="4524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3.00 pm </a:t>
          </a:r>
          <a:r>
            <a:rPr lang="mr-IN" sz="1600" kern="1200"/>
            <a:t>–</a:t>
          </a:r>
          <a:r>
            <a:rPr lang="en-US" sz="1600" kern="1200"/>
            <a:t> Arrive at Llandudno Hostel. Safety talk and unpack</a:t>
          </a:r>
        </a:p>
      </dsp:txBody>
      <dsp:txXfrm>
        <a:off x="493748" y="2672309"/>
        <a:ext cx="6914584" cy="427488"/>
      </dsp:txXfrm>
    </dsp:sp>
    <dsp:sp modelId="{BFEA9910-1699-4333-A7AF-61801250C43A}">
      <dsp:nvSpPr>
        <dsp:cNvPr id="0" name=""/>
        <dsp:cNvSpPr/>
      </dsp:nvSpPr>
      <dsp:spPr>
        <a:xfrm>
          <a:off x="0" y="3206669"/>
          <a:ext cx="7408333" cy="4274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21D369-86E4-4EC3-8E6E-2677CE9FB640}">
      <dsp:nvSpPr>
        <dsp:cNvPr id="0" name=""/>
        <dsp:cNvSpPr/>
      </dsp:nvSpPr>
      <dsp:spPr>
        <a:xfrm>
          <a:off x="129315" y="3302853"/>
          <a:ext cx="235118" cy="235118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34286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91FD77-F4E1-4251-A952-25B327A29C73}">
      <dsp:nvSpPr>
        <dsp:cNvPr id="0" name=""/>
        <dsp:cNvSpPr/>
      </dsp:nvSpPr>
      <dsp:spPr>
        <a:xfrm>
          <a:off x="493748" y="3206669"/>
          <a:ext cx="6914584" cy="427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42" tIns="45242" rIns="45242" bIns="4524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5.30 pm </a:t>
          </a:r>
          <a:r>
            <a:rPr lang="mr-IN" sz="1600" kern="1200"/>
            <a:t>–</a:t>
          </a:r>
          <a:r>
            <a:rPr lang="en-US" sz="1600" kern="1200"/>
            <a:t> Dinner</a:t>
          </a:r>
        </a:p>
      </dsp:txBody>
      <dsp:txXfrm>
        <a:off x="493748" y="3206669"/>
        <a:ext cx="6914584" cy="427488"/>
      </dsp:txXfrm>
    </dsp:sp>
    <dsp:sp modelId="{B0EC43CD-7A6B-4F21-9216-E3BDF00FA1D6}">
      <dsp:nvSpPr>
        <dsp:cNvPr id="0" name=""/>
        <dsp:cNvSpPr/>
      </dsp:nvSpPr>
      <dsp:spPr>
        <a:xfrm>
          <a:off x="0" y="3741029"/>
          <a:ext cx="7408333" cy="4274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5DBB37-8B02-4FEB-8640-9664418F6F05}">
      <dsp:nvSpPr>
        <dsp:cNvPr id="0" name=""/>
        <dsp:cNvSpPr/>
      </dsp:nvSpPr>
      <dsp:spPr>
        <a:xfrm>
          <a:off x="129315" y="3837213"/>
          <a:ext cx="235118" cy="235118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7BD5DF-96D7-464A-8F43-B7B1D7EC0778}">
      <dsp:nvSpPr>
        <dsp:cNvPr id="0" name=""/>
        <dsp:cNvSpPr/>
      </dsp:nvSpPr>
      <dsp:spPr>
        <a:xfrm>
          <a:off x="493748" y="3741029"/>
          <a:ext cx="6914584" cy="427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42" tIns="45242" rIns="45242" bIns="4524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6.30 pm -  Beach</a:t>
          </a:r>
        </a:p>
      </dsp:txBody>
      <dsp:txXfrm>
        <a:off x="493748" y="3741029"/>
        <a:ext cx="6914584" cy="4274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D44EC1-B2D7-4542-97EE-4484C2EECCF7}">
      <dsp:nvSpPr>
        <dsp:cNvPr id="0" name=""/>
        <dsp:cNvSpPr/>
      </dsp:nvSpPr>
      <dsp:spPr>
        <a:xfrm>
          <a:off x="0" y="1116"/>
          <a:ext cx="7408333" cy="47565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08DB6D-9C2E-423C-A0EB-F1CC16A46808}">
      <dsp:nvSpPr>
        <dsp:cNvPr id="0" name=""/>
        <dsp:cNvSpPr/>
      </dsp:nvSpPr>
      <dsp:spPr>
        <a:xfrm>
          <a:off x="143884" y="108137"/>
          <a:ext cx="261607" cy="2616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7625CC-C138-435E-80D5-DA3B07A67336}">
      <dsp:nvSpPr>
        <dsp:cNvPr id="0" name=""/>
        <dsp:cNvSpPr/>
      </dsp:nvSpPr>
      <dsp:spPr>
        <a:xfrm>
          <a:off x="549375" y="1116"/>
          <a:ext cx="6858957" cy="475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340" tIns="50340" rIns="50340" bIns="5034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8:30 am –</a:t>
          </a:r>
          <a:r>
            <a:rPr lang="en-GB" sz="1900" kern="1200"/>
            <a:t> Breakfast, pack small rucksacks</a:t>
          </a:r>
          <a:endParaRPr lang="en-US" sz="1900" kern="1200"/>
        </a:p>
      </dsp:txBody>
      <dsp:txXfrm>
        <a:off x="549375" y="1116"/>
        <a:ext cx="6858957" cy="475650"/>
      </dsp:txXfrm>
    </dsp:sp>
    <dsp:sp modelId="{39195721-82A3-4D4F-A493-FAF34CDFF24E}">
      <dsp:nvSpPr>
        <dsp:cNvPr id="0" name=""/>
        <dsp:cNvSpPr/>
      </dsp:nvSpPr>
      <dsp:spPr>
        <a:xfrm>
          <a:off x="0" y="595678"/>
          <a:ext cx="7408333" cy="47565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6A8CDA-08AF-4312-9412-4030ADA23017}">
      <dsp:nvSpPr>
        <dsp:cNvPr id="0" name=""/>
        <dsp:cNvSpPr/>
      </dsp:nvSpPr>
      <dsp:spPr>
        <a:xfrm>
          <a:off x="143884" y="702700"/>
          <a:ext cx="261607" cy="2616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90975C-57BB-4FC1-BFF8-47A14D9FED72}">
      <dsp:nvSpPr>
        <dsp:cNvPr id="0" name=""/>
        <dsp:cNvSpPr/>
      </dsp:nvSpPr>
      <dsp:spPr>
        <a:xfrm>
          <a:off x="549375" y="595678"/>
          <a:ext cx="6858957" cy="475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340" tIns="50340" rIns="50340" bIns="5034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10:45 am – Tram to the Copper mines, lunch</a:t>
          </a:r>
        </a:p>
      </dsp:txBody>
      <dsp:txXfrm>
        <a:off x="549375" y="595678"/>
        <a:ext cx="6858957" cy="475650"/>
      </dsp:txXfrm>
    </dsp:sp>
    <dsp:sp modelId="{B8235C18-55E9-4ABC-B594-4BFE30BE83D5}">
      <dsp:nvSpPr>
        <dsp:cNvPr id="0" name=""/>
        <dsp:cNvSpPr/>
      </dsp:nvSpPr>
      <dsp:spPr>
        <a:xfrm>
          <a:off x="0" y="1190241"/>
          <a:ext cx="7408333" cy="47565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1B7713-C041-4D5D-ABEF-F5208193FDBB}">
      <dsp:nvSpPr>
        <dsp:cNvPr id="0" name=""/>
        <dsp:cNvSpPr/>
      </dsp:nvSpPr>
      <dsp:spPr>
        <a:xfrm>
          <a:off x="143884" y="1297262"/>
          <a:ext cx="261607" cy="2616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4D7781-6F7C-42D1-B476-85A7C06367A0}">
      <dsp:nvSpPr>
        <dsp:cNvPr id="0" name=""/>
        <dsp:cNvSpPr/>
      </dsp:nvSpPr>
      <dsp:spPr>
        <a:xfrm>
          <a:off x="549375" y="1190241"/>
          <a:ext cx="6858957" cy="475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340" tIns="50340" rIns="50340" bIns="5034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3:00 pm –</a:t>
          </a:r>
          <a:r>
            <a:rPr lang="en-GB" sz="1900" kern="1200"/>
            <a:t> Punch and Judy</a:t>
          </a:r>
          <a:endParaRPr lang="en-US" sz="1900" kern="1200"/>
        </a:p>
      </dsp:txBody>
      <dsp:txXfrm>
        <a:off x="549375" y="1190241"/>
        <a:ext cx="6858957" cy="475650"/>
      </dsp:txXfrm>
    </dsp:sp>
    <dsp:sp modelId="{E87C28BD-3253-4829-A094-80B3EC0EC1BE}">
      <dsp:nvSpPr>
        <dsp:cNvPr id="0" name=""/>
        <dsp:cNvSpPr/>
      </dsp:nvSpPr>
      <dsp:spPr>
        <a:xfrm>
          <a:off x="0" y="1784804"/>
          <a:ext cx="7408333" cy="47565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706434-0A8D-411C-A100-023735D0D91F}">
      <dsp:nvSpPr>
        <dsp:cNvPr id="0" name=""/>
        <dsp:cNvSpPr/>
      </dsp:nvSpPr>
      <dsp:spPr>
        <a:xfrm>
          <a:off x="143884" y="1891825"/>
          <a:ext cx="261607" cy="26160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5CC9F-0994-47C7-878B-4799CF4DB0C3}">
      <dsp:nvSpPr>
        <dsp:cNvPr id="0" name=""/>
        <dsp:cNvSpPr/>
      </dsp:nvSpPr>
      <dsp:spPr>
        <a:xfrm>
          <a:off x="549375" y="1784804"/>
          <a:ext cx="6858957" cy="475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340" tIns="50340" rIns="50340" bIns="5034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5:30 pm – Dinner</a:t>
          </a:r>
        </a:p>
      </dsp:txBody>
      <dsp:txXfrm>
        <a:off x="549375" y="1784804"/>
        <a:ext cx="6858957" cy="475650"/>
      </dsp:txXfrm>
    </dsp:sp>
    <dsp:sp modelId="{AC346C4A-9B9A-46FE-B739-8E1110F0BF9E}">
      <dsp:nvSpPr>
        <dsp:cNvPr id="0" name=""/>
        <dsp:cNvSpPr/>
      </dsp:nvSpPr>
      <dsp:spPr>
        <a:xfrm>
          <a:off x="0" y="2379366"/>
          <a:ext cx="7408333" cy="47565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7D7773-9DFE-4639-B43A-E2BCA7C5C313}">
      <dsp:nvSpPr>
        <dsp:cNvPr id="0" name=""/>
        <dsp:cNvSpPr/>
      </dsp:nvSpPr>
      <dsp:spPr>
        <a:xfrm>
          <a:off x="143884" y="2486388"/>
          <a:ext cx="261607" cy="26160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EEF992-9FA1-4462-B6F1-5B2A2AE304D2}">
      <dsp:nvSpPr>
        <dsp:cNvPr id="0" name=""/>
        <dsp:cNvSpPr/>
      </dsp:nvSpPr>
      <dsp:spPr>
        <a:xfrm>
          <a:off x="549375" y="2379366"/>
          <a:ext cx="6858957" cy="475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340" tIns="50340" rIns="50340" bIns="5034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6:30 pm – Showers and pack!</a:t>
          </a:r>
        </a:p>
      </dsp:txBody>
      <dsp:txXfrm>
        <a:off x="549375" y="2379366"/>
        <a:ext cx="6858957" cy="475650"/>
      </dsp:txXfrm>
    </dsp:sp>
    <dsp:sp modelId="{774C0581-6C2E-4D16-A7D4-F224DAD909A5}">
      <dsp:nvSpPr>
        <dsp:cNvPr id="0" name=""/>
        <dsp:cNvSpPr/>
      </dsp:nvSpPr>
      <dsp:spPr>
        <a:xfrm>
          <a:off x="0" y="2973929"/>
          <a:ext cx="7408333" cy="47565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5C0BB5-20B6-4420-9AB4-BFF2EDD40F67}">
      <dsp:nvSpPr>
        <dsp:cNvPr id="0" name=""/>
        <dsp:cNvSpPr/>
      </dsp:nvSpPr>
      <dsp:spPr>
        <a:xfrm>
          <a:off x="143884" y="3080950"/>
          <a:ext cx="261607" cy="26160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3B14C7-B2B9-4FAD-B384-4A83BCB05BDD}">
      <dsp:nvSpPr>
        <dsp:cNvPr id="0" name=""/>
        <dsp:cNvSpPr/>
      </dsp:nvSpPr>
      <dsp:spPr>
        <a:xfrm>
          <a:off x="549375" y="2973929"/>
          <a:ext cx="6858957" cy="475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340" tIns="50340" rIns="50340" bIns="5034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7:30 pm – PJ party</a:t>
          </a:r>
        </a:p>
      </dsp:txBody>
      <dsp:txXfrm>
        <a:off x="549375" y="2973929"/>
        <a:ext cx="6858957" cy="4756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9BCE7-101D-4A63-846E-757939D9B683}">
      <dsp:nvSpPr>
        <dsp:cNvPr id="0" name=""/>
        <dsp:cNvSpPr/>
      </dsp:nvSpPr>
      <dsp:spPr>
        <a:xfrm>
          <a:off x="0" y="1116"/>
          <a:ext cx="7408333" cy="47565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966719-1C29-491D-8126-B98F8AB36245}">
      <dsp:nvSpPr>
        <dsp:cNvPr id="0" name=""/>
        <dsp:cNvSpPr/>
      </dsp:nvSpPr>
      <dsp:spPr>
        <a:xfrm>
          <a:off x="143884" y="108137"/>
          <a:ext cx="261607" cy="2616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58D315-32A0-4AF3-A4B0-30626B28B34F}">
      <dsp:nvSpPr>
        <dsp:cNvPr id="0" name=""/>
        <dsp:cNvSpPr/>
      </dsp:nvSpPr>
      <dsp:spPr>
        <a:xfrm>
          <a:off x="549375" y="1116"/>
          <a:ext cx="6858957" cy="475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340" tIns="50340" rIns="50340" bIns="5034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8.00am –</a:t>
          </a:r>
          <a:r>
            <a:rPr lang="en-GB" sz="1800" kern="1200"/>
            <a:t> Breakfast, pack small rucksacks</a:t>
          </a:r>
          <a:endParaRPr lang="en-US" sz="1800" kern="1200"/>
        </a:p>
      </dsp:txBody>
      <dsp:txXfrm>
        <a:off x="549375" y="1116"/>
        <a:ext cx="6858957" cy="475650"/>
      </dsp:txXfrm>
    </dsp:sp>
    <dsp:sp modelId="{38798042-C0FE-4FFA-8E7B-BC7AA4B80A4D}">
      <dsp:nvSpPr>
        <dsp:cNvPr id="0" name=""/>
        <dsp:cNvSpPr/>
      </dsp:nvSpPr>
      <dsp:spPr>
        <a:xfrm>
          <a:off x="0" y="595678"/>
          <a:ext cx="7408333" cy="47565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C2D2B-C586-44B2-A6E6-42594E07C258}">
      <dsp:nvSpPr>
        <dsp:cNvPr id="0" name=""/>
        <dsp:cNvSpPr/>
      </dsp:nvSpPr>
      <dsp:spPr>
        <a:xfrm>
          <a:off x="143884" y="702700"/>
          <a:ext cx="261607" cy="2616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AD0C7E-7C95-44A2-B3C6-80366DDFF724}">
      <dsp:nvSpPr>
        <dsp:cNvPr id="0" name=""/>
        <dsp:cNvSpPr/>
      </dsp:nvSpPr>
      <dsp:spPr>
        <a:xfrm>
          <a:off x="549375" y="595678"/>
          <a:ext cx="6858957" cy="475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340" tIns="50340" rIns="50340" bIns="5034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9.30am – Coach</a:t>
          </a:r>
        </a:p>
      </dsp:txBody>
      <dsp:txXfrm>
        <a:off x="549375" y="595678"/>
        <a:ext cx="6858957" cy="475650"/>
      </dsp:txXfrm>
    </dsp:sp>
    <dsp:sp modelId="{C9E4083D-02E2-46A8-A67E-E8DBB2FADC4B}">
      <dsp:nvSpPr>
        <dsp:cNvPr id="0" name=""/>
        <dsp:cNvSpPr/>
      </dsp:nvSpPr>
      <dsp:spPr>
        <a:xfrm>
          <a:off x="0" y="1190241"/>
          <a:ext cx="7408333" cy="47565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0119F3-9B10-46F3-AAD5-2C59E97FFBA8}">
      <dsp:nvSpPr>
        <dsp:cNvPr id="0" name=""/>
        <dsp:cNvSpPr/>
      </dsp:nvSpPr>
      <dsp:spPr>
        <a:xfrm>
          <a:off x="143884" y="1297262"/>
          <a:ext cx="261607" cy="2616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4EEA90-4B52-496D-AD11-37828D593F80}">
      <dsp:nvSpPr>
        <dsp:cNvPr id="0" name=""/>
        <dsp:cNvSpPr/>
      </dsp:nvSpPr>
      <dsp:spPr>
        <a:xfrm>
          <a:off x="549375" y="1190241"/>
          <a:ext cx="6858957" cy="475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340" tIns="50340" rIns="50340" bIns="5034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10.00am –</a:t>
          </a:r>
          <a:r>
            <a:rPr lang="en-GB" sz="1800" kern="1200"/>
            <a:t> RNLI</a:t>
          </a:r>
          <a:endParaRPr lang="en-US" sz="1800" kern="1200"/>
        </a:p>
      </dsp:txBody>
      <dsp:txXfrm>
        <a:off x="549375" y="1190241"/>
        <a:ext cx="6858957" cy="475650"/>
      </dsp:txXfrm>
    </dsp:sp>
    <dsp:sp modelId="{990A4FD6-DAED-4ED5-AF12-E7172E748ADA}">
      <dsp:nvSpPr>
        <dsp:cNvPr id="0" name=""/>
        <dsp:cNvSpPr/>
      </dsp:nvSpPr>
      <dsp:spPr>
        <a:xfrm>
          <a:off x="0" y="1784804"/>
          <a:ext cx="7408333" cy="47565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4B34A2-CEA1-44E4-8F41-EA2BA2320A37}">
      <dsp:nvSpPr>
        <dsp:cNvPr id="0" name=""/>
        <dsp:cNvSpPr/>
      </dsp:nvSpPr>
      <dsp:spPr>
        <a:xfrm>
          <a:off x="143884" y="1891825"/>
          <a:ext cx="261607" cy="26160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F9565C-D821-467D-B9A1-3E11110B80BD}">
      <dsp:nvSpPr>
        <dsp:cNvPr id="0" name=""/>
        <dsp:cNvSpPr/>
      </dsp:nvSpPr>
      <dsp:spPr>
        <a:xfrm>
          <a:off x="549375" y="1784804"/>
          <a:ext cx="6858957" cy="475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340" tIns="50340" rIns="50340" bIns="5034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12.00pm – Lunch </a:t>
          </a:r>
        </a:p>
      </dsp:txBody>
      <dsp:txXfrm>
        <a:off x="549375" y="1784804"/>
        <a:ext cx="6858957" cy="475650"/>
      </dsp:txXfrm>
    </dsp:sp>
    <dsp:sp modelId="{CE718AB7-C3C2-45DE-AF98-C89193A5658D}">
      <dsp:nvSpPr>
        <dsp:cNvPr id="0" name=""/>
        <dsp:cNvSpPr/>
      </dsp:nvSpPr>
      <dsp:spPr>
        <a:xfrm>
          <a:off x="0" y="2379366"/>
          <a:ext cx="7408333" cy="47565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A27B-1918-41B9-A2A8-9AB175170222}">
      <dsp:nvSpPr>
        <dsp:cNvPr id="0" name=""/>
        <dsp:cNvSpPr/>
      </dsp:nvSpPr>
      <dsp:spPr>
        <a:xfrm>
          <a:off x="143884" y="2486388"/>
          <a:ext cx="261607" cy="26160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DD5F47-6792-4061-B420-B36D8E4E5BE3}">
      <dsp:nvSpPr>
        <dsp:cNvPr id="0" name=""/>
        <dsp:cNvSpPr/>
      </dsp:nvSpPr>
      <dsp:spPr>
        <a:xfrm>
          <a:off x="549375" y="2379366"/>
          <a:ext cx="6858957" cy="475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340" tIns="50340" rIns="50340" bIns="5034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3.00pm – </a:t>
          </a:r>
          <a:r>
            <a:rPr lang="en-GB" sz="1800" kern="1200"/>
            <a:t>Arrive at Weaver School</a:t>
          </a:r>
          <a:endParaRPr lang="en-US" sz="1800" kern="1200"/>
        </a:p>
      </dsp:txBody>
      <dsp:txXfrm>
        <a:off x="549375" y="2379366"/>
        <a:ext cx="6858957" cy="475650"/>
      </dsp:txXfrm>
    </dsp:sp>
    <dsp:sp modelId="{AFEFCBC2-35BD-4895-8ED1-37EC8A58B78D}">
      <dsp:nvSpPr>
        <dsp:cNvPr id="0" name=""/>
        <dsp:cNvSpPr/>
      </dsp:nvSpPr>
      <dsp:spPr>
        <a:xfrm>
          <a:off x="0" y="2973929"/>
          <a:ext cx="7408333" cy="47565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D66E93-D6EE-486D-AEDF-E3BC9890C573}">
      <dsp:nvSpPr>
        <dsp:cNvPr id="0" name=""/>
        <dsp:cNvSpPr/>
      </dsp:nvSpPr>
      <dsp:spPr>
        <a:xfrm>
          <a:off x="143884" y="3080950"/>
          <a:ext cx="261607" cy="26160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18699-7524-434A-BD1F-4C08A0DB3023}">
      <dsp:nvSpPr>
        <dsp:cNvPr id="0" name=""/>
        <dsp:cNvSpPr/>
      </dsp:nvSpPr>
      <dsp:spPr>
        <a:xfrm>
          <a:off x="549375" y="2973929"/>
          <a:ext cx="6858957" cy="475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340" tIns="50340" rIns="50340" bIns="5034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3.15pm </a:t>
          </a:r>
          <a:r>
            <a:rPr lang="en-US" sz="1800" kern="1200" dirty="0"/>
            <a:t>–</a:t>
          </a:r>
          <a:r>
            <a:rPr lang="en-GB" sz="1800" kern="1200" dirty="0"/>
            <a:t> Parents pick up at the hall.  Use the door near the car park.</a:t>
          </a:r>
          <a:endParaRPr lang="en-US" sz="1800" kern="1200" dirty="0"/>
        </a:p>
      </dsp:txBody>
      <dsp:txXfrm>
        <a:off x="549375" y="2973929"/>
        <a:ext cx="6858957" cy="4756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81F94-1FEC-491A-BDE6-42457820336A}">
      <dsp:nvSpPr>
        <dsp:cNvPr id="0" name=""/>
        <dsp:cNvSpPr/>
      </dsp:nvSpPr>
      <dsp:spPr>
        <a:xfrm>
          <a:off x="899643" y="24876"/>
          <a:ext cx="742568" cy="742568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4667A-81C0-4031-80E8-6B457D780F5B}">
      <dsp:nvSpPr>
        <dsp:cNvPr id="0" name=""/>
        <dsp:cNvSpPr/>
      </dsp:nvSpPr>
      <dsp:spPr>
        <a:xfrm>
          <a:off x="1055582" y="180816"/>
          <a:ext cx="430689" cy="4306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E3DC88-9A7F-40CA-8DBA-EC1F0705CB53}">
      <dsp:nvSpPr>
        <dsp:cNvPr id="0" name=""/>
        <dsp:cNvSpPr/>
      </dsp:nvSpPr>
      <dsp:spPr>
        <a:xfrm>
          <a:off x="1801334" y="24876"/>
          <a:ext cx="1750340" cy="742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Mobile phones</a:t>
          </a:r>
        </a:p>
      </dsp:txBody>
      <dsp:txXfrm>
        <a:off x="1801334" y="24876"/>
        <a:ext cx="1750340" cy="742568"/>
      </dsp:txXfrm>
    </dsp:sp>
    <dsp:sp modelId="{1E4CA57E-D976-454C-8B20-D0B1763D4438}">
      <dsp:nvSpPr>
        <dsp:cNvPr id="0" name=""/>
        <dsp:cNvSpPr/>
      </dsp:nvSpPr>
      <dsp:spPr>
        <a:xfrm>
          <a:off x="3856658" y="24876"/>
          <a:ext cx="742568" cy="742568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B335E0-1BB0-480D-A25C-4BD5B9222A81}">
      <dsp:nvSpPr>
        <dsp:cNvPr id="0" name=""/>
        <dsp:cNvSpPr/>
      </dsp:nvSpPr>
      <dsp:spPr>
        <a:xfrm>
          <a:off x="4012597" y="180816"/>
          <a:ext cx="430689" cy="4306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14FDC-1FCC-4BFC-8EF7-6B641143F009}">
      <dsp:nvSpPr>
        <dsp:cNvPr id="0" name=""/>
        <dsp:cNvSpPr/>
      </dsp:nvSpPr>
      <dsp:spPr>
        <a:xfrm>
          <a:off x="4758348" y="24876"/>
          <a:ext cx="1750340" cy="742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IPADs</a:t>
          </a:r>
        </a:p>
      </dsp:txBody>
      <dsp:txXfrm>
        <a:off x="4758348" y="24876"/>
        <a:ext cx="1750340" cy="742568"/>
      </dsp:txXfrm>
    </dsp:sp>
    <dsp:sp modelId="{86E37B43-3498-4161-8492-33539608AD76}">
      <dsp:nvSpPr>
        <dsp:cNvPr id="0" name=""/>
        <dsp:cNvSpPr/>
      </dsp:nvSpPr>
      <dsp:spPr>
        <a:xfrm>
          <a:off x="899643" y="1354063"/>
          <a:ext cx="742568" cy="742568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ED61CC-6C26-4307-BD2F-AFD2B96F5A1D}">
      <dsp:nvSpPr>
        <dsp:cNvPr id="0" name=""/>
        <dsp:cNvSpPr/>
      </dsp:nvSpPr>
      <dsp:spPr>
        <a:xfrm>
          <a:off x="1055582" y="1510003"/>
          <a:ext cx="430689" cy="4306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4243A-1941-493E-9DEC-4D48AAC39D6B}">
      <dsp:nvSpPr>
        <dsp:cNvPr id="0" name=""/>
        <dsp:cNvSpPr/>
      </dsp:nvSpPr>
      <dsp:spPr>
        <a:xfrm>
          <a:off x="1801334" y="1354063"/>
          <a:ext cx="1750340" cy="742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Cameras (We take lots of photos)</a:t>
          </a:r>
        </a:p>
      </dsp:txBody>
      <dsp:txXfrm>
        <a:off x="1801334" y="1354063"/>
        <a:ext cx="1750340" cy="742568"/>
      </dsp:txXfrm>
    </dsp:sp>
    <dsp:sp modelId="{B40FB079-9A75-4B73-843A-ECBF1C9E1FA9}">
      <dsp:nvSpPr>
        <dsp:cNvPr id="0" name=""/>
        <dsp:cNvSpPr/>
      </dsp:nvSpPr>
      <dsp:spPr>
        <a:xfrm>
          <a:off x="3856658" y="1354063"/>
          <a:ext cx="742568" cy="742568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6BF120-2149-4244-90BF-7880CEC4D527}">
      <dsp:nvSpPr>
        <dsp:cNvPr id="0" name=""/>
        <dsp:cNvSpPr/>
      </dsp:nvSpPr>
      <dsp:spPr>
        <a:xfrm>
          <a:off x="4012597" y="1510003"/>
          <a:ext cx="430689" cy="43068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604320-F384-4F2A-A783-0FDD79A3DC4F}">
      <dsp:nvSpPr>
        <dsp:cNvPr id="0" name=""/>
        <dsp:cNvSpPr/>
      </dsp:nvSpPr>
      <dsp:spPr>
        <a:xfrm>
          <a:off x="4758348" y="1354063"/>
          <a:ext cx="1750340" cy="742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Any electronics</a:t>
          </a:r>
        </a:p>
      </dsp:txBody>
      <dsp:txXfrm>
        <a:off x="4758348" y="1354063"/>
        <a:ext cx="1750340" cy="742568"/>
      </dsp:txXfrm>
    </dsp:sp>
    <dsp:sp modelId="{A952EE1D-4051-4580-96FB-B15D753130A5}">
      <dsp:nvSpPr>
        <dsp:cNvPr id="0" name=""/>
        <dsp:cNvSpPr/>
      </dsp:nvSpPr>
      <dsp:spPr>
        <a:xfrm>
          <a:off x="899643" y="2683250"/>
          <a:ext cx="742568" cy="742568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24F3E2-262A-4393-954B-AD67FC3F6CED}">
      <dsp:nvSpPr>
        <dsp:cNvPr id="0" name=""/>
        <dsp:cNvSpPr/>
      </dsp:nvSpPr>
      <dsp:spPr>
        <a:xfrm>
          <a:off x="1055582" y="2839190"/>
          <a:ext cx="430689" cy="43068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471578-F0CD-4AF1-A202-C283664BAA77}">
      <dsp:nvSpPr>
        <dsp:cNvPr id="0" name=""/>
        <dsp:cNvSpPr/>
      </dsp:nvSpPr>
      <dsp:spPr>
        <a:xfrm>
          <a:off x="1801334" y="2683250"/>
          <a:ext cx="1750340" cy="742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 phone watches</a:t>
          </a:r>
        </a:p>
      </dsp:txBody>
      <dsp:txXfrm>
        <a:off x="1801334" y="2683250"/>
        <a:ext cx="1750340" cy="742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23-06-05 at 18.29.1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355" y="2675467"/>
            <a:ext cx="5287757" cy="34506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859219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6700" dirty="0">
                <a:latin typeface="Cavolini" panose="03000502040302020204" pitchFamily="66" charset="0"/>
                <a:cs typeface="Cavolini" panose="03000502040302020204" pitchFamily="66" charset="0"/>
              </a:rPr>
              <a:t>Llandudno 2025</a:t>
            </a:r>
            <a:br>
              <a:rPr lang="en-US" sz="4100" dirty="0"/>
            </a:br>
            <a:endParaRPr lang="en-US" sz="4100" dirty="0"/>
          </a:p>
        </p:txBody>
      </p:sp>
    </p:spTree>
    <p:extLst>
      <p:ext uri="{BB962C8B-B14F-4D97-AF65-F5344CB8AC3E}">
        <p14:creationId xmlns:p14="http://schemas.microsoft.com/office/powerpoint/2010/main" val="947026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What do I need to pack?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679" y="2579525"/>
            <a:ext cx="857607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SMALL suitcase </a:t>
            </a:r>
            <a:r>
              <a:rPr lang="en-GB" dirty="0"/>
              <a:t>with wheels</a:t>
            </a:r>
          </a:p>
          <a:p>
            <a:r>
              <a:rPr lang="en-GB" dirty="0"/>
              <a:t>A </a:t>
            </a:r>
            <a:r>
              <a:rPr lang="en-GB" b="1" dirty="0"/>
              <a:t>rucksack</a:t>
            </a:r>
            <a:r>
              <a:rPr lang="en-GB" dirty="0"/>
              <a:t> for every day.  This will hold their lunch, water bottle, hat, sun cream</a:t>
            </a:r>
          </a:p>
          <a:p>
            <a:endParaRPr lang="en-GB" dirty="0"/>
          </a:p>
          <a:p>
            <a:r>
              <a:rPr lang="en-US" dirty="0"/>
              <a:t>An outfit for every day in a carrier bag.  This means all the clothes for each day are in a bag and then they can put their dirty clothes in it at night. Please put in an extra carrier bags for dirty clothes.</a:t>
            </a:r>
          </a:p>
          <a:p>
            <a:endParaRPr lang="en-US" dirty="0"/>
          </a:p>
          <a:p>
            <a:r>
              <a:rPr lang="en-US" dirty="0"/>
              <a:t>For example:</a:t>
            </a:r>
          </a:p>
          <a:p>
            <a:r>
              <a:rPr lang="en-US" dirty="0"/>
              <a:t>Trousers/leggings/shorts</a:t>
            </a:r>
          </a:p>
          <a:p>
            <a:r>
              <a:rPr lang="en-US" dirty="0"/>
              <a:t>T-shirt</a:t>
            </a:r>
          </a:p>
          <a:p>
            <a:r>
              <a:rPr lang="en-US" dirty="0"/>
              <a:t>Jumper</a:t>
            </a:r>
          </a:p>
          <a:p>
            <a:r>
              <a:rPr lang="en-US" dirty="0"/>
              <a:t>Knickers/pants</a:t>
            </a:r>
          </a:p>
          <a:p>
            <a:r>
              <a:rPr lang="en-US" dirty="0"/>
              <a:t>socks</a:t>
            </a:r>
          </a:p>
        </p:txBody>
      </p:sp>
    </p:spTree>
    <p:extLst>
      <p:ext uri="{BB962C8B-B14F-4D97-AF65-F5344CB8AC3E}">
        <p14:creationId xmlns:p14="http://schemas.microsoft.com/office/powerpoint/2010/main" val="3911783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en-US">
                <a:latin typeface="Cavolini" panose="03000502040302020204" pitchFamily="66" charset="0"/>
                <a:cs typeface="Cavolini" panose="03000502040302020204" pitchFamily="66" charset="0"/>
              </a:rPr>
              <a:t>What do I need to pack?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679" y="948689"/>
            <a:ext cx="8707012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/>
              <a:t>Comfy shoes for walking </a:t>
            </a:r>
            <a:r>
              <a:rPr lang="mr-IN" dirty="0"/>
              <a:t>–</a:t>
            </a:r>
            <a:r>
              <a:rPr lang="en-GB" dirty="0"/>
              <a:t> trainers are perfect.  If it looks like rain pack a spare pair too!</a:t>
            </a:r>
          </a:p>
          <a:p>
            <a:pPr marL="285750" indent="-285750">
              <a:buFont typeface="Arial"/>
              <a:buChar char="•"/>
            </a:pPr>
            <a:r>
              <a:rPr lang="en-GB" dirty="0"/>
              <a:t>Indoor shoes such as slippers.  All outdoor shoes are left at the front door.  Slippers/indoor shoes are worn in the hostel.  Please can they be sensible slippers so they can walk up and down the stairs.</a:t>
            </a:r>
          </a:p>
          <a:p>
            <a:pPr marL="285750" indent="-285750">
              <a:buFont typeface="Arial"/>
              <a:buChar char="•"/>
            </a:pPr>
            <a:r>
              <a:rPr lang="en-GB" dirty="0"/>
              <a:t>Waterproof coat</a:t>
            </a:r>
          </a:p>
          <a:p>
            <a:pPr marL="285750" indent="-285750">
              <a:buFont typeface="Arial"/>
              <a:buChar char="•"/>
            </a:pPr>
            <a:r>
              <a:rPr lang="en-GB" dirty="0"/>
              <a:t>Small rucksack</a:t>
            </a:r>
          </a:p>
          <a:p>
            <a:pPr marL="285750" indent="-285750">
              <a:buFont typeface="Arial"/>
              <a:buChar char="•"/>
            </a:pPr>
            <a:r>
              <a:rPr lang="en-GB" dirty="0"/>
              <a:t>Water bottle (refillable strong bottle)</a:t>
            </a:r>
          </a:p>
          <a:p>
            <a:pPr marL="285750" indent="-285750">
              <a:buFont typeface="Arial"/>
              <a:buChar char="•"/>
            </a:pPr>
            <a:r>
              <a:rPr lang="en-GB" dirty="0"/>
              <a:t>Towel</a:t>
            </a:r>
          </a:p>
          <a:p>
            <a:pPr marL="285750" indent="-285750">
              <a:buFont typeface="Arial"/>
              <a:buChar char="•"/>
            </a:pPr>
            <a:r>
              <a:rPr lang="en-GB" dirty="0"/>
              <a:t>Toothbrush and toothpaste</a:t>
            </a:r>
          </a:p>
          <a:p>
            <a:pPr marL="285750" indent="-285750">
              <a:buFont typeface="Arial"/>
              <a:buChar char="•"/>
            </a:pPr>
            <a:r>
              <a:rPr lang="en-GB" dirty="0"/>
              <a:t>Small shower gel or soap in a wash bag</a:t>
            </a:r>
          </a:p>
          <a:p>
            <a:pPr marL="285750" indent="-285750">
              <a:buFont typeface="Arial"/>
              <a:buChar char="•"/>
            </a:pPr>
            <a:r>
              <a:rPr lang="en-GB" dirty="0"/>
              <a:t>Pyjamas</a:t>
            </a:r>
            <a:r>
              <a:rPr lang="en-US" dirty="0"/>
              <a:t>/night clothes x 2 in case of accidents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Extra underwear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Toilet requirements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Teddy (small)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Book and small game (card games are great)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Hairbrush / bobbles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Sun hat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Sun cream (labelled)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Bucket and spade (labelled and in a carrier bag tied to the suitcase if it won’t fit inside.  Please use a strong carrier bag. For example a bag for life)</a:t>
            </a:r>
          </a:p>
        </p:txBody>
      </p:sp>
    </p:spTree>
    <p:extLst>
      <p:ext uri="{BB962C8B-B14F-4D97-AF65-F5344CB8AC3E}">
        <p14:creationId xmlns:p14="http://schemas.microsoft.com/office/powerpoint/2010/main" val="4196282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Wednesday Morning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679" y="2139727"/>
            <a:ext cx="87070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child will </a:t>
            </a:r>
            <a:r>
              <a:rPr lang="en-US" b="1" dirty="0"/>
              <a:t>meet in the hall </a:t>
            </a:r>
            <a:r>
              <a:rPr lang="en-US" dirty="0"/>
              <a:t>with: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Small suitcase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Bucket and spade securely tied to the suitcase if it won’t fit inside the suitcase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Wearing their waterproof coat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Small rucksack with lunch, water bottle, sun cream and hat inside</a:t>
            </a:r>
          </a:p>
          <a:p>
            <a:pPr marL="285750" indent="-285750">
              <a:buFont typeface="Arial"/>
              <a:buChar char="•"/>
            </a:pPr>
            <a:r>
              <a:rPr lang="en-US" b="1" dirty="0"/>
              <a:t>DO NOT PACK THE LUNCH IN THE SUITCASE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All suitcases will be put under the coach.  When we arrive at the Welsh Mountain Zoo we only carry the rucksacks with our lunch.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Any medication handed to Miss Warhurst in the school hall on Wednesday morning.  This MUST be labelled with the dosage.</a:t>
            </a:r>
          </a:p>
        </p:txBody>
      </p:sp>
    </p:spTree>
    <p:extLst>
      <p:ext uri="{BB962C8B-B14F-4D97-AF65-F5344CB8AC3E}">
        <p14:creationId xmlns:p14="http://schemas.microsoft.com/office/powerpoint/2010/main" val="204990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Things they won’t need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AA6FA53F-5484-3014-C6C9-3BC386C819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9195787"/>
              </p:ext>
            </p:extLst>
          </p:nvPr>
        </p:nvGraphicFramePr>
        <p:xfrm>
          <a:off x="872067" y="2675467"/>
          <a:ext cx="7408333" cy="3450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7973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Additional Information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679" y="2582763"/>
            <a:ext cx="87070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Insurance can be viewed at the office on request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Medical forms and contact lists (Yellow form)</a:t>
            </a:r>
            <a:r>
              <a:rPr lang="mr-IN" dirty="0"/>
              <a:t>–</a:t>
            </a:r>
            <a:r>
              <a:rPr lang="en-US" dirty="0"/>
              <a:t> Please complete and return ASAP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On the yellow form please make it clear if your child can have </a:t>
            </a:r>
            <a:r>
              <a:rPr lang="en-US" dirty="0" err="1"/>
              <a:t>Calpol</a:t>
            </a:r>
            <a:r>
              <a:rPr lang="en-US" dirty="0"/>
              <a:t> or </a:t>
            </a:r>
            <a:r>
              <a:rPr lang="en-US" dirty="0" err="1"/>
              <a:t>Nurofen</a:t>
            </a:r>
            <a:r>
              <a:rPr lang="en-US" dirty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Please inform us of any medical needs/medicines to be taken </a:t>
            </a:r>
            <a:r>
              <a:rPr lang="en-US" b="1" dirty="0"/>
              <a:t>BEFORE</a:t>
            </a:r>
            <a:r>
              <a:rPr lang="en-US" dirty="0"/>
              <a:t> the trip including travel sickness tablets (White form from the office will need to be completed before the trip)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Rooms </a:t>
            </a:r>
            <a:r>
              <a:rPr lang="mr-IN" dirty="0"/>
              <a:t>–</a:t>
            </a:r>
            <a:r>
              <a:rPr lang="en-US" dirty="0"/>
              <a:t> children will choose three children and they will be with at least one of their friends.  They will find out when we get to </a:t>
            </a:r>
            <a:r>
              <a:rPr lang="en-US" dirty="0" err="1"/>
              <a:t>Llandudno</a:t>
            </a:r>
            <a:r>
              <a:rPr lang="en-US" dirty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Night issues </a:t>
            </a:r>
            <a:r>
              <a:rPr lang="mr-IN" dirty="0"/>
              <a:t>–</a:t>
            </a:r>
            <a:r>
              <a:rPr lang="en-US" dirty="0"/>
              <a:t> please let us know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Any food allergies </a:t>
            </a:r>
            <a:r>
              <a:rPr lang="mr-IN" dirty="0"/>
              <a:t>–</a:t>
            </a:r>
            <a:r>
              <a:rPr lang="en-US" dirty="0"/>
              <a:t> please tell us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Please send a stamp into school (It’s a secret!)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We will contact you if there is an emergency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516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Twitter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3222" y="2933063"/>
            <a:ext cx="780357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will keep you updated with many photos on Twitter. Please join before we go to </a:t>
            </a:r>
            <a:r>
              <a:rPr lang="en-US" dirty="0" err="1"/>
              <a:t>Llandudno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4000" dirty="0">
                <a:latin typeface="Comic Sans MS" panose="030F0702030302020204" pitchFamily="66" charset="0"/>
              </a:rPr>
              <a:t>@Class2Weaver</a:t>
            </a:r>
          </a:p>
        </p:txBody>
      </p:sp>
    </p:spTree>
    <p:extLst>
      <p:ext uri="{BB962C8B-B14F-4D97-AF65-F5344CB8AC3E}">
        <p14:creationId xmlns:p14="http://schemas.microsoft.com/office/powerpoint/2010/main" val="238789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Who is going?</a:t>
            </a:r>
          </a:p>
        </p:txBody>
      </p:sp>
      <p:pic>
        <p:nvPicPr>
          <p:cNvPr id="5" name="Picture 4" descr="Screen Shot 2023-06-05 at 18.31.2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95" y="2668978"/>
            <a:ext cx="1219331" cy="1752788"/>
          </a:xfrm>
          <a:prstGeom prst="rect">
            <a:avLst/>
          </a:prstGeom>
        </p:spPr>
      </p:pic>
      <p:pic>
        <p:nvPicPr>
          <p:cNvPr id="6" name="Picture 5" descr="Screen Shot 2023-06-05 at 18.24.46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940" y="2617910"/>
            <a:ext cx="1410797" cy="1883603"/>
          </a:xfrm>
          <a:prstGeom prst="rect">
            <a:avLst/>
          </a:prstGeom>
        </p:spPr>
      </p:pic>
      <p:pic>
        <p:nvPicPr>
          <p:cNvPr id="7" name="Picture 6" descr="Screen Shot 2023-06-05 at 18.24.4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811" y="2667611"/>
            <a:ext cx="1436189" cy="18339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9195" y="4478374"/>
            <a:ext cx="1219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/>
              <a:t>Mrs</a:t>
            </a:r>
            <a:r>
              <a:rPr lang="en-US" sz="1000" dirty="0"/>
              <a:t> Johnson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91811" y="4505843"/>
            <a:ext cx="14361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Miss </a:t>
            </a:r>
            <a:r>
              <a:rPr lang="en-US" sz="1000" dirty="0" err="1"/>
              <a:t>Warhurst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5132523" y="6254300"/>
            <a:ext cx="14365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/>
              <a:t>Mrs</a:t>
            </a:r>
            <a:r>
              <a:rPr lang="en-US" sz="1000" dirty="0"/>
              <a:t> Jones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82135" y="6278620"/>
            <a:ext cx="12863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/>
              <a:t>Mrs</a:t>
            </a:r>
            <a:r>
              <a:rPr lang="en-US" sz="1000" dirty="0"/>
              <a:t> Ackerley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95940" y="4510173"/>
            <a:ext cx="14107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/>
              <a:t>Mrs</a:t>
            </a:r>
            <a:r>
              <a:rPr lang="en-US" sz="1000" dirty="0"/>
              <a:t> Cope</a:t>
            </a:r>
          </a:p>
        </p:txBody>
      </p:sp>
      <p:pic>
        <p:nvPicPr>
          <p:cNvPr id="9" name="Picture 8" descr="A person with curly hair wearing a green and white dress&#10;&#10;AI-generated content may be incorrect.">
            <a:extLst>
              <a:ext uri="{FF2B5EF4-FFF2-40B4-BE49-F238E27FC236}">
                <a16:creationId xmlns:a16="http://schemas.microsoft.com/office/drawing/2014/main" id="{497E42A6-7344-EF70-BFEB-323645B2C97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88" y="4421766"/>
            <a:ext cx="1458438" cy="18278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C16B61-2B44-3ACF-1E9F-5AD258CB00B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477" y="4510173"/>
            <a:ext cx="1436583" cy="175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78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Where are we staying?</a:t>
            </a:r>
          </a:p>
        </p:txBody>
      </p:sp>
      <p:pic>
        <p:nvPicPr>
          <p:cNvPr id="4" name="Picture 3" descr="Screen Shot 2023-06-05 at 18.30.0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94" y="2371059"/>
            <a:ext cx="5180636" cy="3445943"/>
          </a:xfrm>
          <a:prstGeom prst="rect">
            <a:avLst/>
          </a:prstGeom>
        </p:spPr>
      </p:pic>
      <p:pic>
        <p:nvPicPr>
          <p:cNvPr id="5" name="Picture 4" descr="Screen Shot 2023-06-05 at 18.46.4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330" y="3090192"/>
            <a:ext cx="3218095" cy="217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78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F22E74-79CC-3281-9362-180675D6F4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92700"/>
            <a:ext cx="4027519" cy="28726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74B0906-C746-0BC0-FBCA-BEE249918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volini" panose="03000502040302020204" pitchFamily="66" charset="0"/>
                <a:cs typeface="Cavolini" panose="03000502040302020204" pitchFamily="66" charset="0"/>
              </a:rPr>
              <a:t>Lounge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0B7F6B-5833-591D-3176-7D000583D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4104167"/>
            <a:ext cx="4208957" cy="241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15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58982B-8FF6-369B-5D29-14AF7F6F9D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1899" y="2339163"/>
            <a:ext cx="6620201" cy="389151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9772790-EB10-7D75-9825-2A2A2017A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volini" panose="03000502040302020204" pitchFamily="66" charset="0"/>
                <a:cs typeface="Cavolini" panose="03000502040302020204" pitchFamily="66" charset="0"/>
              </a:rPr>
              <a:t>Dining Area</a:t>
            </a:r>
          </a:p>
        </p:txBody>
      </p:sp>
    </p:spTree>
    <p:extLst>
      <p:ext uri="{BB962C8B-B14F-4D97-AF65-F5344CB8AC3E}">
        <p14:creationId xmlns:p14="http://schemas.microsoft.com/office/powerpoint/2010/main" val="1620591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ACBC97-B506-23D2-6387-06CEC20C5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volini" panose="03000502040302020204" pitchFamily="66" charset="0"/>
                <a:cs typeface="Cavolini" panose="03000502040302020204" pitchFamily="66" charset="0"/>
              </a:rPr>
              <a:t>Bedrooms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CFEAF3-087A-3B1E-2A61-FF2ACE4B2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250" y="3891516"/>
            <a:ext cx="4749358" cy="2628156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CC58CD-36F0-233A-EF78-8EC45E453C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0392" y="2163389"/>
            <a:ext cx="4134650" cy="2618768"/>
          </a:xfrm>
        </p:spPr>
      </p:pic>
    </p:spTree>
    <p:extLst>
      <p:ext uri="{BB962C8B-B14F-4D97-AF65-F5344CB8AC3E}">
        <p14:creationId xmlns:p14="http://schemas.microsoft.com/office/powerpoint/2010/main" val="2253841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Wednesday 25</a:t>
            </a:r>
            <a:r>
              <a:rPr lang="en-US" baseline="30000" dirty="0"/>
              <a:t>th</a:t>
            </a:r>
            <a:r>
              <a:rPr lang="en-US" dirty="0"/>
              <a:t> June 2025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5BF38656-0D7D-CA7D-AFF1-9EE46254F9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9525675"/>
              </p:ext>
            </p:extLst>
          </p:nvPr>
        </p:nvGraphicFramePr>
        <p:xfrm>
          <a:off x="872067" y="1957137"/>
          <a:ext cx="7408333" cy="4169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3424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3192C-A4E5-38FB-92F5-F386717A4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F0A7F4-BAC9-D9EC-F701-EA42D5A50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Thursday 26</a:t>
            </a:r>
            <a:r>
              <a:rPr lang="en-US" baseline="30000"/>
              <a:t>th</a:t>
            </a:r>
            <a:r>
              <a:rPr lang="en-US"/>
              <a:t> June 2025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46627097-0205-3487-F4EB-6058626FFD91}"/>
              </a:ext>
            </a:extLst>
          </p:cNvPr>
          <p:cNvGraphicFramePr/>
          <p:nvPr/>
        </p:nvGraphicFramePr>
        <p:xfrm>
          <a:off x="872067" y="2675467"/>
          <a:ext cx="7408333" cy="3450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0677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Friday 27</a:t>
            </a:r>
            <a:r>
              <a:rPr lang="en-US" baseline="30000"/>
              <a:t>th</a:t>
            </a:r>
            <a:r>
              <a:rPr lang="en-US"/>
              <a:t> June 2025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487F5355-84E7-3CF7-AD36-5A6B2149B4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0932514"/>
              </p:ext>
            </p:extLst>
          </p:nvPr>
        </p:nvGraphicFramePr>
        <p:xfrm>
          <a:off x="872067" y="2675467"/>
          <a:ext cx="7408333" cy="3450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87871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9025</TotalTime>
  <Words>732</Words>
  <Application>Microsoft Office PowerPoint</Application>
  <PresentationFormat>On-screen Show (4:3)</PresentationFormat>
  <Paragraphs>99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Candara</vt:lpstr>
      <vt:lpstr>Cavolini</vt:lpstr>
      <vt:lpstr>Comic Sans MS</vt:lpstr>
      <vt:lpstr>Symbol</vt:lpstr>
      <vt:lpstr>Waveform</vt:lpstr>
      <vt:lpstr>Llandudno 2025 </vt:lpstr>
      <vt:lpstr>Who is going?</vt:lpstr>
      <vt:lpstr>Where are we staying?</vt:lpstr>
      <vt:lpstr>Lounge</vt:lpstr>
      <vt:lpstr>Dining Area</vt:lpstr>
      <vt:lpstr>Bedrooms</vt:lpstr>
      <vt:lpstr>Wednesday 25th June 2025</vt:lpstr>
      <vt:lpstr>Thursday 26th June 2025</vt:lpstr>
      <vt:lpstr>Friday 27th June 2025</vt:lpstr>
      <vt:lpstr>What do I need to pack?</vt:lpstr>
      <vt:lpstr>What do I need to pack?</vt:lpstr>
      <vt:lpstr>Wednesday Morning</vt:lpstr>
      <vt:lpstr>Things they won’t need</vt:lpstr>
      <vt:lpstr>Additional Information</vt:lpstr>
      <vt:lpstr>Twitter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Llandudno 2023</dc:title>
  <dc:creator>Charlotte Johnson</dc:creator>
  <cp:lastModifiedBy>Charlotte Johnson</cp:lastModifiedBy>
  <cp:revision>28</cp:revision>
  <cp:lastPrinted>2025-05-20T09:57:38Z</cp:lastPrinted>
  <dcterms:created xsi:type="dcterms:W3CDTF">2023-06-05T17:15:28Z</dcterms:created>
  <dcterms:modified xsi:type="dcterms:W3CDTF">2025-05-20T15:40:49Z</dcterms:modified>
</cp:coreProperties>
</file>