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181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566" y="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01601c9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01601c9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01601c93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01601c93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01601c93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01601c93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b01601c9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b01601c93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01601c9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01601c9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01601c9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01601c93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01601c93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01601c93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01601c93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01601c93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01601c93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01601c93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01601c93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01601c93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01601c93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01601c93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5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AB92CBA68CC543A15128F380488090" ma:contentTypeVersion="14" ma:contentTypeDescription="Create a new document." ma:contentTypeScope="" ma:versionID="db43f26cdf5f60503520b6e31ea780f2">
  <xsd:schema xmlns:xsd="http://www.w3.org/2001/XMLSchema" xmlns:xs="http://www.w3.org/2001/XMLSchema" xmlns:p="http://schemas.microsoft.com/office/2006/metadata/properties" xmlns:ns2="7c2591a2-5bde-4bab-8cf7-bfe85744cb8e" xmlns:ns3="ca8a4c98-9af2-45dd-bfb0-678946c6b636" targetNamespace="http://schemas.microsoft.com/office/2006/metadata/properties" ma:root="true" ma:fieldsID="f46d56e11d2f8416e1eee97fb492b4b4" ns2:_="" ns3:_="">
    <xsd:import namespace="7c2591a2-5bde-4bab-8cf7-bfe85744cb8e"/>
    <xsd:import namespace="ca8a4c98-9af2-45dd-bfb0-678946c6b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591a2-5bde-4bab-8cf7-bfe85744c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ddcc786-e52a-4951-acab-3c76122ed6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4c98-9af2-45dd-bfb0-678946c6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2591a2-5bde-4bab-8cf7-bfe85744cb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BF5B1B-B0DC-4AA9-BB1A-D62E1232D82C}"/>
</file>

<file path=customXml/itemProps2.xml><?xml version="1.0" encoding="utf-8"?>
<ds:datastoreItem xmlns:ds="http://schemas.openxmlformats.org/officeDocument/2006/customXml" ds:itemID="{7DC9CC6B-BFB3-440F-B38B-E03DDB88C044}"/>
</file>

<file path=customXml/itemProps3.xml><?xml version="1.0" encoding="utf-8"?>
<ds:datastoreItem xmlns:ds="http://schemas.openxmlformats.org/officeDocument/2006/customXml" ds:itemID="{C62982B1-BD29-448F-9D4E-C2C91B578B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Rachel Jobling</dc:creator>
  <cp:lastModifiedBy>Rachel Jobling</cp:lastModifiedBy>
  <cp:revision>1</cp:revision>
  <dcterms:modified xsi:type="dcterms:W3CDTF">2024-12-02T14:51:31Z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0x01010030AB92CBA68CC543A15128F380488090</vt:lpwstr>
  </property>
</Properties>
</file>