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0" r:id="rId1"/>
  </p:sldMasterIdLst>
  <p:notesMasterIdLst>
    <p:notesMasterId r:id="rId21"/>
  </p:notesMasterIdLst>
  <p:sldIdLst>
    <p:sldId id="256" r:id="rId2"/>
    <p:sldId id="270" r:id="rId3"/>
    <p:sldId id="257" r:id="rId4"/>
    <p:sldId id="271" r:id="rId5"/>
    <p:sldId id="259" r:id="rId6"/>
    <p:sldId id="262" r:id="rId7"/>
    <p:sldId id="274" r:id="rId8"/>
    <p:sldId id="275" r:id="rId9"/>
    <p:sldId id="276" r:id="rId10"/>
    <p:sldId id="261" r:id="rId11"/>
    <p:sldId id="260" r:id="rId12"/>
    <p:sldId id="263" r:id="rId13"/>
    <p:sldId id="264" r:id="rId14"/>
    <p:sldId id="266" r:id="rId15"/>
    <p:sldId id="267" r:id="rId16"/>
    <p:sldId id="269" r:id="rId17"/>
    <p:sldId id="272" r:id="rId18"/>
    <p:sldId id="273" r:id="rId19"/>
    <p:sldId id="27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AEF68-BF73-4684-B3B3-686E320D9F41}" v="3982" dt="2025-10-16T10:17:32.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Waters" userId="0131e3b4-44a1-4d95-83f1-2216964baccd" providerId="ADAL" clId="{886AEF68-BF73-4684-B3B3-686E320D9F41}"/>
    <pc:docChg chg="custSel modSld">
      <pc:chgData name="Molly Waters" userId="0131e3b4-44a1-4d95-83f1-2216964baccd" providerId="ADAL" clId="{886AEF68-BF73-4684-B3B3-686E320D9F41}" dt="2025-10-16T10:17:40.105" v="5924" actId="2711"/>
      <pc:docMkLst>
        <pc:docMk/>
      </pc:docMkLst>
      <pc:sldChg chg="modSp mod">
        <pc:chgData name="Molly Waters" userId="0131e3b4-44a1-4d95-83f1-2216964baccd" providerId="ADAL" clId="{886AEF68-BF73-4684-B3B3-686E320D9F41}" dt="2025-10-16T09:41:08.653" v="25" actId="1076"/>
        <pc:sldMkLst>
          <pc:docMk/>
          <pc:sldMk cId="1430074813" sldId="257"/>
        </pc:sldMkLst>
        <pc:graphicFrameChg chg="mod modGraphic">
          <ac:chgData name="Molly Waters" userId="0131e3b4-44a1-4d95-83f1-2216964baccd" providerId="ADAL" clId="{886AEF68-BF73-4684-B3B3-686E320D9F41}" dt="2025-10-16T09:41:08.653" v="25" actId="1076"/>
          <ac:graphicFrameMkLst>
            <pc:docMk/>
            <pc:sldMk cId="1430074813" sldId="257"/>
            <ac:graphicFrameMk id="5" creationId="{00000000-0000-0000-0000-000000000000}"/>
          </ac:graphicFrameMkLst>
        </pc:graphicFrameChg>
      </pc:sldChg>
      <pc:sldChg chg="modSp mod">
        <pc:chgData name="Molly Waters" userId="0131e3b4-44a1-4d95-83f1-2216964baccd" providerId="ADAL" clId="{886AEF68-BF73-4684-B3B3-686E320D9F41}" dt="2025-10-16T09:41:30.242" v="27" actId="1076"/>
        <pc:sldMkLst>
          <pc:docMk/>
          <pc:sldMk cId="2611352944" sldId="259"/>
        </pc:sldMkLst>
        <pc:spChg chg="mod">
          <ac:chgData name="Molly Waters" userId="0131e3b4-44a1-4d95-83f1-2216964baccd" providerId="ADAL" clId="{886AEF68-BF73-4684-B3B3-686E320D9F41}" dt="2025-10-16T09:41:30.242" v="27" actId="1076"/>
          <ac:spMkLst>
            <pc:docMk/>
            <pc:sldMk cId="2611352944" sldId="259"/>
            <ac:spMk id="5" creationId="{00000000-0000-0000-0000-000000000000}"/>
          </ac:spMkLst>
        </pc:spChg>
      </pc:sldChg>
      <pc:sldChg chg="addSp delSp modSp mod">
        <pc:chgData name="Molly Waters" userId="0131e3b4-44a1-4d95-83f1-2216964baccd" providerId="ADAL" clId="{886AEF68-BF73-4684-B3B3-686E320D9F41}" dt="2025-10-16T10:12:51.067" v="5178"/>
        <pc:sldMkLst>
          <pc:docMk/>
          <pc:sldMk cId="3210141317" sldId="261"/>
        </pc:sldMkLst>
        <pc:spChg chg="mod">
          <ac:chgData name="Molly Waters" userId="0131e3b4-44a1-4d95-83f1-2216964baccd" providerId="ADAL" clId="{886AEF68-BF73-4684-B3B3-686E320D9F41}" dt="2025-10-16T10:11:45.831" v="5006" actId="20577"/>
          <ac:spMkLst>
            <pc:docMk/>
            <pc:sldMk cId="3210141317" sldId="261"/>
            <ac:spMk id="2" creationId="{00000000-0000-0000-0000-000000000000}"/>
          </ac:spMkLst>
        </pc:spChg>
        <pc:spChg chg="add del mod">
          <ac:chgData name="Molly Waters" userId="0131e3b4-44a1-4d95-83f1-2216964baccd" providerId="ADAL" clId="{886AEF68-BF73-4684-B3B3-686E320D9F41}" dt="2025-10-16T10:12:51.067" v="5178"/>
          <ac:spMkLst>
            <pc:docMk/>
            <pc:sldMk cId="3210141317" sldId="261"/>
            <ac:spMk id="6" creationId="{1238BE4C-4EB8-5E17-5430-127BA83B6BA7}"/>
          </ac:spMkLst>
        </pc:spChg>
        <pc:spChg chg="add mod">
          <ac:chgData name="Molly Waters" userId="0131e3b4-44a1-4d95-83f1-2216964baccd" providerId="ADAL" clId="{886AEF68-BF73-4684-B3B3-686E320D9F41}" dt="2025-10-16T10:12:41.710" v="5175" actId="1076"/>
          <ac:spMkLst>
            <pc:docMk/>
            <pc:sldMk cId="3210141317" sldId="261"/>
            <ac:spMk id="8" creationId="{C2CAF165-7B11-2688-A81E-21C9894BEBB7}"/>
          </ac:spMkLst>
        </pc:spChg>
        <pc:picChg chg="mod">
          <ac:chgData name="Molly Waters" userId="0131e3b4-44a1-4d95-83f1-2216964baccd" providerId="ADAL" clId="{886AEF68-BF73-4684-B3B3-686E320D9F41}" dt="2025-10-16T10:11:52.436" v="5008" actId="1076"/>
          <ac:picMkLst>
            <pc:docMk/>
            <pc:sldMk cId="3210141317" sldId="261"/>
            <ac:picMk id="7" creationId="{8FA83925-9E2F-F625-7278-5FE24B197B9D}"/>
          </ac:picMkLst>
        </pc:picChg>
        <pc:cxnChg chg="add">
          <ac:chgData name="Molly Waters" userId="0131e3b4-44a1-4d95-83f1-2216964baccd" providerId="ADAL" clId="{886AEF68-BF73-4684-B3B3-686E320D9F41}" dt="2025-10-16T10:12:50.469" v="5176" actId="11529"/>
          <ac:cxnSpMkLst>
            <pc:docMk/>
            <pc:sldMk cId="3210141317" sldId="261"/>
            <ac:cxnSpMk id="10" creationId="{2E6B6CE1-0E01-571A-0E52-BD2F5EDBE896}"/>
          </ac:cxnSpMkLst>
        </pc:cxnChg>
      </pc:sldChg>
      <pc:sldChg chg="modSp mod">
        <pc:chgData name="Molly Waters" userId="0131e3b4-44a1-4d95-83f1-2216964baccd" providerId="ADAL" clId="{886AEF68-BF73-4684-B3B3-686E320D9F41}" dt="2025-10-16T09:50:51.813" v="1685" actId="20577"/>
        <pc:sldMkLst>
          <pc:docMk/>
          <pc:sldMk cId="3970022716" sldId="262"/>
        </pc:sldMkLst>
        <pc:spChg chg="mod">
          <ac:chgData name="Molly Waters" userId="0131e3b4-44a1-4d95-83f1-2216964baccd" providerId="ADAL" clId="{886AEF68-BF73-4684-B3B3-686E320D9F41}" dt="2025-10-16T09:50:51.813" v="1685" actId="20577"/>
          <ac:spMkLst>
            <pc:docMk/>
            <pc:sldMk cId="3970022716" sldId="262"/>
            <ac:spMk id="2" creationId="{00000000-0000-0000-0000-000000000000}"/>
          </ac:spMkLst>
        </pc:spChg>
      </pc:sldChg>
      <pc:sldChg chg="modSp mod">
        <pc:chgData name="Molly Waters" userId="0131e3b4-44a1-4d95-83f1-2216964baccd" providerId="ADAL" clId="{886AEF68-BF73-4684-B3B3-686E320D9F41}" dt="2025-10-16T10:14:12.800" v="5355" actId="20577"/>
        <pc:sldMkLst>
          <pc:docMk/>
          <pc:sldMk cId="2398544603" sldId="263"/>
        </pc:sldMkLst>
        <pc:spChg chg="mod">
          <ac:chgData name="Molly Waters" userId="0131e3b4-44a1-4d95-83f1-2216964baccd" providerId="ADAL" clId="{886AEF68-BF73-4684-B3B3-686E320D9F41}" dt="2025-10-16T10:14:12.800" v="5355" actId="20577"/>
          <ac:spMkLst>
            <pc:docMk/>
            <pc:sldMk cId="2398544603" sldId="263"/>
            <ac:spMk id="2" creationId="{00000000-0000-0000-0000-000000000000}"/>
          </ac:spMkLst>
        </pc:spChg>
      </pc:sldChg>
      <pc:sldChg chg="addSp modSp mod">
        <pc:chgData name="Molly Waters" userId="0131e3b4-44a1-4d95-83f1-2216964baccd" providerId="ADAL" clId="{886AEF68-BF73-4684-B3B3-686E320D9F41}" dt="2025-10-16T10:16:17.172" v="5795" actId="1076"/>
        <pc:sldMkLst>
          <pc:docMk/>
          <pc:sldMk cId="2861705806" sldId="266"/>
        </pc:sldMkLst>
        <pc:spChg chg="add mod">
          <ac:chgData name="Molly Waters" userId="0131e3b4-44a1-4d95-83f1-2216964baccd" providerId="ADAL" clId="{886AEF68-BF73-4684-B3B3-686E320D9F41}" dt="2025-10-16T10:16:12.958" v="5792" actId="20577"/>
          <ac:spMkLst>
            <pc:docMk/>
            <pc:sldMk cId="2861705806" sldId="266"/>
            <ac:spMk id="2" creationId="{AB37E126-447B-0B42-3A5B-C82937088C03}"/>
          </ac:spMkLst>
        </pc:spChg>
        <pc:picChg chg="mod">
          <ac:chgData name="Molly Waters" userId="0131e3b4-44a1-4d95-83f1-2216964baccd" providerId="ADAL" clId="{886AEF68-BF73-4684-B3B3-686E320D9F41}" dt="2025-10-16T10:16:15.156" v="5793" actId="1076"/>
          <ac:picMkLst>
            <pc:docMk/>
            <pc:sldMk cId="2861705806" sldId="266"/>
            <ac:picMk id="5" creationId="{DC420467-9587-AF0D-D6E0-4390EDB716A1}"/>
          </ac:picMkLst>
        </pc:picChg>
        <pc:picChg chg="mod">
          <ac:chgData name="Molly Waters" userId="0131e3b4-44a1-4d95-83f1-2216964baccd" providerId="ADAL" clId="{886AEF68-BF73-4684-B3B3-686E320D9F41}" dt="2025-10-16T10:16:17.172" v="5795" actId="1076"/>
          <ac:picMkLst>
            <pc:docMk/>
            <pc:sldMk cId="2861705806" sldId="266"/>
            <ac:picMk id="7" creationId="{B1B2F8CE-AA14-E63B-D1E0-3E53CF514BF0}"/>
          </ac:picMkLst>
        </pc:picChg>
        <pc:picChg chg="mod">
          <ac:chgData name="Molly Waters" userId="0131e3b4-44a1-4d95-83f1-2216964baccd" providerId="ADAL" clId="{886AEF68-BF73-4684-B3B3-686E320D9F41}" dt="2025-10-16T10:14:35.760" v="5357" actId="1076"/>
          <ac:picMkLst>
            <pc:docMk/>
            <pc:sldMk cId="2861705806" sldId="266"/>
            <ac:picMk id="9" creationId="{2AA2D37D-59CC-643B-D8D1-E9D1CADC8B32}"/>
          </ac:picMkLst>
        </pc:picChg>
        <pc:picChg chg="mod">
          <ac:chgData name="Molly Waters" userId="0131e3b4-44a1-4d95-83f1-2216964baccd" providerId="ADAL" clId="{886AEF68-BF73-4684-B3B3-686E320D9F41}" dt="2025-10-16T10:14:39.562" v="5360" actId="1076"/>
          <ac:picMkLst>
            <pc:docMk/>
            <pc:sldMk cId="2861705806" sldId="266"/>
            <ac:picMk id="13" creationId="{10BD2044-8021-7BD3-17BE-385D7CD8D12E}"/>
          </ac:picMkLst>
        </pc:picChg>
        <pc:picChg chg="mod">
          <ac:chgData name="Molly Waters" userId="0131e3b4-44a1-4d95-83f1-2216964baccd" providerId="ADAL" clId="{886AEF68-BF73-4684-B3B3-686E320D9F41}" dt="2025-10-16T10:16:16.113" v="5794" actId="1076"/>
          <ac:picMkLst>
            <pc:docMk/>
            <pc:sldMk cId="2861705806" sldId="266"/>
            <ac:picMk id="6150" creationId="{2F8DFEA3-7602-7E1D-2CA4-E77148760F5D}"/>
          </ac:picMkLst>
        </pc:picChg>
      </pc:sldChg>
      <pc:sldChg chg="delSp modSp mod">
        <pc:chgData name="Molly Waters" userId="0131e3b4-44a1-4d95-83f1-2216964baccd" providerId="ADAL" clId="{886AEF68-BF73-4684-B3B3-686E320D9F41}" dt="2025-10-16T10:17:32.429" v="5923" actId="20577"/>
        <pc:sldMkLst>
          <pc:docMk/>
          <pc:sldMk cId="2216861491" sldId="269"/>
        </pc:sldMkLst>
        <pc:spChg chg="mod">
          <ac:chgData name="Molly Waters" userId="0131e3b4-44a1-4d95-83f1-2216964baccd" providerId="ADAL" clId="{886AEF68-BF73-4684-B3B3-686E320D9F41}" dt="2025-10-16T10:17:32.429" v="5923" actId="20577"/>
          <ac:spMkLst>
            <pc:docMk/>
            <pc:sldMk cId="2216861491" sldId="269"/>
            <ac:spMk id="2" creationId="{00000000-0000-0000-0000-000000000000}"/>
          </ac:spMkLst>
        </pc:spChg>
        <pc:picChg chg="del">
          <ac:chgData name="Molly Waters" userId="0131e3b4-44a1-4d95-83f1-2216964baccd" providerId="ADAL" clId="{886AEF68-BF73-4684-B3B3-686E320D9F41}" dt="2025-10-16T10:16:47.559" v="5866" actId="478"/>
          <ac:picMkLst>
            <pc:docMk/>
            <pc:sldMk cId="2216861491" sldId="269"/>
            <ac:picMk id="9" creationId="{68FACC56-3843-08C7-6539-1DAE78CA3DF5}"/>
          </ac:picMkLst>
        </pc:picChg>
        <pc:picChg chg="mod">
          <ac:chgData name="Molly Waters" userId="0131e3b4-44a1-4d95-83f1-2216964baccd" providerId="ADAL" clId="{886AEF68-BF73-4684-B3B3-686E320D9F41}" dt="2025-10-16T10:17:26.426" v="5922" actId="1076"/>
          <ac:picMkLst>
            <pc:docMk/>
            <pc:sldMk cId="2216861491" sldId="269"/>
            <ac:picMk id="13" creationId="{669A4AF8-2BC8-A291-2978-D331E7238B56}"/>
          </ac:picMkLst>
        </pc:picChg>
        <pc:picChg chg="mod">
          <ac:chgData name="Molly Waters" userId="0131e3b4-44a1-4d95-83f1-2216964baccd" providerId="ADAL" clId="{886AEF68-BF73-4684-B3B3-686E320D9F41}" dt="2025-10-16T10:17:24.178" v="5921" actId="1076"/>
          <ac:picMkLst>
            <pc:docMk/>
            <pc:sldMk cId="2216861491" sldId="269"/>
            <ac:picMk id="17" creationId="{A37A0024-6D03-879C-1391-0FED80E6BE35}"/>
          </ac:picMkLst>
        </pc:picChg>
        <pc:picChg chg="del">
          <ac:chgData name="Molly Waters" userId="0131e3b4-44a1-4d95-83f1-2216964baccd" providerId="ADAL" clId="{886AEF68-BF73-4684-B3B3-686E320D9F41}" dt="2025-10-16T10:17:21.222" v="5920" actId="478"/>
          <ac:picMkLst>
            <pc:docMk/>
            <pc:sldMk cId="2216861491" sldId="269"/>
            <ac:picMk id="19" creationId="{6CAFF019-3131-88B2-A09F-5096CE1372EE}"/>
          </ac:picMkLst>
        </pc:picChg>
      </pc:sldChg>
      <pc:sldChg chg="modSp mod">
        <pc:chgData name="Molly Waters" userId="0131e3b4-44a1-4d95-83f1-2216964baccd" providerId="ADAL" clId="{886AEF68-BF73-4684-B3B3-686E320D9F41}" dt="2025-10-16T10:17:40.105" v="5924" actId="2711"/>
        <pc:sldMkLst>
          <pc:docMk/>
          <pc:sldMk cId="673062740" sldId="272"/>
        </pc:sldMkLst>
        <pc:spChg chg="mod">
          <ac:chgData name="Molly Waters" userId="0131e3b4-44a1-4d95-83f1-2216964baccd" providerId="ADAL" clId="{886AEF68-BF73-4684-B3B3-686E320D9F41}" dt="2025-10-16T10:17:40.105" v="5924" actId="2711"/>
          <ac:spMkLst>
            <pc:docMk/>
            <pc:sldMk cId="673062740" sldId="272"/>
            <ac:spMk id="3" creationId="{00000000-0000-0000-0000-000000000000}"/>
          </ac:spMkLst>
        </pc:spChg>
      </pc:sldChg>
      <pc:sldChg chg="modSp mod">
        <pc:chgData name="Molly Waters" userId="0131e3b4-44a1-4d95-83f1-2216964baccd" providerId="ADAL" clId="{886AEF68-BF73-4684-B3B3-686E320D9F41}" dt="2025-10-16T10:00:48.464" v="3572" actId="20577"/>
        <pc:sldMkLst>
          <pc:docMk/>
          <pc:sldMk cId="3028964245" sldId="274"/>
        </pc:sldMkLst>
        <pc:spChg chg="mod">
          <ac:chgData name="Molly Waters" userId="0131e3b4-44a1-4d95-83f1-2216964baccd" providerId="ADAL" clId="{886AEF68-BF73-4684-B3B3-686E320D9F41}" dt="2025-10-16T10:00:48.464" v="3572" actId="20577"/>
          <ac:spMkLst>
            <pc:docMk/>
            <pc:sldMk cId="3028964245" sldId="274"/>
            <ac:spMk id="2" creationId="{9F019950-C459-ABA0-3EFD-3A1F29F0CE14}"/>
          </ac:spMkLst>
        </pc:spChg>
      </pc:sldChg>
      <pc:sldChg chg="addSp delSp modSp mod">
        <pc:chgData name="Molly Waters" userId="0131e3b4-44a1-4d95-83f1-2216964baccd" providerId="ADAL" clId="{886AEF68-BF73-4684-B3B3-686E320D9F41}" dt="2025-10-16T10:05:22.526" v="4150"/>
        <pc:sldMkLst>
          <pc:docMk/>
          <pc:sldMk cId="937596163" sldId="275"/>
        </pc:sldMkLst>
        <pc:spChg chg="add mod">
          <ac:chgData name="Molly Waters" userId="0131e3b4-44a1-4d95-83f1-2216964baccd" providerId="ADAL" clId="{886AEF68-BF73-4684-B3B3-686E320D9F41}" dt="2025-10-16T10:02:38.320" v="3883" actId="20577"/>
          <ac:spMkLst>
            <pc:docMk/>
            <pc:sldMk cId="937596163" sldId="275"/>
            <ac:spMk id="2" creationId="{2B5185F5-4F0F-1C1E-7AEF-404C4B48C158}"/>
          </ac:spMkLst>
        </pc:spChg>
        <pc:spChg chg="add mod">
          <ac:chgData name="Molly Waters" userId="0131e3b4-44a1-4d95-83f1-2216964baccd" providerId="ADAL" clId="{886AEF68-BF73-4684-B3B3-686E320D9F41}" dt="2025-10-16T10:05:22.526" v="4150"/>
          <ac:spMkLst>
            <pc:docMk/>
            <pc:sldMk cId="937596163" sldId="275"/>
            <ac:spMk id="4" creationId="{58ACA197-CA7D-DB38-3696-4AF45C430124}"/>
          </ac:spMkLst>
        </pc:spChg>
        <pc:spChg chg="mod">
          <ac:chgData name="Molly Waters" userId="0131e3b4-44a1-4d95-83f1-2216964baccd" providerId="ADAL" clId="{886AEF68-BF73-4684-B3B3-686E320D9F41}" dt="2025-10-16T10:03:33.560" v="3960" actId="20577"/>
          <ac:spMkLst>
            <pc:docMk/>
            <pc:sldMk cId="937596163" sldId="275"/>
            <ac:spMk id="11" creationId="{7E498CF7-8EF0-1AAB-90DD-E7BA1AD858F0}"/>
          </ac:spMkLst>
        </pc:spChg>
        <pc:picChg chg="del">
          <ac:chgData name="Molly Waters" userId="0131e3b4-44a1-4d95-83f1-2216964baccd" providerId="ADAL" clId="{886AEF68-BF73-4684-B3B3-686E320D9F41}" dt="2025-10-16T10:02:40.649" v="3884" actId="478"/>
          <ac:picMkLst>
            <pc:docMk/>
            <pc:sldMk cId="937596163" sldId="275"/>
            <ac:picMk id="10" creationId="{F18DAA8E-8C9C-975A-DDAB-81AC849C7B4D}"/>
          </ac:picMkLst>
        </pc:picChg>
        <pc:picChg chg="mod">
          <ac:chgData name="Molly Waters" userId="0131e3b4-44a1-4d95-83f1-2216964baccd" providerId="ADAL" clId="{886AEF68-BF73-4684-B3B3-686E320D9F41}" dt="2025-10-16T10:02:53.006" v="3888" actId="1076"/>
          <ac:picMkLst>
            <pc:docMk/>
            <pc:sldMk cId="937596163" sldId="275"/>
            <ac:picMk id="2052" creationId="{FCD87270-37A5-93F6-89C6-4A7DF99EE837}"/>
          </ac:picMkLst>
        </pc:picChg>
      </pc:sldChg>
      <pc:sldChg chg="addSp modSp mod">
        <pc:chgData name="Molly Waters" userId="0131e3b4-44a1-4d95-83f1-2216964baccd" providerId="ADAL" clId="{886AEF68-BF73-4684-B3B3-686E320D9F41}" dt="2025-10-16T10:10:39.819" v="4867" actId="20577"/>
        <pc:sldMkLst>
          <pc:docMk/>
          <pc:sldMk cId="3588486340" sldId="276"/>
        </pc:sldMkLst>
        <pc:spChg chg="mod">
          <ac:chgData name="Molly Waters" userId="0131e3b4-44a1-4d95-83f1-2216964baccd" providerId="ADAL" clId="{886AEF68-BF73-4684-B3B3-686E320D9F41}" dt="2025-10-16T10:10:15.494" v="4846" actId="1076"/>
          <ac:spMkLst>
            <pc:docMk/>
            <pc:sldMk cId="3588486340" sldId="276"/>
            <ac:spMk id="3" creationId="{2B858E83-F0E4-F427-1F0F-597BDF7DB16D}"/>
          </ac:spMkLst>
        </pc:spChg>
        <pc:spChg chg="add mod">
          <ac:chgData name="Molly Waters" userId="0131e3b4-44a1-4d95-83f1-2216964baccd" providerId="ADAL" clId="{886AEF68-BF73-4684-B3B3-686E320D9F41}" dt="2025-10-16T10:10:18.280" v="4847" actId="1076"/>
          <ac:spMkLst>
            <pc:docMk/>
            <pc:sldMk cId="3588486340" sldId="276"/>
            <ac:spMk id="4" creationId="{411EF863-A292-FA08-9F0C-67D5B0A9AA6E}"/>
          </ac:spMkLst>
        </pc:spChg>
        <pc:spChg chg="mod">
          <ac:chgData name="Molly Waters" userId="0131e3b4-44a1-4d95-83f1-2216964baccd" providerId="ADAL" clId="{886AEF68-BF73-4684-B3B3-686E320D9F41}" dt="2025-10-16T10:10:39.819" v="4867" actId="20577"/>
          <ac:spMkLst>
            <pc:docMk/>
            <pc:sldMk cId="3588486340" sldId="276"/>
            <ac:spMk id="11" creationId="{885A6BA5-A557-82F1-F16C-787B7F9404FE}"/>
          </ac:spMkLst>
        </pc:spChg>
        <pc:picChg chg="mod">
          <ac:chgData name="Molly Waters" userId="0131e3b4-44a1-4d95-83f1-2216964baccd" providerId="ADAL" clId="{886AEF68-BF73-4684-B3B3-686E320D9F41}" dt="2025-10-16T10:09:42.877" v="4819" actId="1076"/>
          <ac:picMkLst>
            <pc:docMk/>
            <pc:sldMk cId="3588486340" sldId="276"/>
            <ac:picMk id="2" creationId="{FC5DE56C-34B5-5C9D-A593-BDBDBA851C82}"/>
          </ac:picMkLst>
        </pc:picChg>
        <pc:picChg chg="mod">
          <ac:chgData name="Molly Waters" userId="0131e3b4-44a1-4d95-83f1-2216964baccd" providerId="ADAL" clId="{886AEF68-BF73-4684-B3B3-686E320D9F41}" dt="2025-10-16T10:10:26.087" v="4850" actId="1076"/>
          <ac:picMkLst>
            <pc:docMk/>
            <pc:sldMk cId="3588486340" sldId="276"/>
            <ac:picMk id="5" creationId="{72A89359-F376-EB26-38DB-12CC978F8273}"/>
          </ac:picMkLst>
        </pc:picChg>
        <pc:picChg chg="mod">
          <ac:chgData name="Molly Waters" userId="0131e3b4-44a1-4d95-83f1-2216964baccd" providerId="ADAL" clId="{886AEF68-BF73-4684-B3B3-686E320D9F41}" dt="2025-10-16T10:09:44.123" v="4820" actId="1076"/>
          <ac:picMkLst>
            <pc:docMk/>
            <pc:sldMk cId="3588486340" sldId="276"/>
            <ac:picMk id="2052" creationId="{90F4B181-7DA7-D183-0A09-6C5E889ECDDD}"/>
          </ac:picMkLst>
        </pc:picChg>
        <pc:picChg chg="mod">
          <ac:chgData name="Molly Waters" userId="0131e3b4-44a1-4d95-83f1-2216964baccd" providerId="ADAL" clId="{886AEF68-BF73-4684-B3B3-686E320D9F41}" dt="2025-10-16T10:09:51.202" v="4823" actId="1076"/>
          <ac:picMkLst>
            <pc:docMk/>
            <pc:sldMk cId="3588486340" sldId="276"/>
            <ac:picMk id="4098" creationId="{EA33AC95-1882-0D31-EDC1-5097F45466AC}"/>
          </ac:picMkLst>
        </pc:picChg>
      </pc:sldChg>
    </pc:docChg>
  </pc:docChgLst>
  <pc:docChgLst>
    <pc:chgData name="Molly Waters" userId="0131e3b4-44a1-4d95-83f1-2216964baccd" providerId="ADAL" clId="{DF55E548-3A75-4A50-A767-8FEA0C6FF0E8}"/>
    <pc:docChg chg="undo custSel addSld delSld modSld">
      <pc:chgData name="Molly Waters" userId="0131e3b4-44a1-4d95-83f1-2216964baccd" providerId="ADAL" clId="{DF55E548-3A75-4A50-A767-8FEA0C6FF0E8}" dt="2025-09-30T15:54:00.929" v="1394" actId="20577"/>
      <pc:docMkLst>
        <pc:docMk/>
      </pc:docMkLst>
      <pc:sldChg chg="addSp delSp modSp mod modAnim">
        <pc:chgData name="Molly Waters" userId="0131e3b4-44a1-4d95-83f1-2216964baccd" providerId="ADAL" clId="{DF55E548-3A75-4A50-A767-8FEA0C6FF0E8}" dt="2025-09-30T15:12:10.331" v="1218"/>
        <pc:sldMkLst>
          <pc:docMk/>
          <pc:sldMk cId="3237393436" sldId="256"/>
        </pc:sldMkLst>
        <pc:picChg chg="add mod">
          <ac:chgData name="Molly Waters" userId="0131e3b4-44a1-4d95-83f1-2216964baccd" providerId="ADAL" clId="{DF55E548-3A75-4A50-A767-8FEA0C6FF0E8}" dt="2025-09-30T15:12:07.523" v="1217" actId="1076"/>
          <ac:picMkLst>
            <pc:docMk/>
            <pc:sldMk cId="3237393436" sldId="256"/>
            <ac:picMk id="17" creationId="{22DD2B3E-A845-6B17-976D-481BED445EC2}"/>
          </ac:picMkLst>
        </pc:picChg>
      </pc:sldChg>
      <pc:sldChg chg="addSp delSp modSp mod">
        <pc:chgData name="Molly Waters" userId="0131e3b4-44a1-4d95-83f1-2216964baccd" providerId="ADAL" clId="{DF55E548-3A75-4A50-A767-8FEA0C6FF0E8}" dt="2025-09-30T15:04:51.175" v="885" actId="1076"/>
        <pc:sldMkLst>
          <pc:docMk/>
          <pc:sldMk cId="2403400949" sldId="260"/>
        </pc:sldMkLst>
        <pc:spChg chg="mod">
          <ac:chgData name="Molly Waters" userId="0131e3b4-44a1-4d95-83f1-2216964baccd" providerId="ADAL" clId="{DF55E548-3A75-4A50-A767-8FEA0C6FF0E8}" dt="2025-09-30T15:04:46.557" v="883" actId="27636"/>
          <ac:spMkLst>
            <pc:docMk/>
            <pc:sldMk cId="2403400949" sldId="260"/>
            <ac:spMk id="2" creationId="{00000000-0000-0000-0000-000000000000}"/>
          </ac:spMkLst>
        </pc:spChg>
        <pc:spChg chg="mod">
          <ac:chgData name="Molly Waters" userId="0131e3b4-44a1-4d95-83f1-2216964baccd" providerId="ADAL" clId="{DF55E548-3A75-4A50-A767-8FEA0C6FF0E8}" dt="2025-09-30T14:38:09.896" v="244" actId="2711"/>
          <ac:spMkLst>
            <pc:docMk/>
            <pc:sldMk cId="2403400949" sldId="260"/>
            <ac:spMk id="3" creationId="{00000000-0000-0000-0000-000000000000}"/>
          </ac:spMkLst>
        </pc:spChg>
        <pc:picChg chg="mod">
          <ac:chgData name="Molly Waters" userId="0131e3b4-44a1-4d95-83f1-2216964baccd" providerId="ADAL" clId="{DF55E548-3A75-4A50-A767-8FEA0C6FF0E8}" dt="2025-09-30T15:04:49.173" v="884" actId="1076"/>
          <ac:picMkLst>
            <pc:docMk/>
            <pc:sldMk cId="2403400949" sldId="260"/>
            <ac:picMk id="5" creationId="{00000000-0000-0000-0000-000000000000}"/>
          </ac:picMkLst>
        </pc:picChg>
        <pc:picChg chg="mod">
          <ac:chgData name="Molly Waters" userId="0131e3b4-44a1-4d95-83f1-2216964baccd" providerId="ADAL" clId="{DF55E548-3A75-4A50-A767-8FEA0C6FF0E8}" dt="2025-09-30T15:01:47.353" v="797" actId="1076"/>
          <ac:picMkLst>
            <pc:docMk/>
            <pc:sldMk cId="2403400949" sldId="260"/>
            <ac:picMk id="6" creationId="{00000000-0000-0000-0000-000000000000}"/>
          </ac:picMkLst>
        </pc:picChg>
        <pc:picChg chg="mod">
          <ac:chgData name="Molly Waters" userId="0131e3b4-44a1-4d95-83f1-2216964baccd" providerId="ADAL" clId="{DF55E548-3A75-4A50-A767-8FEA0C6FF0E8}" dt="2025-09-30T15:02:04.258" v="798" actId="1076"/>
          <ac:picMkLst>
            <pc:docMk/>
            <pc:sldMk cId="2403400949" sldId="260"/>
            <ac:picMk id="7" creationId="{00000000-0000-0000-0000-000000000000}"/>
          </ac:picMkLst>
        </pc:picChg>
        <pc:picChg chg="mod">
          <ac:chgData name="Molly Waters" userId="0131e3b4-44a1-4d95-83f1-2216964baccd" providerId="ADAL" clId="{DF55E548-3A75-4A50-A767-8FEA0C6FF0E8}" dt="2025-09-30T15:02:05.664" v="799" actId="1076"/>
          <ac:picMkLst>
            <pc:docMk/>
            <pc:sldMk cId="2403400949" sldId="260"/>
            <ac:picMk id="8" creationId="{00000000-0000-0000-0000-000000000000}"/>
          </ac:picMkLst>
        </pc:picChg>
        <pc:picChg chg="add mod">
          <ac:chgData name="Molly Waters" userId="0131e3b4-44a1-4d95-83f1-2216964baccd" providerId="ADAL" clId="{DF55E548-3A75-4A50-A767-8FEA0C6FF0E8}" dt="2025-09-30T15:04:51.175" v="885" actId="1076"/>
          <ac:picMkLst>
            <pc:docMk/>
            <pc:sldMk cId="2403400949" sldId="260"/>
            <ac:picMk id="3074" creationId="{BAC07138-DA41-7A1D-E61F-20FB9CE40E0E}"/>
          </ac:picMkLst>
        </pc:picChg>
      </pc:sldChg>
      <pc:sldChg chg="addSp modSp mod modAnim">
        <pc:chgData name="Molly Waters" userId="0131e3b4-44a1-4d95-83f1-2216964baccd" providerId="ADAL" clId="{DF55E548-3A75-4A50-A767-8FEA0C6FF0E8}" dt="2025-09-30T14:37:20.047" v="198" actId="1076"/>
        <pc:sldMkLst>
          <pc:docMk/>
          <pc:sldMk cId="3210141317" sldId="261"/>
        </pc:sldMkLst>
        <pc:spChg chg="mod">
          <ac:chgData name="Molly Waters" userId="0131e3b4-44a1-4d95-83f1-2216964baccd" providerId="ADAL" clId="{DF55E548-3A75-4A50-A767-8FEA0C6FF0E8}" dt="2025-09-30T14:37:17.800" v="197" actId="27636"/>
          <ac:spMkLst>
            <pc:docMk/>
            <pc:sldMk cId="3210141317" sldId="261"/>
            <ac:spMk id="2" creationId="{00000000-0000-0000-0000-000000000000}"/>
          </ac:spMkLst>
        </pc:spChg>
        <pc:picChg chg="add mod">
          <ac:chgData name="Molly Waters" userId="0131e3b4-44a1-4d95-83f1-2216964baccd" providerId="ADAL" clId="{DF55E548-3A75-4A50-A767-8FEA0C6FF0E8}" dt="2025-09-30T14:37:20.047" v="198" actId="1076"/>
          <ac:picMkLst>
            <pc:docMk/>
            <pc:sldMk cId="3210141317" sldId="261"/>
            <ac:picMk id="7" creationId="{8FA83925-9E2F-F625-7278-5FE24B197B9D}"/>
          </ac:picMkLst>
        </pc:picChg>
      </pc:sldChg>
      <pc:sldChg chg="modSp mod">
        <pc:chgData name="Molly Waters" userId="0131e3b4-44a1-4d95-83f1-2216964baccd" providerId="ADAL" clId="{DF55E548-3A75-4A50-A767-8FEA0C6FF0E8}" dt="2025-09-30T15:09:05.981" v="1209" actId="2711"/>
        <pc:sldMkLst>
          <pc:docMk/>
          <pc:sldMk cId="2398544603" sldId="263"/>
        </pc:sldMkLst>
        <pc:spChg chg="mod">
          <ac:chgData name="Molly Waters" userId="0131e3b4-44a1-4d95-83f1-2216964baccd" providerId="ADAL" clId="{DF55E548-3A75-4A50-A767-8FEA0C6FF0E8}" dt="2025-09-30T15:09:01.599" v="1208" actId="2711"/>
          <ac:spMkLst>
            <pc:docMk/>
            <pc:sldMk cId="2398544603" sldId="263"/>
            <ac:spMk id="2" creationId="{00000000-0000-0000-0000-000000000000}"/>
          </ac:spMkLst>
        </pc:spChg>
        <pc:spChg chg="mod">
          <ac:chgData name="Molly Waters" userId="0131e3b4-44a1-4d95-83f1-2216964baccd" providerId="ADAL" clId="{DF55E548-3A75-4A50-A767-8FEA0C6FF0E8}" dt="2025-09-30T15:09:05.981" v="1209" actId="2711"/>
          <ac:spMkLst>
            <pc:docMk/>
            <pc:sldMk cId="2398544603" sldId="263"/>
            <ac:spMk id="3" creationId="{00000000-0000-0000-0000-000000000000}"/>
          </ac:spMkLst>
        </pc:spChg>
      </pc:sldChg>
      <pc:sldChg chg="modSp">
        <pc:chgData name="Molly Waters" userId="0131e3b4-44a1-4d95-83f1-2216964baccd" providerId="ADAL" clId="{DF55E548-3A75-4A50-A767-8FEA0C6FF0E8}" dt="2025-09-30T15:12:34.314" v="1220" actId="2711"/>
        <pc:sldMkLst>
          <pc:docMk/>
          <pc:sldMk cId="3974533272" sldId="264"/>
        </pc:sldMkLst>
        <pc:spChg chg="mod">
          <ac:chgData name="Molly Waters" userId="0131e3b4-44a1-4d95-83f1-2216964baccd" providerId="ADAL" clId="{DF55E548-3A75-4A50-A767-8FEA0C6FF0E8}" dt="2025-09-30T15:12:29.676" v="1219" actId="2711"/>
          <ac:spMkLst>
            <pc:docMk/>
            <pc:sldMk cId="3974533272" sldId="264"/>
            <ac:spMk id="2" creationId="{00000000-0000-0000-0000-000000000000}"/>
          </ac:spMkLst>
        </pc:spChg>
        <pc:spChg chg="mod">
          <ac:chgData name="Molly Waters" userId="0131e3b4-44a1-4d95-83f1-2216964baccd" providerId="ADAL" clId="{DF55E548-3A75-4A50-A767-8FEA0C6FF0E8}" dt="2025-09-30T15:12:34.314" v="1220" actId="2711"/>
          <ac:spMkLst>
            <pc:docMk/>
            <pc:sldMk cId="3974533272" sldId="264"/>
            <ac:spMk id="3" creationId="{00000000-0000-0000-0000-000000000000}"/>
          </ac:spMkLst>
        </pc:spChg>
      </pc:sldChg>
      <pc:sldChg chg="del">
        <pc:chgData name="Molly Waters" userId="0131e3b4-44a1-4d95-83f1-2216964baccd" providerId="ADAL" clId="{DF55E548-3A75-4A50-A767-8FEA0C6FF0E8}" dt="2025-09-30T15:12:48.644" v="1221" actId="47"/>
        <pc:sldMkLst>
          <pc:docMk/>
          <pc:sldMk cId="3969100216" sldId="265"/>
        </pc:sldMkLst>
      </pc:sldChg>
      <pc:sldChg chg="addSp delSp modSp mod delAnim">
        <pc:chgData name="Molly Waters" userId="0131e3b4-44a1-4d95-83f1-2216964baccd" providerId="ADAL" clId="{DF55E548-3A75-4A50-A767-8FEA0C6FF0E8}" dt="2025-09-30T15:19:10.685" v="1254" actId="1076"/>
        <pc:sldMkLst>
          <pc:docMk/>
          <pc:sldMk cId="2861705806" sldId="266"/>
        </pc:sldMkLst>
        <pc:spChg chg="mod">
          <ac:chgData name="Molly Waters" userId="0131e3b4-44a1-4d95-83f1-2216964baccd" providerId="ADAL" clId="{DF55E548-3A75-4A50-A767-8FEA0C6FF0E8}" dt="2025-09-30T15:13:12.481" v="1224" actId="27636"/>
          <ac:spMkLst>
            <pc:docMk/>
            <pc:sldMk cId="2861705806" sldId="266"/>
            <ac:spMk id="3" creationId="{00000000-0000-0000-0000-000000000000}"/>
          </ac:spMkLst>
        </pc:spChg>
        <pc:picChg chg="add mod modCrop">
          <ac:chgData name="Molly Waters" userId="0131e3b4-44a1-4d95-83f1-2216964baccd" providerId="ADAL" clId="{DF55E548-3A75-4A50-A767-8FEA0C6FF0E8}" dt="2025-09-30T15:17:42.180" v="1237" actId="14100"/>
          <ac:picMkLst>
            <pc:docMk/>
            <pc:sldMk cId="2861705806" sldId="266"/>
            <ac:picMk id="5" creationId="{DC420467-9587-AF0D-D6E0-4390EDB716A1}"/>
          </ac:picMkLst>
        </pc:picChg>
        <pc:picChg chg="add mod">
          <ac:chgData name="Molly Waters" userId="0131e3b4-44a1-4d95-83f1-2216964baccd" providerId="ADAL" clId="{DF55E548-3A75-4A50-A767-8FEA0C6FF0E8}" dt="2025-09-30T15:19:05.655" v="1250" actId="1076"/>
          <ac:picMkLst>
            <pc:docMk/>
            <pc:sldMk cId="2861705806" sldId="266"/>
            <ac:picMk id="7" creationId="{B1B2F8CE-AA14-E63B-D1E0-3E53CF514BF0}"/>
          </ac:picMkLst>
        </pc:picChg>
        <pc:picChg chg="add mod">
          <ac:chgData name="Molly Waters" userId="0131e3b4-44a1-4d95-83f1-2216964baccd" providerId="ADAL" clId="{DF55E548-3A75-4A50-A767-8FEA0C6FF0E8}" dt="2025-09-30T15:19:10.685" v="1254" actId="1076"/>
          <ac:picMkLst>
            <pc:docMk/>
            <pc:sldMk cId="2861705806" sldId="266"/>
            <ac:picMk id="9" creationId="{2AA2D37D-59CC-643B-D8D1-E9D1CADC8B32}"/>
          </ac:picMkLst>
        </pc:picChg>
        <pc:picChg chg="add mod">
          <ac:chgData name="Molly Waters" userId="0131e3b4-44a1-4d95-83f1-2216964baccd" providerId="ADAL" clId="{DF55E548-3A75-4A50-A767-8FEA0C6FF0E8}" dt="2025-09-30T15:19:07.745" v="1252" actId="1076"/>
          <ac:picMkLst>
            <pc:docMk/>
            <pc:sldMk cId="2861705806" sldId="266"/>
            <ac:picMk id="13" creationId="{10BD2044-8021-7BD3-17BE-385D7CD8D12E}"/>
          </ac:picMkLst>
        </pc:picChg>
        <pc:picChg chg="add mod">
          <ac:chgData name="Molly Waters" userId="0131e3b4-44a1-4d95-83f1-2216964baccd" providerId="ADAL" clId="{DF55E548-3A75-4A50-A767-8FEA0C6FF0E8}" dt="2025-09-30T15:19:08.796" v="1253" actId="1076"/>
          <ac:picMkLst>
            <pc:docMk/>
            <pc:sldMk cId="2861705806" sldId="266"/>
            <ac:picMk id="6150" creationId="{2F8DFEA3-7602-7E1D-2CA4-E77148760F5D}"/>
          </ac:picMkLst>
        </pc:picChg>
      </pc:sldChg>
      <pc:sldChg chg="modSp mod">
        <pc:chgData name="Molly Waters" userId="0131e3b4-44a1-4d95-83f1-2216964baccd" providerId="ADAL" clId="{DF55E548-3A75-4A50-A767-8FEA0C6FF0E8}" dt="2025-09-30T15:19:22.355" v="1257" actId="2711"/>
        <pc:sldMkLst>
          <pc:docMk/>
          <pc:sldMk cId="387950575" sldId="267"/>
        </pc:sldMkLst>
        <pc:spChg chg="mod">
          <ac:chgData name="Molly Waters" userId="0131e3b4-44a1-4d95-83f1-2216964baccd" providerId="ADAL" clId="{DF55E548-3A75-4A50-A767-8FEA0C6FF0E8}" dt="2025-09-30T15:19:22.355" v="1257" actId="2711"/>
          <ac:spMkLst>
            <pc:docMk/>
            <pc:sldMk cId="387950575" sldId="267"/>
            <ac:spMk id="3" creationId="{00000000-0000-0000-0000-000000000000}"/>
          </ac:spMkLst>
        </pc:spChg>
      </pc:sldChg>
      <pc:sldChg chg="modSp mod">
        <pc:chgData name="Molly Waters" userId="0131e3b4-44a1-4d95-83f1-2216964baccd" providerId="ADAL" clId="{DF55E548-3A75-4A50-A767-8FEA0C6FF0E8}" dt="2025-09-30T15:54:00.929" v="1394" actId="20577"/>
        <pc:sldMkLst>
          <pc:docMk/>
          <pc:sldMk cId="2216861491" sldId="269"/>
        </pc:sldMkLst>
        <pc:spChg chg="mod">
          <ac:chgData name="Molly Waters" userId="0131e3b4-44a1-4d95-83f1-2216964baccd" providerId="ADAL" clId="{DF55E548-3A75-4A50-A767-8FEA0C6FF0E8}" dt="2025-09-30T15:54:00.929" v="1394" actId="20577"/>
          <ac:spMkLst>
            <pc:docMk/>
            <pc:sldMk cId="2216861491" sldId="269"/>
            <ac:spMk id="2" creationId="{00000000-0000-0000-0000-000000000000}"/>
          </ac:spMkLst>
        </pc:spChg>
        <pc:spChg chg="mod">
          <ac:chgData name="Molly Waters" userId="0131e3b4-44a1-4d95-83f1-2216964baccd" providerId="ADAL" clId="{DF55E548-3A75-4A50-A767-8FEA0C6FF0E8}" dt="2025-09-30T15:19:42.260" v="1271" actId="2711"/>
          <ac:spMkLst>
            <pc:docMk/>
            <pc:sldMk cId="2216861491" sldId="269"/>
            <ac:spMk id="3" creationId="{00000000-0000-0000-0000-000000000000}"/>
          </ac:spMkLst>
        </pc:spChg>
      </pc:sldChg>
      <pc:sldChg chg="addSp modSp mod">
        <pc:chgData name="Molly Waters" userId="0131e3b4-44a1-4d95-83f1-2216964baccd" providerId="ADAL" clId="{DF55E548-3A75-4A50-A767-8FEA0C6FF0E8}" dt="2025-09-30T14:35:25.482" v="103" actId="1076"/>
        <pc:sldMkLst>
          <pc:docMk/>
          <pc:sldMk cId="2336346501" sldId="270"/>
        </pc:sldMkLst>
        <pc:picChg chg="add mod">
          <ac:chgData name="Molly Waters" userId="0131e3b4-44a1-4d95-83f1-2216964baccd" providerId="ADAL" clId="{DF55E548-3A75-4A50-A767-8FEA0C6FF0E8}" dt="2025-09-30T14:35:25.482" v="103" actId="1076"/>
          <ac:picMkLst>
            <pc:docMk/>
            <pc:sldMk cId="2336346501" sldId="270"/>
            <ac:picMk id="16" creationId="{9232AC52-1E01-4887-47C7-7670B5EA61FB}"/>
          </ac:picMkLst>
        </pc:picChg>
      </pc:sldChg>
      <pc:sldChg chg="modSp">
        <pc:chgData name="Molly Waters" userId="0131e3b4-44a1-4d95-83f1-2216964baccd" providerId="ADAL" clId="{DF55E548-3A75-4A50-A767-8FEA0C6FF0E8}" dt="2025-09-30T15:19:58.320" v="1275" actId="20577"/>
        <pc:sldMkLst>
          <pc:docMk/>
          <pc:sldMk cId="673062740" sldId="272"/>
        </pc:sldMkLst>
        <pc:spChg chg="mod">
          <ac:chgData name="Molly Waters" userId="0131e3b4-44a1-4d95-83f1-2216964baccd" providerId="ADAL" clId="{DF55E548-3A75-4A50-A767-8FEA0C6FF0E8}" dt="2025-09-30T15:19:58.320" v="1275" actId="20577"/>
          <ac:spMkLst>
            <pc:docMk/>
            <pc:sldMk cId="673062740" sldId="272"/>
            <ac:spMk id="2" creationId="{00000000-0000-0000-0000-000000000000}"/>
          </ac:spMkLst>
        </pc:spChg>
      </pc:sldChg>
      <pc:sldChg chg="modSp mod">
        <pc:chgData name="Molly Waters" userId="0131e3b4-44a1-4d95-83f1-2216964baccd" providerId="ADAL" clId="{DF55E548-3A75-4A50-A767-8FEA0C6FF0E8}" dt="2025-09-30T15:20:22.902" v="1292" actId="26606"/>
        <pc:sldMkLst>
          <pc:docMk/>
          <pc:sldMk cId="3561827822" sldId="273"/>
        </pc:sldMkLst>
        <pc:spChg chg="mod ord">
          <ac:chgData name="Molly Waters" userId="0131e3b4-44a1-4d95-83f1-2216964baccd" providerId="ADAL" clId="{DF55E548-3A75-4A50-A767-8FEA0C6FF0E8}" dt="2025-09-30T15:20:22.902" v="1292" actId="26606"/>
          <ac:spMkLst>
            <pc:docMk/>
            <pc:sldMk cId="3561827822" sldId="273"/>
            <ac:spMk id="3" creationId="{00000000-0000-0000-0000-000000000000}"/>
          </ac:spMkLst>
        </pc:spChg>
        <pc:picChg chg="mod">
          <ac:chgData name="Molly Waters" userId="0131e3b4-44a1-4d95-83f1-2216964baccd" providerId="ADAL" clId="{DF55E548-3A75-4A50-A767-8FEA0C6FF0E8}" dt="2025-09-30T15:20:22.902" v="1292" actId="26606"/>
          <ac:picMkLst>
            <pc:docMk/>
            <pc:sldMk cId="3561827822" sldId="273"/>
            <ac:picMk id="6" creationId="{00000000-0000-0000-0000-000000000000}"/>
          </ac:picMkLst>
        </pc:picChg>
      </pc:sldChg>
      <pc:sldChg chg="modSp mod">
        <pc:chgData name="Molly Waters" userId="0131e3b4-44a1-4d95-83f1-2216964baccd" providerId="ADAL" clId="{DF55E548-3A75-4A50-A767-8FEA0C6FF0E8}" dt="2025-09-30T15:52:10.137" v="1354" actId="20577"/>
        <pc:sldMkLst>
          <pc:docMk/>
          <pc:sldMk cId="3028964245" sldId="274"/>
        </pc:sldMkLst>
        <pc:spChg chg="mod">
          <ac:chgData name="Molly Waters" userId="0131e3b4-44a1-4d95-83f1-2216964baccd" providerId="ADAL" clId="{DF55E548-3A75-4A50-A767-8FEA0C6FF0E8}" dt="2025-09-30T15:52:10.137" v="1354" actId="20577"/>
          <ac:spMkLst>
            <pc:docMk/>
            <pc:sldMk cId="3028964245" sldId="274"/>
            <ac:spMk id="2" creationId="{9F019950-C459-ABA0-3EFD-3A1F29F0CE14}"/>
          </ac:spMkLst>
        </pc:spChg>
      </pc:sldChg>
      <pc:sldChg chg="addSp delSp modSp add mod delAnim modAnim">
        <pc:chgData name="Molly Waters" userId="0131e3b4-44a1-4d95-83f1-2216964baccd" providerId="ADAL" clId="{DF55E548-3A75-4A50-A767-8FEA0C6FF0E8}" dt="2025-09-30T15:09:25.487" v="1213" actId="478"/>
        <pc:sldMkLst>
          <pc:docMk/>
          <pc:sldMk cId="937596163" sldId="275"/>
        </pc:sldMkLst>
        <pc:spChg chg="mod">
          <ac:chgData name="Molly Waters" userId="0131e3b4-44a1-4d95-83f1-2216964baccd" providerId="ADAL" clId="{DF55E548-3A75-4A50-A767-8FEA0C6FF0E8}" dt="2025-09-30T14:38:56.802" v="251" actId="20577"/>
          <ac:spMkLst>
            <pc:docMk/>
            <pc:sldMk cId="937596163" sldId="275"/>
            <ac:spMk id="3" creationId="{CBDEFFA7-6553-2021-6A80-53EFB9FA34D2}"/>
          </ac:spMkLst>
        </pc:spChg>
        <pc:spChg chg="add mod">
          <ac:chgData name="Molly Waters" userId="0131e3b4-44a1-4d95-83f1-2216964baccd" providerId="ADAL" clId="{DF55E548-3A75-4A50-A767-8FEA0C6FF0E8}" dt="2025-09-30T15:08:18.703" v="1145" actId="20577"/>
          <ac:spMkLst>
            <pc:docMk/>
            <pc:sldMk cId="937596163" sldId="275"/>
            <ac:spMk id="11" creationId="{7E498CF7-8EF0-1AAB-90DD-E7BA1AD858F0}"/>
          </ac:spMkLst>
        </pc:spChg>
        <pc:picChg chg="add mod">
          <ac:chgData name="Molly Waters" userId="0131e3b4-44a1-4d95-83f1-2216964baccd" providerId="ADAL" clId="{DF55E548-3A75-4A50-A767-8FEA0C6FF0E8}" dt="2025-09-30T15:08:22.393" v="1146" actId="1076"/>
          <ac:picMkLst>
            <pc:docMk/>
            <pc:sldMk cId="937596163" sldId="275"/>
            <ac:picMk id="2052" creationId="{FCD87270-37A5-93F6-89C6-4A7DF99EE837}"/>
          </ac:picMkLst>
        </pc:picChg>
      </pc:sldChg>
      <pc:sldChg chg="addSp delSp modSp add mod">
        <pc:chgData name="Molly Waters" userId="0131e3b4-44a1-4d95-83f1-2216964baccd" providerId="ADAL" clId="{DF55E548-3A75-4A50-A767-8FEA0C6FF0E8}" dt="2025-09-30T15:09:19.972" v="1212" actId="478"/>
        <pc:sldMkLst>
          <pc:docMk/>
          <pc:sldMk cId="3588486340" sldId="276"/>
        </pc:sldMkLst>
        <pc:spChg chg="mod">
          <ac:chgData name="Molly Waters" userId="0131e3b4-44a1-4d95-83f1-2216964baccd" providerId="ADAL" clId="{DF55E548-3A75-4A50-A767-8FEA0C6FF0E8}" dt="2025-09-30T15:07:59.578" v="1098" actId="20577"/>
          <ac:spMkLst>
            <pc:docMk/>
            <pc:sldMk cId="3588486340" sldId="276"/>
            <ac:spMk id="11" creationId="{885A6BA5-A557-82F1-F16C-787B7F9404FE}"/>
          </ac:spMkLst>
        </pc:spChg>
        <pc:picChg chg="add mod">
          <ac:chgData name="Molly Waters" userId="0131e3b4-44a1-4d95-83f1-2216964baccd" providerId="ADAL" clId="{DF55E548-3A75-4A50-A767-8FEA0C6FF0E8}" dt="2025-09-30T15:06:38.154" v="894" actId="1076"/>
          <ac:picMkLst>
            <pc:docMk/>
            <pc:sldMk cId="3588486340" sldId="276"/>
            <ac:picMk id="2" creationId="{FC5DE56C-34B5-5C9D-A593-BDBDBA851C82}"/>
          </ac:picMkLst>
        </pc:picChg>
        <pc:picChg chg="add mod">
          <ac:chgData name="Molly Waters" userId="0131e3b4-44a1-4d95-83f1-2216964baccd" providerId="ADAL" clId="{DF55E548-3A75-4A50-A767-8FEA0C6FF0E8}" dt="2025-09-30T15:09:16.733" v="1211" actId="1076"/>
          <ac:picMkLst>
            <pc:docMk/>
            <pc:sldMk cId="3588486340" sldId="276"/>
            <ac:picMk id="5" creationId="{72A89359-F376-EB26-38DB-12CC978F8273}"/>
          </ac:picMkLst>
        </pc:picChg>
        <pc:picChg chg="mod">
          <ac:chgData name="Molly Waters" userId="0131e3b4-44a1-4d95-83f1-2216964baccd" providerId="ADAL" clId="{DF55E548-3A75-4A50-A767-8FEA0C6FF0E8}" dt="2025-09-30T15:05:59.814" v="892" actId="1076"/>
          <ac:picMkLst>
            <pc:docMk/>
            <pc:sldMk cId="3588486340" sldId="276"/>
            <ac:picMk id="2052" creationId="{90F4B181-7DA7-D183-0A09-6C5E889ECDDD}"/>
          </ac:picMkLst>
        </pc:picChg>
        <pc:picChg chg="add mod">
          <ac:chgData name="Molly Waters" userId="0131e3b4-44a1-4d95-83f1-2216964baccd" providerId="ADAL" clId="{DF55E548-3A75-4A50-A767-8FEA0C6FF0E8}" dt="2025-09-30T15:05:58.064" v="891" actId="1076"/>
          <ac:picMkLst>
            <pc:docMk/>
            <pc:sldMk cId="3588486340" sldId="276"/>
            <ac:picMk id="4098" creationId="{EA33AC95-1882-0D31-EDC1-5097F45466AC}"/>
          </ac:picMkLst>
        </pc:picChg>
      </pc:sldChg>
      <pc:sldChg chg="modSp add mod">
        <pc:chgData name="Molly Waters" userId="0131e3b4-44a1-4d95-83f1-2216964baccd" providerId="ADAL" clId="{DF55E548-3A75-4A50-A767-8FEA0C6FF0E8}" dt="2025-09-30T15:20:33.237" v="1318" actId="5793"/>
        <pc:sldMkLst>
          <pc:docMk/>
          <pc:sldMk cId="1841946638" sldId="277"/>
        </pc:sldMkLst>
        <pc:spChg chg="mod">
          <ac:chgData name="Molly Waters" userId="0131e3b4-44a1-4d95-83f1-2216964baccd" providerId="ADAL" clId="{DF55E548-3A75-4A50-A767-8FEA0C6FF0E8}" dt="2025-09-30T15:20:33.237" v="1318" actId="5793"/>
          <ac:spMkLst>
            <pc:docMk/>
            <pc:sldMk cId="1841946638" sldId="277"/>
            <ac:spMk id="3" creationId="{54930052-0070-7B1C-8A74-7839C03A7F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C1BE9-9FE0-3340-B193-9E4038856489}" type="datetimeFigureOut">
              <a:rPr lang="en-US" smtClean="0"/>
              <a:t>10/16/2025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7B1AF-92EF-A142-8F1F-5C885AD044F6}" type="slidenum">
              <a:rPr lang="en-US" smtClean="0"/>
              <a:t>‹#›</a:t>
            </a:fld>
            <a:endParaRPr lang="en-US"/>
          </a:p>
        </p:txBody>
      </p:sp>
    </p:spTree>
    <p:extLst>
      <p:ext uri="{BB962C8B-B14F-4D97-AF65-F5344CB8AC3E}">
        <p14:creationId xmlns:p14="http://schemas.microsoft.com/office/powerpoint/2010/main" val="3657154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B1AF-92EF-A142-8F1F-5C885AD044F6}" type="slidenum">
              <a:rPr lang="en-US" smtClean="0"/>
              <a:t>6</a:t>
            </a:fld>
            <a:endParaRPr lang="en-US"/>
          </a:p>
        </p:txBody>
      </p:sp>
    </p:spTree>
    <p:extLst>
      <p:ext uri="{BB962C8B-B14F-4D97-AF65-F5344CB8AC3E}">
        <p14:creationId xmlns:p14="http://schemas.microsoft.com/office/powerpoint/2010/main" val="135827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41381-81F3-4EEC-C635-E5B829B95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703EC-831F-239E-29C8-122FF8EA7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0A859-2027-BC31-6B07-CAD6ACD934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B554C4-A78D-B653-4DA8-B8104BA786E4}"/>
              </a:ext>
            </a:extLst>
          </p:cNvPr>
          <p:cNvSpPr>
            <a:spLocks noGrp="1"/>
          </p:cNvSpPr>
          <p:nvPr>
            <p:ph type="sldNum" sz="quarter" idx="10"/>
          </p:nvPr>
        </p:nvSpPr>
        <p:spPr/>
        <p:txBody>
          <a:bodyPr/>
          <a:lstStyle/>
          <a:p>
            <a:fld id="{6037B1AF-92EF-A142-8F1F-5C885AD044F6}" type="slidenum">
              <a:rPr lang="en-US" smtClean="0"/>
              <a:t>7</a:t>
            </a:fld>
            <a:endParaRPr lang="en-US"/>
          </a:p>
        </p:txBody>
      </p:sp>
    </p:spTree>
    <p:extLst>
      <p:ext uri="{BB962C8B-B14F-4D97-AF65-F5344CB8AC3E}">
        <p14:creationId xmlns:p14="http://schemas.microsoft.com/office/powerpoint/2010/main" val="174726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A1B88-5E96-A225-B474-2956906B0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BB0F0-9AB2-6B09-E94B-4F1A76808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5BD28-4952-F692-A953-34AD59AB7E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7E1453-60D8-5B27-D197-DC9F9A4A87EC}"/>
              </a:ext>
            </a:extLst>
          </p:cNvPr>
          <p:cNvSpPr>
            <a:spLocks noGrp="1"/>
          </p:cNvSpPr>
          <p:nvPr>
            <p:ph type="sldNum" sz="quarter" idx="10"/>
          </p:nvPr>
        </p:nvSpPr>
        <p:spPr/>
        <p:txBody>
          <a:bodyPr/>
          <a:lstStyle/>
          <a:p>
            <a:fld id="{6037B1AF-92EF-A142-8F1F-5C885AD044F6}" type="slidenum">
              <a:rPr lang="en-US" smtClean="0"/>
              <a:t>8</a:t>
            </a:fld>
            <a:endParaRPr lang="en-US"/>
          </a:p>
        </p:txBody>
      </p:sp>
    </p:spTree>
    <p:extLst>
      <p:ext uri="{BB962C8B-B14F-4D97-AF65-F5344CB8AC3E}">
        <p14:creationId xmlns:p14="http://schemas.microsoft.com/office/powerpoint/2010/main" val="56587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CAA71-DB60-F6BD-6B1E-EB6C76DAE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92A50-D5AB-4766-BDCE-CD6629A90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6FF2B-057E-E27F-998B-194A89D971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E8E3F6-03E9-6154-E042-91395193EFCD}"/>
              </a:ext>
            </a:extLst>
          </p:cNvPr>
          <p:cNvSpPr>
            <a:spLocks noGrp="1"/>
          </p:cNvSpPr>
          <p:nvPr>
            <p:ph type="sldNum" sz="quarter" idx="10"/>
          </p:nvPr>
        </p:nvSpPr>
        <p:spPr/>
        <p:txBody>
          <a:bodyPr/>
          <a:lstStyle/>
          <a:p>
            <a:fld id="{6037B1AF-92EF-A142-8F1F-5C885AD044F6}" type="slidenum">
              <a:rPr lang="en-US" smtClean="0"/>
              <a:t>9</a:t>
            </a:fld>
            <a:endParaRPr lang="en-US"/>
          </a:p>
        </p:txBody>
      </p:sp>
    </p:spTree>
    <p:extLst>
      <p:ext uri="{BB962C8B-B14F-4D97-AF65-F5344CB8AC3E}">
        <p14:creationId xmlns:p14="http://schemas.microsoft.com/office/powerpoint/2010/main" val="247026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5BDCCF-F288-8440-968D-244B65EEFB82}"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8EDA5-922A-2449-A560-89779E246D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F5BDCCF-F288-8440-968D-244B65EEFB82}"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8EDA5-922A-2449-A560-89779E246D1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5BDCCF-F288-8440-968D-244B65EEFB82}"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8EDA5-922A-2449-A560-89779E246D14}" type="slidenum">
              <a:rPr lang="en-US" smtClean="0"/>
              <a:t>‹#›</a:t>
            </a:fld>
            <a:endParaRPr lang="en-US"/>
          </a:p>
        </p:txBody>
      </p:sp>
      <p:sp>
        <p:nvSpPr>
          <p:cNvPr id="7" name="Title 6"/>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Date Placeholder 4"/>
          <p:cNvSpPr>
            <a:spLocks noGrp="1"/>
          </p:cNvSpPr>
          <p:nvPr>
            <p:ph type="dt" sz="half" idx="10"/>
          </p:nvPr>
        </p:nvSpPr>
        <p:spPr/>
        <p:txBody>
          <a:bodyPr/>
          <a:lstStyle/>
          <a:p>
            <a:fld id="{3F5BDCCF-F288-8440-968D-244B65EEFB82}"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8EDA5-922A-2449-A560-89779E246D1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5BDCCF-F288-8440-968D-244B65EEFB82}" type="datetimeFigureOut">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8EDA5-922A-2449-A560-89779E246D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F5BDCCF-F288-8440-968D-244B65EEFB82}" type="datetimeFigureOut">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8EDA5-922A-2449-A560-89779E246D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F5BDCCF-F288-8440-968D-244B65EEFB82}" type="datetimeFigureOut">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8EDA5-922A-2449-A560-89779E246D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5BDCCF-F288-8440-968D-244B65EEFB82}"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8EDA5-922A-2449-A560-89779E246D1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5BDCCF-F288-8440-968D-244B65EEFB82}"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8EDA5-922A-2449-A560-89779E246D1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F5BDCCF-F288-8440-968D-244B65EEFB82}" type="datetimeFigureOut">
              <a:rPr lang="en-US" smtClean="0"/>
              <a:t>10/16/2025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D28EDA5-922A-2449-A560-89779E246D1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mailto:admin@weaver.cheshire.sch.uk" TargetMode="External"/><Relationship Id="rId2" Type="http://schemas.openxmlformats.org/officeDocument/2006/relationships/hyperlink" Target="mailto:mwaters@weaver.cheshire.sch.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ncetm.org.uk/classroom-resources/cp-year-2-curriculum-ma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136" y="1863158"/>
            <a:ext cx="7663684" cy="2776426"/>
          </a:xfrm>
        </p:spPr>
        <p:txBody>
          <a:bodyPr>
            <a:noAutofit/>
          </a:bodyPr>
          <a:lstStyle/>
          <a:p>
            <a:br>
              <a:rPr lang="en-US" sz="5400" b="1" dirty="0">
                <a:solidFill>
                  <a:schemeClr val="tx1"/>
                </a:solidFill>
                <a:cs typeface="Twinkl"/>
              </a:rPr>
            </a:br>
            <a:r>
              <a:rPr lang="en-US" sz="5400" b="1" dirty="0">
                <a:solidFill>
                  <a:schemeClr val="tx1"/>
                </a:solidFill>
                <a:cs typeface="Twinkl"/>
              </a:rPr>
              <a:t>Year 2</a:t>
            </a:r>
            <a:br>
              <a:rPr lang="en-US" sz="5400" b="1" dirty="0">
                <a:solidFill>
                  <a:schemeClr val="tx1"/>
                </a:solidFill>
                <a:cs typeface="Twinkl"/>
              </a:rPr>
            </a:br>
            <a:r>
              <a:rPr lang="en-US" sz="5400" b="1" dirty="0">
                <a:solidFill>
                  <a:schemeClr val="tx1"/>
                </a:solidFill>
                <a:cs typeface="Twinkl"/>
              </a:rPr>
              <a:t>2025-2026 </a:t>
            </a:r>
            <a:br>
              <a:rPr lang="en-US" sz="5400" b="1" dirty="0">
                <a:solidFill>
                  <a:schemeClr val="tx1"/>
                </a:solidFill>
                <a:cs typeface="Twinkl"/>
              </a:rPr>
            </a:br>
            <a:endParaRPr lang="en-US" sz="5400" b="1" dirty="0">
              <a:solidFill>
                <a:schemeClr val="tx1"/>
              </a:solidFill>
              <a:cs typeface="Twink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90662844"/>
              </p:ext>
            </p:extLst>
          </p:nvPr>
        </p:nvGraphicFramePr>
        <p:xfrm>
          <a:off x="3912158" y="734170"/>
          <a:ext cx="901640" cy="848234"/>
        </p:xfrm>
        <a:graphic>
          <a:graphicData uri="http://schemas.openxmlformats.org/presentationml/2006/ole">
            <mc:AlternateContent xmlns:mc="http://schemas.openxmlformats.org/markup-compatibility/2006">
              <mc:Choice xmlns:v="urn:schemas-microsoft-com:vml" Requires="v">
                <p:oleObj name="Microsoft Drawing" r:id="rId2" imgW="5588998" imgH="7609524" progId="MSDraw">
                  <p:embed/>
                </p:oleObj>
              </mc:Choice>
              <mc:Fallback>
                <p:oleObj name="Microsoft Drawing" r:id="rId2" imgW="5588998" imgH="7609524" progId="MSDraw">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158" y="734170"/>
                        <a:ext cx="901640" cy="848234"/>
                      </a:xfrm>
                      <a:prstGeom prst="rect">
                        <a:avLst/>
                      </a:prstGeom>
                      <a:solidFill>
                        <a:schemeClr val="bg2"/>
                      </a:solidFill>
                      <a:ln w="57150" cmpd="thickThin">
                        <a:solidFill>
                          <a:srgbClr val="000000"/>
                        </a:solidFill>
                        <a:miter lim="800000"/>
                        <a:headEnd/>
                        <a:tailEnd/>
                      </a:ln>
                    </p:spPr>
                  </p:pic>
                </p:oleObj>
              </mc:Fallback>
            </mc:AlternateContent>
          </a:graphicData>
        </a:graphic>
      </p:graphicFrame>
      <p:pic>
        <p:nvPicPr>
          <p:cNvPr id="17" name="Picture 16">
            <a:extLst>
              <a:ext uri="{FF2B5EF4-FFF2-40B4-BE49-F238E27FC236}">
                <a16:creationId xmlns:a16="http://schemas.microsoft.com/office/drawing/2014/main" id="{22DD2B3E-A845-6B17-976D-481BED445EC2}"/>
              </a:ext>
            </a:extLst>
          </p:cNvPr>
          <p:cNvPicPr>
            <a:picLocks noChangeAspect="1"/>
          </p:cNvPicPr>
          <p:nvPr/>
        </p:nvPicPr>
        <p:blipFill>
          <a:blip r:embed="rId4"/>
          <a:stretch>
            <a:fillRect/>
          </a:stretch>
        </p:blipFill>
        <p:spPr>
          <a:xfrm>
            <a:off x="2857500" y="3341451"/>
            <a:ext cx="3429000" cy="3429000"/>
          </a:xfrm>
          <a:prstGeom prst="rect">
            <a:avLst/>
          </a:prstGeom>
        </p:spPr>
      </p:pic>
    </p:spTree>
    <p:extLst>
      <p:ext uri="{BB962C8B-B14F-4D97-AF65-F5344CB8AC3E}">
        <p14:creationId xmlns:p14="http://schemas.microsoft.com/office/powerpoint/2010/main" val="32373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0284"/>
            <a:ext cx="8362140" cy="5077716"/>
          </a:xfrm>
        </p:spPr>
        <p:txBody>
          <a:bodyPr>
            <a:normAutofit lnSpcReduction="10000"/>
          </a:bodyPr>
          <a:lstStyle/>
          <a:p>
            <a:r>
              <a:rPr lang="en-US" sz="2800" dirty="0">
                <a:solidFill>
                  <a:schemeClr val="tx1"/>
                </a:solidFill>
                <a:latin typeface="+mj-lt"/>
                <a:cs typeface="Twinkl"/>
              </a:rPr>
              <a:t>Children who have completed the RWI phonics scheme will have a weekly spelling test – mixture of spelling rules and ‘red’ words.</a:t>
            </a:r>
          </a:p>
          <a:p>
            <a:endParaRPr lang="en-US" sz="2800" dirty="0">
              <a:solidFill>
                <a:schemeClr val="tx1"/>
              </a:solidFill>
              <a:latin typeface="+mj-lt"/>
              <a:cs typeface="Twinkl"/>
            </a:endParaRPr>
          </a:p>
          <a:p>
            <a:endParaRPr lang="en-US" sz="2800" dirty="0">
              <a:solidFill>
                <a:schemeClr val="tx1"/>
              </a:solidFill>
              <a:latin typeface="+mj-lt"/>
              <a:cs typeface="Twinkl"/>
            </a:endParaRPr>
          </a:p>
          <a:p>
            <a:endParaRPr lang="en-US" sz="2800" dirty="0">
              <a:solidFill>
                <a:schemeClr val="tx1"/>
              </a:solidFill>
              <a:latin typeface="+mj-lt"/>
              <a:cs typeface="Twinkl"/>
            </a:endParaRPr>
          </a:p>
          <a:p>
            <a:endParaRPr lang="en-US" sz="2800" dirty="0">
              <a:solidFill>
                <a:schemeClr val="tx1"/>
              </a:solidFill>
              <a:latin typeface="+mj-lt"/>
              <a:cs typeface="Twinkl"/>
            </a:endParaRPr>
          </a:p>
          <a:p>
            <a:endParaRPr lang="en-US" sz="2800" dirty="0">
              <a:solidFill>
                <a:schemeClr val="tx1"/>
              </a:solidFill>
              <a:latin typeface="+mj-lt"/>
              <a:cs typeface="Twinkl"/>
            </a:endParaRPr>
          </a:p>
          <a:p>
            <a:endParaRPr lang="en-US" sz="2800" dirty="0">
              <a:solidFill>
                <a:schemeClr val="tx1"/>
              </a:solidFill>
              <a:latin typeface="+mj-lt"/>
              <a:cs typeface="Twinkl"/>
            </a:endParaRPr>
          </a:p>
          <a:p>
            <a:r>
              <a:rPr lang="en-US" sz="2800" dirty="0">
                <a:solidFill>
                  <a:schemeClr val="tx1"/>
                </a:solidFill>
                <a:latin typeface="+mj-lt"/>
                <a:cs typeface="Twinkl"/>
              </a:rPr>
              <a:t>Top tips: Clap for syllables, use phonics, encourage use of letter names over phonemes (letter sounds)</a:t>
            </a:r>
          </a:p>
        </p:txBody>
      </p:sp>
      <p:sp>
        <p:nvSpPr>
          <p:cNvPr id="3" name="Title 2"/>
          <p:cNvSpPr>
            <a:spLocks noGrp="1"/>
          </p:cNvSpPr>
          <p:nvPr>
            <p:ph type="title"/>
          </p:nvPr>
        </p:nvSpPr>
        <p:spPr/>
        <p:txBody>
          <a:bodyPr/>
          <a:lstStyle/>
          <a:p>
            <a:r>
              <a:rPr lang="en-US" b="1" dirty="0">
                <a:solidFill>
                  <a:srgbClr val="000000"/>
                </a:solidFill>
                <a:cs typeface="Twinkl"/>
              </a:rPr>
              <a:t>Spellings in Year 2</a:t>
            </a:r>
          </a:p>
        </p:txBody>
      </p:sp>
      <p:pic>
        <p:nvPicPr>
          <p:cNvPr id="4" name="Picture 3"/>
          <p:cNvPicPr/>
          <p:nvPr/>
        </p:nvPicPr>
        <p:blipFill>
          <a:blip r:embed="rId2">
            <a:alphaModFix amt="71000"/>
            <a:extLst>
              <a:ext uri="{28A0092B-C50C-407E-A947-70E740481C1C}">
                <a14:useLocalDpi xmlns:a14="http://schemas.microsoft.com/office/drawing/2010/main" val="0"/>
              </a:ext>
            </a:extLst>
          </a:blip>
          <a:srcRect/>
          <a:stretch>
            <a:fillRect/>
          </a:stretch>
        </p:blipFill>
        <p:spPr bwMode="auto">
          <a:xfrm>
            <a:off x="457200" y="338328"/>
            <a:ext cx="1254628" cy="1086779"/>
          </a:xfrm>
          <a:prstGeom prst="rect">
            <a:avLst/>
          </a:prstGeom>
          <a:noFill/>
          <a:ln>
            <a:noFill/>
          </a:ln>
        </p:spPr>
      </p:pic>
      <p:pic>
        <p:nvPicPr>
          <p:cNvPr id="5" name="Picture 4" descr="Screen Shot 2023-10-08 at 21.4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43" y="527556"/>
            <a:ext cx="1852169" cy="693270"/>
          </a:xfrm>
          <a:prstGeom prst="rect">
            <a:avLst/>
          </a:prstGeom>
        </p:spPr>
      </p:pic>
      <p:pic>
        <p:nvPicPr>
          <p:cNvPr id="7" name="Picture 6">
            <a:extLst>
              <a:ext uri="{FF2B5EF4-FFF2-40B4-BE49-F238E27FC236}">
                <a16:creationId xmlns:a16="http://schemas.microsoft.com/office/drawing/2014/main" id="{8FA83925-9E2F-F625-7278-5FE24B197B9D}"/>
              </a:ext>
            </a:extLst>
          </p:cNvPr>
          <p:cNvPicPr>
            <a:picLocks noChangeAspect="1"/>
          </p:cNvPicPr>
          <p:nvPr/>
        </p:nvPicPr>
        <p:blipFill>
          <a:blip r:embed="rId4"/>
          <a:stretch>
            <a:fillRect/>
          </a:stretch>
        </p:blipFill>
        <p:spPr>
          <a:xfrm>
            <a:off x="875489" y="3036900"/>
            <a:ext cx="4369239" cy="2564484"/>
          </a:xfrm>
          <a:prstGeom prst="rect">
            <a:avLst/>
          </a:prstGeom>
        </p:spPr>
      </p:pic>
      <p:sp>
        <p:nvSpPr>
          <p:cNvPr id="8" name="TextBox 7">
            <a:extLst>
              <a:ext uri="{FF2B5EF4-FFF2-40B4-BE49-F238E27FC236}">
                <a16:creationId xmlns:a16="http://schemas.microsoft.com/office/drawing/2014/main" id="{C2CAF165-7B11-2688-A81E-21C9894BEBB7}"/>
              </a:ext>
            </a:extLst>
          </p:cNvPr>
          <p:cNvSpPr txBox="1"/>
          <p:nvPr/>
        </p:nvSpPr>
        <p:spPr>
          <a:xfrm>
            <a:off x="5695242" y="3273676"/>
            <a:ext cx="3124098" cy="1754326"/>
          </a:xfrm>
          <a:prstGeom prst="rect">
            <a:avLst/>
          </a:prstGeom>
          <a:noFill/>
        </p:spPr>
        <p:txBody>
          <a:bodyPr wrap="square" rtlCol="0">
            <a:spAutoFit/>
          </a:bodyPr>
          <a:lstStyle/>
          <a:p>
            <a:r>
              <a:rPr lang="en-GB" dirty="0"/>
              <a:t>These are the common exception words mentioned on the writing slide. </a:t>
            </a:r>
          </a:p>
          <a:p>
            <a:endParaRPr lang="en-GB" dirty="0"/>
          </a:p>
          <a:p>
            <a:r>
              <a:rPr lang="en-GB" dirty="0"/>
              <a:t>Every child has had a copy sent home with them </a:t>
            </a:r>
            <a:r>
              <a:rPr lang="en-GB" dirty="0">
                <a:sym typeface="Wingdings" panose="05000000000000000000" pitchFamily="2" charset="2"/>
              </a:rPr>
              <a:t></a:t>
            </a:r>
            <a:endParaRPr lang="en-GB" dirty="0"/>
          </a:p>
        </p:txBody>
      </p:sp>
      <p:cxnSp>
        <p:nvCxnSpPr>
          <p:cNvPr id="10" name="Straight Arrow Connector 9">
            <a:extLst>
              <a:ext uri="{FF2B5EF4-FFF2-40B4-BE49-F238E27FC236}">
                <a16:creationId xmlns:a16="http://schemas.microsoft.com/office/drawing/2014/main" id="{2E6B6CE1-0E01-571A-0E52-BD2F5EDBE896}"/>
              </a:ext>
            </a:extLst>
          </p:cNvPr>
          <p:cNvCxnSpPr/>
          <p:nvPr/>
        </p:nvCxnSpPr>
        <p:spPr>
          <a:xfrm flipH="1">
            <a:off x="5029200" y="4153711"/>
            <a:ext cx="666042" cy="282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14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additive="base">
                                        <p:cTn id="13" dur="3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619" y="1487260"/>
            <a:ext cx="7040130" cy="4278353"/>
          </a:xfrm>
        </p:spPr>
        <p:txBody>
          <a:bodyPr>
            <a:normAutofit fontScale="92500" lnSpcReduction="10000"/>
          </a:bodyPr>
          <a:lstStyle/>
          <a:p>
            <a:endParaRPr lang="en-US" sz="2800" dirty="0">
              <a:latin typeface="Twinkl"/>
              <a:cs typeface="Twinkl"/>
            </a:endParaRPr>
          </a:p>
          <a:p>
            <a:r>
              <a:rPr lang="en-US" sz="2800" dirty="0" err="1">
                <a:solidFill>
                  <a:schemeClr val="tx1"/>
                </a:solidFill>
                <a:latin typeface="+mj-lt"/>
                <a:cs typeface="Twinkl"/>
              </a:rPr>
              <a:t>Numbots</a:t>
            </a:r>
            <a:r>
              <a:rPr lang="en-US" sz="2800" dirty="0">
                <a:solidFill>
                  <a:schemeClr val="tx1"/>
                </a:solidFill>
                <a:latin typeface="+mj-lt"/>
                <a:cs typeface="Twinkl"/>
              </a:rPr>
              <a:t> – great for number bonds/fluency</a:t>
            </a:r>
          </a:p>
          <a:p>
            <a:r>
              <a:rPr lang="en-US" sz="2800" dirty="0">
                <a:solidFill>
                  <a:schemeClr val="tx1"/>
                </a:solidFill>
                <a:latin typeface="+mj-lt"/>
                <a:cs typeface="Twinkl"/>
              </a:rPr>
              <a:t>TT Rockstars – more important later in the year</a:t>
            </a:r>
          </a:p>
          <a:p>
            <a:r>
              <a:rPr lang="en-US" sz="2800" dirty="0" err="1">
                <a:solidFill>
                  <a:schemeClr val="tx1"/>
                </a:solidFill>
                <a:latin typeface="+mj-lt"/>
                <a:cs typeface="Twinkl"/>
              </a:rPr>
              <a:t>Mathletics</a:t>
            </a:r>
            <a:endParaRPr lang="en-US" sz="2800" dirty="0">
              <a:solidFill>
                <a:schemeClr val="tx1"/>
              </a:solidFill>
              <a:latin typeface="+mj-lt"/>
              <a:cs typeface="Twinkl"/>
            </a:endParaRPr>
          </a:p>
          <a:p>
            <a:r>
              <a:rPr lang="en-US" sz="2800" dirty="0">
                <a:solidFill>
                  <a:schemeClr val="tx1"/>
                </a:solidFill>
                <a:latin typeface="+mj-lt"/>
                <a:cs typeface="Twinkl"/>
              </a:rPr>
              <a:t>Spelling Frame</a:t>
            </a:r>
          </a:p>
          <a:p>
            <a:pPr marL="0" indent="0">
              <a:buNone/>
            </a:pPr>
            <a:r>
              <a:rPr lang="en-US" sz="2800" dirty="0">
                <a:solidFill>
                  <a:schemeClr val="tx1"/>
                </a:solidFill>
                <a:latin typeface="+mj-lt"/>
                <a:cs typeface="Twinkl"/>
              </a:rPr>
              <a:t>All login and passwords will be in the children’s diaries.</a:t>
            </a:r>
          </a:p>
          <a:p>
            <a:pPr marL="0" indent="0">
              <a:buNone/>
            </a:pPr>
            <a:endParaRPr lang="en-US" sz="2800" dirty="0">
              <a:latin typeface="Twinkl"/>
              <a:cs typeface="Twinkl"/>
            </a:endParaRPr>
          </a:p>
          <a:p>
            <a:r>
              <a:rPr lang="en-US" sz="2800" dirty="0">
                <a:solidFill>
                  <a:schemeClr val="tx1"/>
                </a:solidFill>
                <a:latin typeface="+mj-lt"/>
                <a:cs typeface="Twinkl"/>
              </a:rPr>
              <a:t>Seesaw </a:t>
            </a:r>
            <a:r>
              <a:rPr lang="mr-IN" sz="2800" dirty="0">
                <a:solidFill>
                  <a:schemeClr val="tx1"/>
                </a:solidFill>
                <a:latin typeface="+mj-lt"/>
                <a:cs typeface="Twinkl"/>
              </a:rPr>
              <a:t>–</a:t>
            </a:r>
            <a:r>
              <a:rPr lang="en-US" sz="2800" dirty="0">
                <a:solidFill>
                  <a:schemeClr val="tx1"/>
                </a:solidFill>
                <a:latin typeface="+mj-lt"/>
                <a:cs typeface="Twinkl"/>
              </a:rPr>
              <a:t> Homework will vary – thank you for your patience!</a:t>
            </a:r>
          </a:p>
          <a:p>
            <a:pPr marL="0" indent="0">
              <a:buNone/>
            </a:pPr>
            <a:endParaRPr lang="en-US" dirty="0"/>
          </a:p>
          <a:p>
            <a:endParaRPr lang="en-US" dirty="0"/>
          </a:p>
        </p:txBody>
      </p:sp>
      <p:sp>
        <p:nvSpPr>
          <p:cNvPr id="3" name="Title 2"/>
          <p:cNvSpPr>
            <a:spLocks noGrp="1"/>
          </p:cNvSpPr>
          <p:nvPr>
            <p:ph type="title"/>
          </p:nvPr>
        </p:nvSpPr>
        <p:spPr/>
        <p:txBody>
          <a:bodyPr>
            <a:normAutofit/>
          </a:bodyPr>
          <a:lstStyle/>
          <a:p>
            <a:r>
              <a:rPr lang="en-US" sz="5400" b="1" dirty="0">
                <a:solidFill>
                  <a:srgbClr val="000000"/>
                </a:solidFill>
                <a:cs typeface="Twinkl"/>
              </a:rPr>
              <a:t>Home Learning</a:t>
            </a:r>
          </a:p>
        </p:txBody>
      </p:sp>
      <p:pic>
        <p:nvPicPr>
          <p:cNvPr id="5" name="Picture 4" descr="Screen Shot 2024-09-24 at 21.47.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00" y="2226127"/>
            <a:ext cx="1788352" cy="1027722"/>
          </a:xfrm>
          <a:prstGeom prst="rect">
            <a:avLst/>
          </a:prstGeom>
        </p:spPr>
      </p:pic>
      <p:pic>
        <p:nvPicPr>
          <p:cNvPr id="6" name="Picture 5" descr="Screen Shot 2024-09-24 at 21.47.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781" y="5718814"/>
            <a:ext cx="1870709" cy="1038492"/>
          </a:xfrm>
          <a:prstGeom prst="rect">
            <a:avLst/>
          </a:prstGeom>
        </p:spPr>
      </p:pic>
      <p:pic>
        <p:nvPicPr>
          <p:cNvPr id="7" name="Picture 6" descr="Screen Shot 2024-09-24 at 21.48.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693" y="5765613"/>
            <a:ext cx="1976819" cy="991693"/>
          </a:xfrm>
          <a:prstGeom prst="rect">
            <a:avLst/>
          </a:prstGeom>
        </p:spPr>
      </p:pic>
      <p:pic>
        <p:nvPicPr>
          <p:cNvPr id="8" name="Picture 7" descr="Screen Shot 2024-09-24 at 21.48.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4929" y="5782926"/>
            <a:ext cx="1790873" cy="957066"/>
          </a:xfrm>
          <a:prstGeom prst="rect">
            <a:avLst/>
          </a:prstGeom>
        </p:spPr>
      </p:pic>
      <p:pic>
        <p:nvPicPr>
          <p:cNvPr id="3074" name="Picture 2" descr="Ncetm Addition Subtraction Grid">
            <a:extLst>
              <a:ext uri="{FF2B5EF4-FFF2-40B4-BE49-F238E27FC236}">
                <a16:creationId xmlns:a16="http://schemas.microsoft.com/office/drawing/2014/main" id="{BAC07138-DA41-7A1D-E61F-20FB9CE40E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9918" y="601003"/>
            <a:ext cx="14859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8993"/>
            <a:ext cx="8229599" cy="4057170"/>
          </a:xfrm>
        </p:spPr>
        <p:txBody>
          <a:bodyPr>
            <a:normAutofit lnSpcReduction="10000"/>
          </a:bodyPr>
          <a:lstStyle/>
          <a:p>
            <a:r>
              <a:rPr lang="en-US" sz="2800" dirty="0">
                <a:latin typeface="+mj-lt"/>
                <a:cs typeface="Twinkl"/>
              </a:rPr>
              <a:t>Reading diaries </a:t>
            </a:r>
          </a:p>
          <a:p>
            <a:r>
              <a:rPr lang="en-US" sz="2800" dirty="0">
                <a:latin typeface="+mj-lt"/>
                <a:cs typeface="Twinkl"/>
              </a:rPr>
              <a:t>Email -      </a:t>
            </a:r>
            <a:r>
              <a:rPr lang="en-US" sz="2800" dirty="0">
                <a:latin typeface="+mj-lt"/>
                <a:cs typeface="Twinkl"/>
                <a:hlinkClick r:id="rId2"/>
              </a:rPr>
              <a:t>mwaters@weaver.cheshire.sch.uk</a:t>
            </a:r>
            <a:endParaRPr lang="en-US" sz="2800" dirty="0">
              <a:latin typeface="+mj-lt"/>
              <a:cs typeface="Twinkl"/>
            </a:endParaRPr>
          </a:p>
          <a:p>
            <a:r>
              <a:rPr lang="en-US" sz="2800" dirty="0">
                <a:latin typeface="+mj-lt"/>
                <a:cs typeface="Twinkl"/>
              </a:rPr>
              <a:t>Monthly newsletter</a:t>
            </a:r>
          </a:p>
          <a:p>
            <a:r>
              <a:rPr lang="en-US" sz="2800" dirty="0">
                <a:latin typeface="+mj-lt"/>
                <a:cs typeface="Twinkl"/>
              </a:rPr>
              <a:t>Seesaw </a:t>
            </a:r>
            <a:r>
              <a:rPr lang="mr-IN" sz="2800" dirty="0">
                <a:latin typeface="+mj-lt"/>
                <a:cs typeface="Twinkl"/>
              </a:rPr>
              <a:t>–</a:t>
            </a:r>
            <a:r>
              <a:rPr lang="en-US" sz="2800" dirty="0">
                <a:latin typeface="+mj-lt"/>
                <a:cs typeface="Twinkl"/>
              </a:rPr>
              <a:t> Homework mainly but more than happy to message on there, too. I will keep ‘office hours’ with communication as much as possible, so you may not always receive a response on the same day </a:t>
            </a:r>
            <a:r>
              <a:rPr lang="en-US" sz="2800" dirty="0">
                <a:latin typeface="+mj-lt"/>
                <a:cs typeface="Twinkl"/>
                <a:sym typeface="Wingdings" panose="05000000000000000000" pitchFamily="2" charset="2"/>
              </a:rPr>
              <a:t> </a:t>
            </a:r>
            <a:endParaRPr lang="en-US" sz="2800" dirty="0">
              <a:latin typeface="+mj-lt"/>
              <a:cs typeface="Twinkl"/>
            </a:endParaRPr>
          </a:p>
          <a:p>
            <a:r>
              <a:rPr lang="en-US" sz="2800" dirty="0">
                <a:latin typeface="+mj-lt"/>
                <a:cs typeface="Twinkl"/>
              </a:rPr>
              <a:t>School office (Please notify the school office if your child is poorly) </a:t>
            </a:r>
            <a:r>
              <a:rPr lang="en-GB" sz="2800" dirty="0">
                <a:latin typeface="+mj-lt"/>
                <a:cs typeface="Twinkl"/>
                <a:hlinkClick r:id="rId3"/>
              </a:rPr>
              <a:t>admin@weaver.cheshire.sch.uk</a:t>
            </a:r>
            <a:r>
              <a:rPr lang="en-GB" sz="2800" dirty="0">
                <a:latin typeface="+mj-lt"/>
                <a:cs typeface="Twinkl"/>
              </a:rPr>
              <a:t> </a:t>
            </a:r>
            <a:endParaRPr lang="en-US" sz="2800" dirty="0">
              <a:latin typeface="+mj-lt"/>
              <a:cs typeface="Twinkl"/>
            </a:endParaRPr>
          </a:p>
          <a:p>
            <a:endParaRPr lang="en-US" dirty="0"/>
          </a:p>
        </p:txBody>
      </p:sp>
      <p:sp>
        <p:nvSpPr>
          <p:cNvPr id="3" name="Title 2"/>
          <p:cNvSpPr>
            <a:spLocks noGrp="1"/>
          </p:cNvSpPr>
          <p:nvPr>
            <p:ph type="title"/>
          </p:nvPr>
        </p:nvSpPr>
        <p:spPr/>
        <p:txBody>
          <a:bodyPr/>
          <a:lstStyle/>
          <a:p>
            <a:r>
              <a:rPr lang="en-US" b="1" dirty="0">
                <a:solidFill>
                  <a:srgbClr val="000000"/>
                </a:solidFill>
                <a:cs typeface="Twinkl"/>
              </a:rPr>
              <a:t>Communication</a:t>
            </a:r>
          </a:p>
        </p:txBody>
      </p:sp>
    </p:spTree>
    <p:extLst>
      <p:ext uri="{BB962C8B-B14F-4D97-AF65-F5344CB8AC3E}">
        <p14:creationId xmlns:p14="http://schemas.microsoft.com/office/powerpoint/2010/main" val="23985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3025" y="2244771"/>
            <a:ext cx="7973775" cy="4031730"/>
          </a:xfrm>
        </p:spPr>
        <p:txBody>
          <a:bodyPr/>
          <a:lstStyle/>
          <a:p>
            <a:r>
              <a:rPr lang="en-US" dirty="0">
                <a:latin typeface="+mj-lt"/>
                <a:cs typeface="Twinkl"/>
              </a:rPr>
              <a:t>This year the KS1 SATs are NOT compulsory. </a:t>
            </a:r>
          </a:p>
          <a:p>
            <a:endParaRPr lang="en-US" dirty="0">
              <a:latin typeface="+mj-lt"/>
              <a:cs typeface="Twinkl"/>
            </a:endParaRPr>
          </a:p>
          <a:p>
            <a:r>
              <a:rPr lang="en-US" dirty="0">
                <a:latin typeface="+mj-lt"/>
                <a:cs typeface="Twinkl"/>
              </a:rPr>
              <a:t>No data will be sent to the Local Authority. </a:t>
            </a:r>
          </a:p>
          <a:p>
            <a:endParaRPr lang="en-US" dirty="0">
              <a:latin typeface="+mj-lt"/>
              <a:cs typeface="Twinkl"/>
            </a:endParaRPr>
          </a:p>
          <a:p>
            <a:r>
              <a:rPr lang="en-US" dirty="0">
                <a:latin typeface="+mj-lt"/>
                <a:cs typeface="Twinkl"/>
              </a:rPr>
              <a:t>End of Year 2 standards are the same.</a:t>
            </a:r>
          </a:p>
          <a:p>
            <a:pPr marL="0" indent="0">
              <a:buNone/>
            </a:pPr>
            <a:endParaRPr lang="en-US" dirty="0">
              <a:latin typeface="+mj-lt"/>
              <a:cs typeface="Twinkl"/>
            </a:endParaRPr>
          </a:p>
          <a:p>
            <a:r>
              <a:rPr lang="en-US" dirty="0">
                <a:latin typeface="+mj-lt"/>
                <a:cs typeface="Twinkl"/>
              </a:rPr>
              <a:t>Reading papers will be used as part of lessons to develop reading and comprehension.</a:t>
            </a:r>
          </a:p>
          <a:p>
            <a:endParaRPr lang="en-US" dirty="0">
              <a:latin typeface="Twinkl"/>
              <a:cs typeface="Twinkl"/>
            </a:endParaRPr>
          </a:p>
          <a:p>
            <a:endParaRPr lang="en-US" dirty="0">
              <a:latin typeface="Twinkl"/>
              <a:cs typeface="Twinkl"/>
            </a:endParaRPr>
          </a:p>
        </p:txBody>
      </p:sp>
      <p:sp>
        <p:nvSpPr>
          <p:cNvPr id="3" name="Title 2"/>
          <p:cNvSpPr>
            <a:spLocks noGrp="1"/>
          </p:cNvSpPr>
          <p:nvPr>
            <p:ph type="title"/>
          </p:nvPr>
        </p:nvSpPr>
        <p:spPr/>
        <p:txBody>
          <a:bodyPr>
            <a:normAutofit fontScale="90000"/>
          </a:bodyPr>
          <a:lstStyle/>
          <a:p>
            <a:r>
              <a:rPr lang="en-US" b="1" dirty="0">
                <a:solidFill>
                  <a:srgbClr val="000000"/>
                </a:solidFill>
                <a:cs typeface="Twinkl"/>
              </a:rPr>
              <a:t>SATs</a:t>
            </a:r>
            <a:br>
              <a:rPr lang="en-US" b="1" dirty="0">
                <a:solidFill>
                  <a:srgbClr val="000000"/>
                </a:solidFill>
                <a:cs typeface="Twinkl"/>
              </a:rPr>
            </a:br>
            <a:r>
              <a:rPr lang="en-US" b="1" dirty="0">
                <a:solidFill>
                  <a:srgbClr val="000000"/>
                </a:solidFill>
                <a:cs typeface="Twinkl"/>
              </a:rPr>
              <a:t>Standard Assessment Tests</a:t>
            </a:r>
          </a:p>
        </p:txBody>
      </p:sp>
    </p:spTree>
    <p:extLst>
      <p:ext uri="{BB962C8B-B14F-4D97-AF65-F5344CB8AC3E}">
        <p14:creationId xmlns:p14="http://schemas.microsoft.com/office/powerpoint/2010/main" val="397453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4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4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2" presetClass="entr" presetSubtype="4"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4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4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2" presetClass="entr" presetSubtype="4" fill="hold" grpId="0"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4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4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2000"/>
                            </p:stCondLst>
                            <p:childTnLst>
                              <p:par>
                                <p:cTn id="20" presetID="2" presetClass="entr" presetSubtype="4" fill="hold" grpId="0" nodeType="after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additive="base">
                                        <p:cTn id="22" dur="4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3" dur="4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rgbClr val="000000"/>
                </a:solidFill>
                <a:cs typeface="Twinkl"/>
              </a:rPr>
              <a:t>Supporting your child with </a:t>
            </a:r>
            <a:r>
              <a:rPr lang="en-US" b="1" dirty="0" err="1">
                <a:solidFill>
                  <a:srgbClr val="000000"/>
                </a:solidFill>
                <a:cs typeface="Twinkl"/>
              </a:rPr>
              <a:t>Maths</a:t>
            </a:r>
            <a:endParaRPr lang="en-US" dirty="0">
              <a:cs typeface="Twinkl"/>
            </a:endParaRPr>
          </a:p>
        </p:txBody>
      </p:sp>
      <p:pic>
        <p:nvPicPr>
          <p:cNvPr id="5" name="Picture 4">
            <a:extLst>
              <a:ext uri="{FF2B5EF4-FFF2-40B4-BE49-F238E27FC236}">
                <a16:creationId xmlns:a16="http://schemas.microsoft.com/office/drawing/2014/main" id="{DC420467-9587-AF0D-D6E0-4390EDB716A1}"/>
              </a:ext>
            </a:extLst>
          </p:cNvPr>
          <p:cNvPicPr>
            <a:picLocks noChangeAspect="1"/>
          </p:cNvPicPr>
          <p:nvPr/>
        </p:nvPicPr>
        <p:blipFill>
          <a:blip r:embed="rId2"/>
          <a:srcRect b="10065"/>
          <a:stretch>
            <a:fillRect/>
          </a:stretch>
        </p:blipFill>
        <p:spPr>
          <a:xfrm>
            <a:off x="735553" y="2771030"/>
            <a:ext cx="2260566" cy="1591066"/>
          </a:xfrm>
          <a:prstGeom prst="rect">
            <a:avLst/>
          </a:prstGeom>
        </p:spPr>
      </p:pic>
      <p:pic>
        <p:nvPicPr>
          <p:cNvPr id="7" name="Picture 6">
            <a:extLst>
              <a:ext uri="{FF2B5EF4-FFF2-40B4-BE49-F238E27FC236}">
                <a16:creationId xmlns:a16="http://schemas.microsoft.com/office/drawing/2014/main" id="{B1B2F8CE-AA14-E63B-D1E0-3E53CF514BF0}"/>
              </a:ext>
            </a:extLst>
          </p:cNvPr>
          <p:cNvPicPr>
            <a:picLocks noChangeAspect="1"/>
          </p:cNvPicPr>
          <p:nvPr/>
        </p:nvPicPr>
        <p:blipFill>
          <a:blip r:embed="rId3"/>
          <a:stretch>
            <a:fillRect/>
          </a:stretch>
        </p:blipFill>
        <p:spPr>
          <a:xfrm>
            <a:off x="5847847" y="2658501"/>
            <a:ext cx="2755680" cy="2004404"/>
          </a:xfrm>
          <a:prstGeom prst="rect">
            <a:avLst/>
          </a:prstGeom>
        </p:spPr>
      </p:pic>
      <p:pic>
        <p:nvPicPr>
          <p:cNvPr id="9" name="Picture 8">
            <a:extLst>
              <a:ext uri="{FF2B5EF4-FFF2-40B4-BE49-F238E27FC236}">
                <a16:creationId xmlns:a16="http://schemas.microsoft.com/office/drawing/2014/main" id="{2AA2D37D-59CC-643B-D8D1-E9D1CADC8B32}"/>
              </a:ext>
            </a:extLst>
          </p:cNvPr>
          <p:cNvPicPr>
            <a:picLocks noChangeAspect="1"/>
          </p:cNvPicPr>
          <p:nvPr/>
        </p:nvPicPr>
        <p:blipFill>
          <a:blip r:embed="rId4"/>
          <a:stretch>
            <a:fillRect/>
          </a:stretch>
        </p:blipFill>
        <p:spPr>
          <a:xfrm>
            <a:off x="937453" y="4662905"/>
            <a:ext cx="1856767" cy="1856767"/>
          </a:xfrm>
          <a:prstGeom prst="rect">
            <a:avLst/>
          </a:prstGeom>
        </p:spPr>
      </p:pic>
      <p:pic>
        <p:nvPicPr>
          <p:cNvPr id="6150" name="Picture 6">
            <a:extLst>
              <a:ext uri="{FF2B5EF4-FFF2-40B4-BE49-F238E27FC236}">
                <a16:creationId xmlns:a16="http://schemas.microsoft.com/office/drawing/2014/main" id="{2F8DFEA3-7602-7E1D-2CA4-E77148760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152" y="3566563"/>
            <a:ext cx="19812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0BD2044-8021-7BD3-17BE-385D7CD8D12E}"/>
              </a:ext>
            </a:extLst>
          </p:cNvPr>
          <p:cNvPicPr>
            <a:picLocks noChangeAspect="1"/>
          </p:cNvPicPr>
          <p:nvPr/>
        </p:nvPicPr>
        <p:blipFill>
          <a:blip r:embed="rId6"/>
          <a:stretch>
            <a:fillRect/>
          </a:stretch>
        </p:blipFill>
        <p:spPr>
          <a:xfrm>
            <a:off x="5847847" y="4924425"/>
            <a:ext cx="3060965" cy="1595247"/>
          </a:xfrm>
          <a:prstGeom prst="rect">
            <a:avLst/>
          </a:prstGeom>
        </p:spPr>
      </p:pic>
      <p:sp>
        <p:nvSpPr>
          <p:cNvPr id="2" name="TextBox 1">
            <a:extLst>
              <a:ext uri="{FF2B5EF4-FFF2-40B4-BE49-F238E27FC236}">
                <a16:creationId xmlns:a16="http://schemas.microsoft.com/office/drawing/2014/main" id="{AB37E126-447B-0B42-3A5B-C82937088C03}"/>
              </a:ext>
            </a:extLst>
          </p:cNvPr>
          <p:cNvSpPr txBox="1"/>
          <p:nvPr/>
        </p:nvSpPr>
        <p:spPr>
          <a:xfrm>
            <a:off x="311285" y="1274323"/>
            <a:ext cx="8597527" cy="1200329"/>
          </a:xfrm>
          <a:prstGeom prst="rect">
            <a:avLst/>
          </a:prstGeom>
          <a:noFill/>
        </p:spPr>
        <p:txBody>
          <a:bodyPr wrap="square" rtlCol="0">
            <a:spAutoFit/>
          </a:bodyPr>
          <a:lstStyle/>
          <a:p>
            <a:r>
              <a:rPr lang="en-GB" dirty="0"/>
              <a:t>Here are some ideas for how you can help your child use maths in everyday life. I would also strongly encourage giving them pocket money in cash, as this will provide a great foundation for when we study this in the summer term. It also helps their rounding, addition and subtraction skills.</a:t>
            </a:r>
          </a:p>
        </p:txBody>
      </p:sp>
    </p:spTree>
    <p:extLst>
      <p:ext uri="{BB962C8B-B14F-4D97-AF65-F5344CB8AC3E}">
        <p14:creationId xmlns:p14="http://schemas.microsoft.com/office/powerpoint/2010/main" val="286170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0000"/>
                </a:solidFill>
                <a:cs typeface="Twinkl"/>
              </a:rPr>
              <a:t>Llandudno 2026</a:t>
            </a:r>
          </a:p>
        </p:txBody>
      </p:sp>
      <p:sp>
        <p:nvSpPr>
          <p:cNvPr id="5" name="TextBox 4"/>
          <p:cNvSpPr txBox="1"/>
          <p:nvPr/>
        </p:nvSpPr>
        <p:spPr>
          <a:xfrm>
            <a:off x="118130" y="2321726"/>
            <a:ext cx="8904168" cy="3998952"/>
          </a:xfrm>
          <a:prstGeom prst="rect">
            <a:avLst/>
          </a:prstGeom>
          <a:noFill/>
        </p:spPr>
        <p:txBody>
          <a:bodyPr wrap="square" rtlCol="0">
            <a:prstTxWarp prst="textWave1">
              <a:avLst/>
            </a:prstTxWarp>
            <a:spAutoFit/>
          </a:bodyPr>
          <a:lstStyle/>
          <a:p>
            <a:r>
              <a:rPr lang="en-US" dirty="0">
                <a:blipFill rotWithShape="0">
                  <a:blip r:embed="rId2"/>
                  <a:stretch>
                    <a:fillRect/>
                  </a:stretch>
                </a:blipFill>
              </a:rPr>
              <a:t>------------</a:t>
            </a:r>
          </a:p>
        </p:txBody>
      </p:sp>
    </p:spTree>
    <p:extLst>
      <p:ext uri="{BB962C8B-B14F-4D97-AF65-F5344CB8AC3E}">
        <p14:creationId xmlns:p14="http://schemas.microsoft.com/office/powerpoint/2010/main" val="387950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15636"/>
            <a:ext cx="8229599" cy="3910527"/>
          </a:xfrm>
        </p:spPr>
        <p:txBody>
          <a:bodyPr/>
          <a:lstStyle/>
          <a:p>
            <a:endParaRPr lang="en-US" sz="2800" dirty="0">
              <a:latin typeface="+mj-lt"/>
              <a:cs typeface="Twinkl"/>
            </a:endParaRPr>
          </a:p>
          <a:p>
            <a:r>
              <a:rPr lang="en-GB" sz="2800" dirty="0">
                <a:latin typeface="+mj-lt"/>
                <a:cs typeface="Twinkl"/>
              </a:rPr>
              <a:t>Date: Wednesday 24</a:t>
            </a:r>
            <a:r>
              <a:rPr lang="en-GB" sz="2800" baseline="30000" dirty="0">
                <a:latin typeface="+mj-lt"/>
                <a:cs typeface="Twinkl"/>
              </a:rPr>
              <a:t>th</a:t>
            </a:r>
            <a:r>
              <a:rPr lang="en-GB" sz="2800" dirty="0">
                <a:latin typeface="+mj-lt"/>
                <a:cs typeface="Twinkl"/>
              </a:rPr>
              <a:t> – Friday 26</a:t>
            </a:r>
            <a:r>
              <a:rPr lang="en-GB" sz="2800" baseline="30000" dirty="0">
                <a:latin typeface="+mj-lt"/>
                <a:cs typeface="Twinkl"/>
              </a:rPr>
              <a:t>th</a:t>
            </a:r>
            <a:r>
              <a:rPr lang="en-GB" sz="2800" dirty="0">
                <a:latin typeface="+mj-lt"/>
                <a:cs typeface="Twinkl"/>
              </a:rPr>
              <a:t> June</a:t>
            </a:r>
            <a:endParaRPr lang="en-US" sz="2800" dirty="0">
              <a:latin typeface="+mj-lt"/>
              <a:cs typeface="Twinkl"/>
            </a:endParaRPr>
          </a:p>
          <a:p>
            <a:r>
              <a:rPr lang="en-US" sz="2800" dirty="0">
                <a:latin typeface="+mj-lt"/>
                <a:cs typeface="Twinkl"/>
              </a:rPr>
              <a:t>A meeting will be </a:t>
            </a:r>
            <a:r>
              <a:rPr lang="en-US" sz="2800" dirty="0" err="1">
                <a:latin typeface="+mj-lt"/>
                <a:cs typeface="Twinkl"/>
              </a:rPr>
              <a:t>organised</a:t>
            </a:r>
            <a:r>
              <a:rPr lang="en-US" sz="2800" dirty="0">
                <a:latin typeface="+mj-lt"/>
                <a:cs typeface="Twinkl"/>
              </a:rPr>
              <a:t> before the residential.</a:t>
            </a:r>
          </a:p>
          <a:p>
            <a:r>
              <a:rPr lang="en-US" sz="2800" dirty="0">
                <a:latin typeface="+mj-lt"/>
                <a:cs typeface="Twinkl"/>
              </a:rPr>
              <a:t>Sleepovers are a great way to prepare your child and build their confidence.</a:t>
            </a:r>
          </a:p>
          <a:p>
            <a:r>
              <a:rPr lang="en-US" sz="2800" dirty="0">
                <a:latin typeface="+mj-lt"/>
                <a:cs typeface="Twinkl"/>
              </a:rPr>
              <a:t>It’s a good idea to get them to practise getting dressed independently.</a:t>
            </a:r>
          </a:p>
          <a:p>
            <a:endParaRPr lang="en-US" dirty="0"/>
          </a:p>
        </p:txBody>
      </p:sp>
      <p:sp>
        <p:nvSpPr>
          <p:cNvPr id="3" name="Title 2"/>
          <p:cNvSpPr>
            <a:spLocks noGrp="1"/>
          </p:cNvSpPr>
          <p:nvPr>
            <p:ph type="title"/>
          </p:nvPr>
        </p:nvSpPr>
        <p:spPr/>
        <p:txBody>
          <a:bodyPr/>
          <a:lstStyle/>
          <a:p>
            <a:r>
              <a:rPr lang="en-US" b="1" dirty="0" err="1">
                <a:solidFill>
                  <a:srgbClr val="000000"/>
                </a:solidFill>
                <a:cs typeface="Twinkl"/>
              </a:rPr>
              <a:t>Llandudno</a:t>
            </a:r>
            <a:endParaRPr lang="en-US" b="1" dirty="0">
              <a:solidFill>
                <a:srgbClr val="000000"/>
              </a:solidFill>
              <a:cs typeface="Twinkl"/>
            </a:endParaRPr>
          </a:p>
        </p:txBody>
      </p:sp>
      <p:pic>
        <p:nvPicPr>
          <p:cNvPr id="13" name="Picture 12" descr="A train on the tracks&#10;&#10;Description automatically generated">
            <a:extLst>
              <a:ext uri="{FF2B5EF4-FFF2-40B4-BE49-F238E27FC236}">
                <a16:creationId xmlns:a16="http://schemas.microsoft.com/office/drawing/2014/main" id="{669A4AF8-2BC8-A291-2978-D331E7238B56}"/>
              </a:ext>
            </a:extLst>
          </p:cNvPr>
          <p:cNvPicPr>
            <a:picLocks noChangeAspect="1"/>
          </p:cNvPicPr>
          <p:nvPr/>
        </p:nvPicPr>
        <p:blipFill>
          <a:blip r:embed="rId2"/>
          <a:stretch>
            <a:fillRect/>
          </a:stretch>
        </p:blipFill>
        <p:spPr>
          <a:xfrm>
            <a:off x="4571999" y="5297304"/>
            <a:ext cx="2764433" cy="1412266"/>
          </a:xfrm>
          <a:prstGeom prst="rect">
            <a:avLst/>
          </a:prstGeom>
        </p:spPr>
      </p:pic>
      <p:pic>
        <p:nvPicPr>
          <p:cNvPr id="15" name="Picture 14" descr="A sand sculpture with rocks and a bucket&#10;&#10;Description automatically generated">
            <a:extLst>
              <a:ext uri="{FF2B5EF4-FFF2-40B4-BE49-F238E27FC236}">
                <a16:creationId xmlns:a16="http://schemas.microsoft.com/office/drawing/2014/main" id="{A74C3012-CED5-ADCE-E724-E0A65816829D}"/>
              </a:ext>
            </a:extLst>
          </p:cNvPr>
          <p:cNvPicPr>
            <a:picLocks noChangeAspect="1"/>
          </p:cNvPicPr>
          <p:nvPr/>
        </p:nvPicPr>
        <p:blipFill>
          <a:blip r:embed="rId3"/>
          <a:stretch>
            <a:fillRect/>
          </a:stretch>
        </p:blipFill>
        <p:spPr>
          <a:xfrm>
            <a:off x="268531" y="281987"/>
            <a:ext cx="1882998" cy="2183186"/>
          </a:xfrm>
          <a:prstGeom prst="rect">
            <a:avLst/>
          </a:prstGeom>
        </p:spPr>
      </p:pic>
      <p:pic>
        <p:nvPicPr>
          <p:cNvPr id="17" name="Picture 16" descr="A group of children walking on a road&#10;&#10;Description automatically generated">
            <a:extLst>
              <a:ext uri="{FF2B5EF4-FFF2-40B4-BE49-F238E27FC236}">
                <a16:creationId xmlns:a16="http://schemas.microsoft.com/office/drawing/2014/main" id="{A37A0024-6D03-879C-1391-0FED80E6BE35}"/>
              </a:ext>
            </a:extLst>
          </p:cNvPr>
          <p:cNvPicPr>
            <a:picLocks noChangeAspect="1"/>
          </p:cNvPicPr>
          <p:nvPr/>
        </p:nvPicPr>
        <p:blipFill>
          <a:blip r:embed="rId4"/>
          <a:stretch>
            <a:fillRect/>
          </a:stretch>
        </p:blipFill>
        <p:spPr>
          <a:xfrm>
            <a:off x="6927809" y="175777"/>
            <a:ext cx="2019920" cy="2395605"/>
          </a:xfrm>
          <a:prstGeom prst="rect">
            <a:avLst/>
          </a:prstGeom>
        </p:spPr>
      </p:pic>
    </p:spTree>
    <p:extLst>
      <p:ext uri="{BB962C8B-B14F-4D97-AF65-F5344CB8AC3E}">
        <p14:creationId xmlns:p14="http://schemas.microsoft.com/office/powerpoint/2010/main" val="22168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0" fill="hold"/>
                                        <p:tgtEl>
                                          <p:spTgt spid="2"/>
                                        </p:tgtEl>
                                        <p:attrNameLst>
                                          <p:attrName>ppt_x</p:attrName>
                                        </p:attrNameLst>
                                      </p:cBhvr>
                                      <p:tavLst>
                                        <p:tav tm="0">
                                          <p:val>
                                            <p:strVal val="#ppt_x"/>
                                          </p:val>
                                        </p:tav>
                                        <p:tav tm="100000">
                                          <p:val>
                                            <p:strVal val="#ppt_x"/>
                                          </p:val>
                                        </p:tav>
                                      </p:tavLst>
                                    </p:anim>
                                    <p:anim calcmode="lin" valueType="num">
                                      <p:cBhvr additive="base">
                                        <p:cTn id="8" dur="8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68641"/>
            <a:ext cx="7408333" cy="3757522"/>
          </a:xfrm>
        </p:spPr>
        <p:txBody>
          <a:bodyPr>
            <a:normAutofit/>
          </a:bodyPr>
          <a:lstStyle/>
          <a:p>
            <a:r>
              <a:rPr lang="en-US" sz="3200" dirty="0">
                <a:latin typeface="+mj-lt"/>
                <a:cs typeface="Twinkl"/>
              </a:rPr>
              <a:t>Label ALL uniform.</a:t>
            </a:r>
          </a:p>
          <a:p>
            <a:r>
              <a:rPr lang="en-US" sz="3200" dirty="0">
                <a:latin typeface="+mj-lt"/>
                <a:cs typeface="Twinkl"/>
              </a:rPr>
              <a:t>Encourage your child to be independent.</a:t>
            </a:r>
          </a:p>
          <a:p>
            <a:r>
              <a:rPr lang="en-US" sz="3200" dirty="0">
                <a:latin typeface="+mj-lt"/>
                <a:cs typeface="Twinkl"/>
              </a:rPr>
              <a:t>Develop </a:t>
            </a:r>
            <a:r>
              <a:rPr lang="en-US" sz="3200" dirty="0" err="1">
                <a:latin typeface="+mj-lt"/>
                <a:cs typeface="Twinkl"/>
              </a:rPr>
              <a:t>organisational</a:t>
            </a:r>
            <a:r>
              <a:rPr lang="en-US" sz="3200" dirty="0">
                <a:latin typeface="+mj-lt"/>
                <a:cs typeface="Twinkl"/>
              </a:rPr>
              <a:t> skills.</a:t>
            </a:r>
          </a:p>
          <a:p>
            <a:r>
              <a:rPr lang="en-US" sz="3200" dirty="0">
                <a:latin typeface="+mj-lt"/>
                <a:cs typeface="Twinkl"/>
              </a:rPr>
              <a:t>Scissor skills.</a:t>
            </a:r>
          </a:p>
          <a:p>
            <a:endParaRPr lang="en-US" sz="2800" dirty="0">
              <a:latin typeface="Twinkl"/>
              <a:cs typeface="Twinkl"/>
            </a:endParaRPr>
          </a:p>
        </p:txBody>
      </p:sp>
      <p:sp>
        <p:nvSpPr>
          <p:cNvPr id="3" name="Title 2"/>
          <p:cNvSpPr>
            <a:spLocks noGrp="1"/>
          </p:cNvSpPr>
          <p:nvPr>
            <p:ph type="title"/>
          </p:nvPr>
        </p:nvSpPr>
        <p:spPr/>
        <p:txBody>
          <a:bodyPr>
            <a:normAutofit/>
          </a:bodyPr>
          <a:lstStyle/>
          <a:p>
            <a:r>
              <a:rPr lang="en-US" sz="4800" dirty="0">
                <a:solidFill>
                  <a:srgbClr val="000000"/>
                </a:solidFill>
                <a:cs typeface="Twinkl"/>
              </a:rPr>
              <a:t>Top Tips for Year 2</a:t>
            </a:r>
          </a:p>
        </p:txBody>
      </p:sp>
    </p:spTree>
    <p:extLst>
      <p:ext uri="{BB962C8B-B14F-4D97-AF65-F5344CB8AC3E}">
        <p14:creationId xmlns:p14="http://schemas.microsoft.com/office/powerpoint/2010/main" val="6730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4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4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4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4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4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4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4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4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rcRect l="29501" r="31318"/>
          <a:stretch>
            <a:fillRect/>
          </a:stretch>
        </p:blipFill>
        <p:spPr>
          <a:xfrm>
            <a:off x="872067" y="2675467"/>
            <a:ext cx="7408333" cy="3450696"/>
          </a:xfrm>
          <a:prstGeom prst="rect">
            <a:avLst/>
          </a:prstGeom>
          <a:noFill/>
        </p:spPr>
      </p:pic>
      <p:sp>
        <p:nvSpPr>
          <p:cNvPr id="3" name="Title 2"/>
          <p:cNvSpPr>
            <a:spLocks noGrp="1"/>
          </p:cNvSpPr>
          <p:nvPr>
            <p:ph type="title"/>
          </p:nvPr>
        </p:nvSpPr>
        <p:spPr>
          <a:xfrm>
            <a:off x="457200" y="338328"/>
            <a:ext cx="8229600" cy="1252728"/>
          </a:xfrm>
        </p:spPr>
        <p:txBody>
          <a:bodyPr anchor="ctr">
            <a:normAutofit/>
          </a:bodyPr>
          <a:lstStyle/>
          <a:p>
            <a:r>
              <a:rPr lang="en-US"/>
              <a:t>Any Questions?</a:t>
            </a:r>
          </a:p>
        </p:txBody>
      </p:sp>
    </p:spTree>
    <p:extLst>
      <p:ext uri="{BB962C8B-B14F-4D97-AF65-F5344CB8AC3E}">
        <p14:creationId xmlns:p14="http://schemas.microsoft.com/office/powerpoint/2010/main" val="356182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F727-D73C-0A16-0BA8-037FD1C43C5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B03709-33AC-EEA7-C846-925133CB3595}"/>
              </a:ext>
            </a:extLst>
          </p:cNvPr>
          <p:cNvPicPr>
            <a:picLocks noChangeAspect="1"/>
          </p:cNvPicPr>
          <p:nvPr/>
        </p:nvPicPr>
        <p:blipFill>
          <a:blip r:embed="rId2"/>
          <a:srcRect l="29501" r="31318"/>
          <a:stretch>
            <a:fillRect/>
          </a:stretch>
        </p:blipFill>
        <p:spPr>
          <a:xfrm>
            <a:off x="872067" y="2675467"/>
            <a:ext cx="7408333" cy="3450696"/>
          </a:xfrm>
          <a:prstGeom prst="rect">
            <a:avLst/>
          </a:prstGeom>
          <a:noFill/>
        </p:spPr>
      </p:pic>
      <p:sp>
        <p:nvSpPr>
          <p:cNvPr id="3" name="Title 2">
            <a:extLst>
              <a:ext uri="{FF2B5EF4-FFF2-40B4-BE49-F238E27FC236}">
                <a16:creationId xmlns:a16="http://schemas.microsoft.com/office/drawing/2014/main" id="{54930052-0070-7B1C-8A74-7839C03A7F64}"/>
              </a:ext>
            </a:extLst>
          </p:cNvPr>
          <p:cNvSpPr>
            <a:spLocks noGrp="1"/>
          </p:cNvSpPr>
          <p:nvPr>
            <p:ph type="title"/>
          </p:nvPr>
        </p:nvSpPr>
        <p:spPr>
          <a:xfrm>
            <a:off x="457200" y="338328"/>
            <a:ext cx="8229600" cy="1252728"/>
          </a:xfrm>
        </p:spPr>
        <p:txBody>
          <a:bodyPr anchor="ctr">
            <a:normAutofit/>
          </a:bodyPr>
          <a:lstStyle/>
          <a:p>
            <a:r>
              <a:rPr lang="en-US" dirty="0"/>
              <a:t>Thank you for coming!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84194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117" y="443047"/>
            <a:ext cx="7663684" cy="1502390"/>
          </a:xfrm>
        </p:spPr>
        <p:txBody>
          <a:bodyPr>
            <a:normAutofit/>
          </a:bodyPr>
          <a:lstStyle/>
          <a:p>
            <a:r>
              <a:rPr lang="en-US" b="1" dirty="0">
                <a:solidFill>
                  <a:schemeClr val="tx1"/>
                </a:solidFill>
                <a:cs typeface="Twinkl"/>
              </a:rPr>
              <a:t>Year 2 </a:t>
            </a:r>
            <a:r>
              <a:rPr lang="mr-IN" b="1" dirty="0">
                <a:solidFill>
                  <a:schemeClr val="tx1"/>
                </a:solidFill>
                <a:cs typeface="Twinkl"/>
              </a:rPr>
              <a:t>–</a:t>
            </a:r>
            <a:r>
              <a:rPr lang="en-US" b="1" dirty="0">
                <a:solidFill>
                  <a:schemeClr val="tx1"/>
                </a:solidFill>
                <a:cs typeface="Twinkl"/>
              </a:rPr>
              <a:t> Who’s who </a:t>
            </a:r>
            <a:r>
              <a:rPr lang="mr-IN" b="1" dirty="0">
                <a:solidFill>
                  <a:schemeClr val="tx1"/>
                </a:solidFill>
                <a:cs typeface="Twinkl"/>
              </a:rPr>
              <a:t>…</a:t>
            </a:r>
            <a:r>
              <a:rPr lang="en-GB" b="1" dirty="0">
                <a:solidFill>
                  <a:schemeClr val="tx1"/>
                </a:solidFill>
                <a:cs typeface="Twinkl"/>
              </a:rPr>
              <a:t>.</a:t>
            </a:r>
            <a:r>
              <a:rPr lang="en-US" b="1" dirty="0">
                <a:solidFill>
                  <a:schemeClr val="tx1"/>
                </a:solidFill>
                <a:cs typeface="Twinkl"/>
              </a:rPr>
              <a:t> </a:t>
            </a:r>
            <a:br>
              <a:rPr lang="en-US" b="1" dirty="0">
                <a:solidFill>
                  <a:schemeClr val="tx1"/>
                </a:solidFill>
                <a:cs typeface="Twinkl"/>
              </a:rPr>
            </a:br>
            <a:endParaRPr lang="en-US" b="1" dirty="0">
              <a:solidFill>
                <a:schemeClr val="tx1"/>
              </a:solidFill>
              <a:cs typeface="Twink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37112372"/>
              </p:ext>
            </p:extLst>
          </p:nvPr>
        </p:nvGraphicFramePr>
        <p:xfrm>
          <a:off x="7773981" y="428278"/>
          <a:ext cx="901640" cy="848234"/>
        </p:xfrm>
        <a:graphic>
          <a:graphicData uri="http://schemas.openxmlformats.org/presentationml/2006/ole">
            <mc:AlternateContent xmlns:mc="http://schemas.openxmlformats.org/markup-compatibility/2006">
              <mc:Choice xmlns:v="urn:schemas-microsoft-com:vml" Requires="v">
                <p:oleObj name="Microsoft Drawing" r:id="rId2" imgW="5588998" imgH="7609524" progId="MSDraw">
                  <p:embed/>
                </p:oleObj>
              </mc:Choice>
              <mc:Fallback>
                <p:oleObj name="Microsoft Drawing" r:id="rId2" imgW="5588998" imgH="7609524" progId="MSDraw">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981" y="428278"/>
                        <a:ext cx="901640" cy="848234"/>
                      </a:xfrm>
                      <a:prstGeom prst="rect">
                        <a:avLst/>
                      </a:prstGeom>
                      <a:solidFill>
                        <a:schemeClr val="bg2"/>
                      </a:solidFill>
                      <a:ln w="57150" cmpd="thickThin">
                        <a:solidFill>
                          <a:srgbClr val="000000"/>
                        </a:solidFill>
                        <a:miter lim="800000"/>
                        <a:headEnd/>
                        <a:tailEnd/>
                      </a:ln>
                    </p:spPr>
                  </p:pic>
                </p:oleObj>
              </mc:Fallback>
            </mc:AlternateContent>
          </a:graphicData>
        </a:graphic>
      </p:graphicFrame>
      <p:sp>
        <p:nvSpPr>
          <p:cNvPr id="10" name="TextBox 9"/>
          <p:cNvSpPr txBox="1"/>
          <p:nvPr/>
        </p:nvSpPr>
        <p:spPr>
          <a:xfrm>
            <a:off x="996031" y="3529563"/>
            <a:ext cx="2307182" cy="584775"/>
          </a:xfrm>
          <a:prstGeom prst="rect">
            <a:avLst/>
          </a:prstGeom>
          <a:noFill/>
        </p:spPr>
        <p:txBody>
          <a:bodyPr wrap="square" rtlCol="0">
            <a:spAutoFit/>
          </a:bodyPr>
          <a:lstStyle/>
          <a:p>
            <a:pPr algn="ctr"/>
            <a:r>
              <a:rPr lang="en-US" sz="3200" dirty="0" err="1">
                <a:latin typeface="+mj-lt"/>
                <a:cs typeface="Twinkl"/>
              </a:rPr>
              <a:t>Mrs</a:t>
            </a:r>
            <a:r>
              <a:rPr lang="en-US" sz="3200" dirty="0">
                <a:latin typeface="+mj-lt"/>
                <a:cs typeface="Twinkl"/>
              </a:rPr>
              <a:t> Waters</a:t>
            </a:r>
          </a:p>
        </p:txBody>
      </p:sp>
      <p:sp>
        <p:nvSpPr>
          <p:cNvPr id="13" name="Rectangle 12"/>
          <p:cNvSpPr/>
          <p:nvPr/>
        </p:nvSpPr>
        <p:spPr>
          <a:xfrm>
            <a:off x="5915339" y="3529562"/>
            <a:ext cx="2122697" cy="584775"/>
          </a:xfrm>
          <a:prstGeom prst="rect">
            <a:avLst/>
          </a:prstGeom>
        </p:spPr>
        <p:txBody>
          <a:bodyPr wrap="none">
            <a:spAutoFit/>
          </a:bodyPr>
          <a:lstStyle/>
          <a:p>
            <a:pPr algn="ctr"/>
            <a:r>
              <a:rPr lang="en-US" sz="3200" dirty="0" err="1">
                <a:latin typeface="+mj-lt"/>
                <a:cs typeface="Twinkl"/>
              </a:rPr>
              <a:t>Mr</a:t>
            </a:r>
            <a:r>
              <a:rPr lang="en-US" sz="3200" dirty="0">
                <a:latin typeface="+mj-lt"/>
                <a:cs typeface="Twinkl"/>
              </a:rPr>
              <a:t> Gibbons</a:t>
            </a:r>
          </a:p>
        </p:txBody>
      </p:sp>
      <p:pic>
        <p:nvPicPr>
          <p:cNvPr id="14" name="Picture 13"/>
          <p:cNvPicPr>
            <a:picLocks noChangeAspect="1"/>
          </p:cNvPicPr>
          <p:nvPr/>
        </p:nvPicPr>
        <p:blipFill>
          <a:blip r:embed="rId4"/>
          <a:stretch>
            <a:fillRect/>
          </a:stretch>
        </p:blipFill>
        <p:spPr>
          <a:xfrm>
            <a:off x="1669056" y="5542316"/>
            <a:ext cx="6104925" cy="1114717"/>
          </a:xfrm>
          <a:prstGeom prst="rect">
            <a:avLst/>
          </a:prstGeom>
        </p:spPr>
      </p:pic>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5530" r="6880"/>
          <a:stretch/>
        </p:blipFill>
        <p:spPr bwMode="auto">
          <a:xfrm>
            <a:off x="6394988" y="1679189"/>
            <a:ext cx="1163398" cy="159194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451CC567-1053-85E1-28CB-DE19B85E4A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231" y="1768746"/>
            <a:ext cx="1198782" cy="15023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16F27D-35D7-F70E-5F95-DBD2E5E711BD}"/>
              </a:ext>
            </a:extLst>
          </p:cNvPr>
          <p:cNvSpPr txBox="1"/>
          <p:nvPr/>
        </p:nvSpPr>
        <p:spPr>
          <a:xfrm>
            <a:off x="3455685" y="3529563"/>
            <a:ext cx="2307182" cy="584775"/>
          </a:xfrm>
          <a:prstGeom prst="rect">
            <a:avLst/>
          </a:prstGeom>
          <a:noFill/>
        </p:spPr>
        <p:txBody>
          <a:bodyPr wrap="square" rtlCol="0">
            <a:spAutoFit/>
          </a:bodyPr>
          <a:lstStyle/>
          <a:p>
            <a:pPr algn="ctr"/>
            <a:r>
              <a:rPr lang="en-US" sz="3200" dirty="0" err="1">
                <a:latin typeface="+mj-lt"/>
                <a:cs typeface="Twinkl"/>
              </a:rPr>
              <a:t>Mrs</a:t>
            </a:r>
            <a:r>
              <a:rPr lang="en-US" sz="3200" dirty="0">
                <a:latin typeface="+mj-lt"/>
                <a:cs typeface="Twinkl"/>
              </a:rPr>
              <a:t> Ackerley</a:t>
            </a:r>
          </a:p>
        </p:txBody>
      </p:sp>
      <p:pic>
        <p:nvPicPr>
          <p:cNvPr id="16" name="Picture 15">
            <a:extLst>
              <a:ext uri="{FF2B5EF4-FFF2-40B4-BE49-F238E27FC236}">
                <a16:creationId xmlns:a16="http://schemas.microsoft.com/office/drawing/2014/main" id="{9232AC52-1E01-4887-47C7-7670B5EA61FB}"/>
              </a:ext>
            </a:extLst>
          </p:cNvPr>
          <p:cNvPicPr>
            <a:picLocks noChangeAspect="1"/>
          </p:cNvPicPr>
          <p:nvPr/>
        </p:nvPicPr>
        <p:blipFill>
          <a:blip r:embed="rId7"/>
          <a:stretch>
            <a:fillRect/>
          </a:stretch>
        </p:blipFill>
        <p:spPr>
          <a:xfrm>
            <a:off x="3923045" y="1736490"/>
            <a:ext cx="1270241" cy="1591947"/>
          </a:xfrm>
          <a:prstGeom prst="rect">
            <a:avLst/>
          </a:prstGeom>
        </p:spPr>
      </p:pic>
    </p:spTree>
    <p:extLst>
      <p:ext uri="{BB962C8B-B14F-4D97-AF65-F5344CB8AC3E}">
        <p14:creationId xmlns:p14="http://schemas.microsoft.com/office/powerpoint/2010/main" val="233634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945119"/>
          </a:xfrm>
        </p:spPr>
        <p:txBody>
          <a:bodyPr/>
          <a:lstStyle/>
          <a:p>
            <a:pPr algn="ctr"/>
            <a:r>
              <a:rPr lang="en-US" dirty="0">
                <a:solidFill>
                  <a:schemeClr val="tx1"/>
                </a:solidFill>
                <a:cs typeface="Twinkl"/>
              </a:rPr>
              <a:t>Year 2 Daily Timetable</a:t>
            </a:r>
          </a:p>
        </p:txBody>
      </p:sp>
      <p:graphicFrame>
        <p:nvGraphicFramePr>
          <p:cNvPr id="5" name="Table 4"/>
          <p:cNvGraphicFramePr>
            <a:graphicFrameLocks noGrp="1"/>
          </p:cNvGraphicFramePr>
          <p:nvPr>
            <p:extLst>
              <p:ext uri="{D42A27DB-BD31-4B8C-83A1-F6EECF244321}">
                <p14:modId xmlns:p14="http://schemas.microsoft.com/office/powerpoint/2010/main" val="668427870"/>
              </p:ext>
            </p:extLst>
          </p:nvPr>
        </p:nvGraphicFramePr>
        <p:xfrm>
          <a:off x="1524000" y="1525541"/>
          <a:ext cx="6096000" cy="5146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087161">
                <a:tc>
                  <a:txBody>
                    <a:bodyPr/>
                    <a:lstStyle/>
                    <a:p>
                      <a:pPr algn="ctr"/>
                      <a:r>
                        <a:rPr lang="en-US" b="0" dirty="0">
                          <a:solidFill>
                            <a:srgbClr val="000000"/>
                          </a:solidFill>
                          <a:latin typeface="+mj-lt"/>
                          <a:cs typeface="Twinkl"/>
                        </a:rPr>
                        <a:t>8.45 -9.00am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b="0" dirty="0">
                          <a:solidFill>
                            <a:srgbClr val="000000"/>
                          </a:solidFill>
                          <a:latin typeface="+mj-lt"/>
                          <a:cs typeface="Twinkl"/>
                        </a:rPr>
                        <a:t>Morning activities and registers.</a:t>
                      </a:r>
                    </a:p>
                    <a:p>
                      <a:r>
                        <a:rPr lang="en-US" b="0" dirty="0">
                          <a:solidFill>
                            <a:srgbClr val="000000"/>
                          </a:solidFill>
                          <a:latin typeface="+mj-lt"/>
                          <a:cs typeface="Twinkl"/>
                        </a:rPr>
                        <a:t>(Common Exception Words, </a:t>
                      </a:r>
                      <a:r>
                        <a:rPr lang="en-US" b="0" dirty="0" err="1">
                          <a:solidFill>
                            <a:srgbClr val="000000"/>
                          </a:solidFill>
                          <a:latin typeface="+mj-lt"/>
                          <a:cs typeface="Twinkl"/>
                        </a:rPr>
                        <a:t>maths</a:t>
                      </a:r>
                      <a:r>
                        <a:rPr lang="en-US" b="0" dirty="0">
                          <a:solidFill>
                            <a:srgbClr val="000000"/>
                          </a:solidFill>
                          <a:latin typeface="+mj-lt"/>
                          <a:cs typeface="Twinkl"/>
                        </a:rPr>
                        <a:t> flashback, grammar </a:t>
                      </a:r>
                      <a:r>
                        <a:rPr lang="en-US" b="0" dirty="0" err="1">
                          <a:solidFill>
                            <a:srgbClr val="000000"/>
                          </a:solidFill>
                          <a:latin typeface="+mj-lt"/>
                          <a:cs typeface="Twinkl"/>
                        </a:rPr>
                        <a:t>etc</a:t>
                      </a:r>
                      <a:r>
                        <a:rPr lang="en-US" b="0" baseline="0" dirty="0">
                          <a:solidFill>
                            <a:srgbClr val="000000"/>
                          </a:solidFill>
                          <a:latin typeface="+mj-lt"/>
                          <a:cs typeface="Twink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ctr"/>
                      <a:r>
                        <a:rPr lang="en-US" b="0" dirty="0">
                          <a:solidFill>
                            <a:srgbClr val="000000"/>
                          </a:solidFill>
                          <a:latin typeface="+mj-lt"/>
                          <a:cs typeface="Twinkl"/>
                        </a:rPr>
                        <a:t>9.00-9.40am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b="0" baseline="0" dirty="0">
                          <a:solidFill>
                            <a:srgbClr val="000000"/>
                          </a:solidFill>
                          <a:latin typeface="+mj-lt"/>
                          <a:cs typeface="Twinkl"/>
                        </a:rPr>
                        <a:t>RWI Phonics, spelling, reading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0840">
                <a:tc>
                  <a:txBody>
                    <a:bodyPr/>
                    <a:lstStyle/>
                    <a:p>
                      <a:pPr algn="ctr"/>
                      <a:r>
                        <a:rPr lang="en-US" b="0" dirty="0">
                          <a:solidFill>
                            <a:srgbClr val="000000"/>
                          </a:solidFill>
                          <a:latin typeface="+mj-lt"/>
                          <a:cs typeface="Twinkl"/>
                        </a:rPr>
                        <a:t>9.40-10.40am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b="0" baseline="0" dirty="0">
                          <a:solidFill>
                            <a:srgbClr val="000000"/>
                          </a:solidFill>
                          <a:latin typeface="+mj-lt"/>
                          <a:cs typeface="Twinkl"/>
                        </a:rPr>
                        <a:t>English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70840">
                <a:tc>
                  <a:txBody>
                    <a:bodyPr/>
                    <a:lstStyle/>
                    <a:p>
                      <a:pPr algn="ctr"/>
                      <a:r>
                        <a:rPr lang="en-US" b="0" dirty="0">
                          <a:solidFill>
                            <a:srgbClr val="000000"/>
                          </a:solidFill>
                          <a:latin typeface="+mj-lt"/>
                          <a:cs typeface="Twinkl"/>
                        </a:rPr>
                        <a:t>11.00-12.00pm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b="0" baseline="0" dirty="0" err="1">
                          <a:solidFill>
                            <a:srgbClr val="000000"/>
                          </a:solidFill>
                          <a:latin typeface="+mj-lt"/>
                          <a:cs typeface="Twinkl"/>
                        </a:rPr>
                        <a:t>Maths</a:t>
                      </a:r>
                      <a:endParaRPr lang="en-US" b="0" baseline="0" dirty="0">
                        <a:solidFill>
                          <a:srgbClr val="000000"/>
                        </a:solidFill>
                        <a:latin typeface="+mj-lt"/>
                        <a:cs typeface="Twink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0840">
                <a:tc>
                  <a:txBody>
                    <a:bodyPr/>
                    <a:lstStyle/>
                    <a:p>
                      <a:pPr algn="ctr"/>
                      <a:endParaRPr lang="en-US" b="0" dirty="0">
                        <a:solidFill>
                          <a:srgbClr val="000000"/>
                        </a:solidFill>
                        <a:latin typeface="+mj-lt"/>
                        <a:cs typeface="Twink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b="0" baseline="0" dirty="0">
                          <a:solidFill>
                            <a:srgbClr val="000000"/>
                          </a:solidFill>
                          <a:latin typeface="+mj-lt"/>
                          <a:cs typeface="Twinkl"/>
                        </a:rPr>
                        <a:t>Lunch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0840">
                <a:tc>
                  <a:txBody>
                    <a:bodyPr/>
                    <a:lstStyle/>
                    <a:p>
                      <a:pPr algn="ctr"/>
                      <a:r>
                        <a:rPr lang="en-US" b="0" dirty="0">
                          <a:solidFill>
                            <a:srgbClr val="000000"/>
                          </a:solidFill>
                          <a:latin typeface="+mj-lt"/>
                          <a:cs typeface="Twinkl"/>
                        </a:rPr>
                        <a:t>1.00-3.15pm</a:t>
                      </a:r>
                    </a:p>
                    <a:p>
                      <a:pPr algn="ctr"/>
                      <a:r>
                        <a:rPr lang="en-US" b="0" dirty="0">
                          <a:solidFill>
                            <a:srgbClr val="000000"/>
                          </a:solidFill>
                          <a:latin typeface="+mj-lt"/>
                          <a:cs typeface="Twinkl"/>
                        </a:rPr>
                        <a:t>(includes playtime)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b="0" baseline="0" dirty="0">
                          <a:solidFill>
                            <a:srgbClr val="000000"/>
                          </a:solidFill>
                          <a:latin typeface="+mj-lt"/>
                          <a:cs typeface="Twinkl"/>
                        </a:rPr>
                        <a:t>Foundation subjects: History, Geography, Science, PE, IT, Art, DT, PSHE, RE</a:t>
                      </a:r>
                    </a:p>
                    <a:p>
                      <a:endParaRPr lang="en-US" b="0" baseline="0" dirty="0">
                        <a:solidFill>
                          <a:srgbClr val="000000"/>
                        </a:solidFill>
                        <a:latin typeface="+mj-lt"/>
                        <a:cs typeface="Twink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err="1">
                          <a:solidFill>
                            <a:srgbClr val="000000"/>
                          </a:solidFill>
                          <a:latin typeface="+mn-lt"/>
                          <a:ea typeface="+mn-ea"/>
                          <a:cs typeface="Twinkl"/>
                        </a:rPr>
                        <a:t>Maths</a:t>
                      </a:r>
                      <a:r>
                        <a:rPr lang="en-US" sz="1800" b="0" kern="1200" baseline="0" dirty="0">
                          <a:solidFill>
                            <a:srgbClr val="000000"/>
                          </a:solidFill>
                          <a:latin typeface="+mn-lt"/>
                          <a:ea typeface="+mn-ea"/>
                          <a:cs typeface="Twinkl"/>
                        </a:rPr>
                        <a:t> Fluency</a:t>
                      </a:r>
                    </a:p>
                    <a:p>
                      <a:r>
                        <a:rPr lang="en-US" b="0" baseline="0" dirty="0">
                          <a:solidFill>
                            <a:srgbClr val="000000"/>
                          </a:solidFill>
                          <a:latin typeface="+mj-lt"/>
                          <a:cs typeface="Twinkl"/>
                        </a:rPr>
                        <a:t>Handwriting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70840">
                <a:tc>
                  <a:txBody>
                    <a:bodyPr/>
                    <a:lstStyle/>
                    <a:p>
                      <a:pPr algn="ctr"/>
                      <a:r>
                        <a:rPr lang="en-US" b="0" dirty="0">
                          <a:solidFill>
                            <a:srgbClr val="000000"/>
                          </a:solidFill>
                          <a:latin typeface="+mj-lt"/>
                          <a:cs typeface="Twinkl"/>
                        </a:rPr>
                        <a:t>2.45-3.10pm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b="0" baseline="0" dirty="0">
                          <a:solidFill>
                            <a:srgbClr val="000000"/>
                          </a:solidFill>
                          <a:latin typeface="+mj-lt"/>
                          <a:cs typeface="Twinkl"/>
                        </a:rPr>
                        <a:t>Assembly (Monday/Tuesday)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70840">
                <a:tc>
                  <a:txBody>
                    <a:bodyPr/>
                    <a:lstStyle/>
                    <a:p>
                      <a:pPr algn="ctr"/>
                      <a:r>
                        <a:rPr lang="en-US" b="0" dirty="0">
                          <a:solidFill>
                            <a:srgbClr val="000000"/>
                          </a:solidFill>
                          <a:latin typeface="+mj-lt"/>
                          <a:cs typeface="Twinkl"/>
                        </a:rPr>
                        <a:t>3.15pm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b="0" baseline="0" dirty="0">
                          <a:solidFill>
                            <a:srgbClr val="000000"/>
                          </a:solidFill>
                          <a:latin typeface="+mj-lt"/>
                          <a:cs typeface="Twinkl"/>
                        </a:rPr>
                        <a:t>Home time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3007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solidFill>
                  <a:srgbClr val="000000"/>
                </a:solidFill>
                <a:cs typeface="Twinkl"/>
              </a:rPr>
              <a:t>Curriculum</a:t>
            </a:r>
          </a:p>
        </p:txBody>
      </p:sp>
      <p:pic>
        <p:nvPicPr>
          <p:cNvPr id="10" name="Picture 9">
            <a:extLst>
              <a:ext uri="{FF2B5EF4-FFF2-40B4-BE49-F238E27FC236}">
                <a16:creationId xmlns:a16="http://schemas.microsoft.com/office/drawing/2014/main" id="{537B1474-653A-C2C3-54BD-9C8628F01E01}"/>
              </a:ext>
            </a:extLst>
          </p:cNvPr>
          <p:cNvPicPr>
            <a:picLocks noChangeAspect="1"/>
          </p:cNvPicPr>
          <p:nvPr/>
        </p:nvPicPr>
        <p:blipFill>
          <a:blip r:embed="rId2"/>
          <a:stretch>
            <a:fillRect/>
          </a:stretch>
        </p:blipFill>
        <p:spPr>
          <a:xfrm>
            <a:off x="940036" y="1466850"/>
            <a:ext cx="7439025" cy="5391150"/>
          </a:xfrm>
          <a:prstGeom prst="rect">
            <a:avLst/>
          </a:prstGeom>
        </p:spPr>
      </p:pic>
    </p:spTree>
    <p:extLst>
      <p:ext uri="{BB962C8B-B14F-4D97-AF65-F5344CB8AC3E}">
        <p14:creationId xmlns:p14="http://schemas.microsoft.com/office/powerpoint/2010/main" val="178776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535" y="399512"/>
            <a:ext cx="6512511" cy="1143000"/>
          </a:xfrm>
        </p:spPr>
        <p:txBody>
          <a:bodyPr>
            <a:normAutofit/>
          </a:bodyPr>
          <a:lstStyle/>
          <a:p>
            <a:pPr algn="ctr"/>
            <a:r>
              <a:rPr lang="en-US" sz="5400" dirty="0">
                <a:solidFill>
                  <a:srgbClr val="000000"/>
                </a:solidFill>
                <a:cs typeface="Twinkl"/>
              </a:rPr>
              <a:t>PE</a:t>
            </a:r>
            <a:r>
              <a:rPr lang="en-US" sz="5400" dirty="0">
                <a:solidFill>
                  <a:srgbClr val="000000"/>
                </a:solidFill>
                <a:latin typeface="Twinkl"/>
                <a:cs typeface="Twinkl"/>
              </a:rPr>
              <a:t> </a:t>
            </a:r>
          </a:p>
        </p:txBody>
      </p:sp>
      <p:sp>
        <p:nvSpPr>
          <p:cNvPr id="5" name="TextBox 4"/>
          <p:cNvSpPr txBox="1"/>
          <p:nvPr/>
        </p:nvSpPr>
        <p:spPr>
          <a:xfrm>
            <a:off x="310770" y="1553776"/>
            <a:ext cx="8120491" cy="6278642"/>
          </a:xfrm>
          <a:prstGeom prst="rect">
            <a:avLst/>
          </a:prstGeom>
          <a:noFill/>
        </p:spPr>
        <p:txBody>
          <a:bodyPr wrap="square" rtlCol="0">
            <a:spAutoFit/>
          </a:bodyPr>
          <a:lstStyle/>
          <a:p>
            <a:pPr marL="285750" indent="-285750">
              <a:buFont typeface="Wingdings" charset="2"/>
              <a:buChar char="²"/>
            </a:pPr>
            <a:r>
              <a:rPr lang="en-US" sz="2200" dirty="0">
                <a:latin typeface="+mj-lt"/>
                <a:cs typeface="Twinkl"/>
              </a:rPr>
              <a:t>PE is on a </a:t>
            </a:r>
            <a:r>
              <a:rPr lang="en-US" sz="2200" b="1" dirty="0">
                <a:latin typeface="+mj-lt"/>
                <a:cs typeface="Twinkl"/>
              </a:rPr>
              <a:t>Tuesday</a:t>
            </a:r>
            <a:r>
              <a:rPr lang="en-US" sz="2200" dirty="0">
                <a:latin typeface="+mj-lt"/>
                <a:cs typeface="Twinkl"/>
              </a:rPr>
              <a:t> and a </a:t>
            </a:r>
            <a:r>
              <a:rPr lang="en-US" sz="2200" b="1" dirty="0">
                <a:latin typeface="+mj-lt"/>
                <a:cs typeface="Twinkl"/>
              </a:rPr>
              <a:t>Thursday</a:t>
            </a:r>
            <a:r>
              <a:rPr lang="en-US" sz="2200" dirty="0">
                <a:latin typeface="+mj-lt"/>
                <a:cs typeface="Twinkl"/>
              </a:rPr>
              <a:t>. </a:t>
            </a:r>
            <a:r>
              <a:rPr lang="en-US" sz="2200" dirty="0" err="1">
                <a:latin typeface="+mj-lt"/>
                <a:cs typeface="Twinkl"/>
              </a:rPr>
              <a:t>Mr</a:t>
            </a:r>
            <a:r>
              <a:rPr lang="en-US" sz="2200" dirty="0">
                <a:latin typeface="+mj-lt"/>
                <a:cs typeface="Twinkl"/>
              </a:rPr>
              <a:t> Gibbons teaches the Thursday session.</a:t>
            </a:r>
          </a:p>
          <a:p>
            <a:endParaRPr lang="en-US" sz="2200" dirty="0">
              <a:latin typeface="+mj-lt"/>
              <a:cs typeface="Twinkl"/>
            </a:endParaRPr>
          </a:p>
          <a:p>
            <a:pPr marL="285750" indent="-285750">
              <a:buFont typeface="Wingdings" charset="2"/>
              <a:buChar char="²"/>
            </a:pPr>
            <a:r>
              <a:rPr lang="en-US" sz="2200" dirty="0">
                <a:latin typeface="+mj-lt"/>
                <a:cs typeface="Twinkl"/>
              </a:rPr>
              <a:t>Children are allowed to come to school wearing their school PE kit.</a:t>
            </a:r>
          </a:p>
          <a:p>
            <a:pPr marL="285750" indent="-285750">
              <a:buFont typeface="Wingdings" charset="2"/>
              <a:buChar char="²"/>
            </a:pPr>
            <a:endParaRPr lang="en-US" sz="2200" dirty="0">
              <a:latin typeface="+mj-lt"/>
              <a:cs typeface="Twinkl"/>
            </a:endParaRPr>
          </a:p>
          <a:p>
            <a:pPr marL="285750" indent="-285750">
              <a:buFont typeface="Wingdings" charset="2"/>
              <a:buChar char="²"/>
            </a:pPr>
            <a:r>
              <a:rPr lang="en-US" sz="2200" dirty="0">
                <a:latin typeface="+mj-lt"/>
                <a:cs typeface="Twinkl"/>
              </a:rPr>
              <a:t>During colder months, the children must wear warm clothing for outdoor PE sessions.</a:t>
            </a:r>
          </a:p>
          <a:p>
            <a:pPr marL="285750" indent="-285750">
              <a:buFont typeface="Wingdings" charset="2"/>
              <a:buChar char="²"/>
            </a:pPr>
            <a:endParaRPr lang="en-US" sz="2200" dirty="0">
              <a:latin typeface="+mj-lt"/>
              <a:cs typeface="Twinkl"/>
            </a:endParaRPr>
          </a:p>
          <a:p>
            <a:pPr marL="285750" indent="-285750">
              <a:buFont typeface="Wingdings" charset="2"/>
              <a:buChar char="²"/>
            </a:pPr>
            <a:r>
              <a:rPr lang="en-US" sz="2200" dirty="0">
                <a:latin typeface="+mj-lt"/>
                <a:cs typeface="Twinkl"/>
              </a:rPr>
              <a:t>Please label all clothing, especially jumpers!</a:t>
            </a:r>
          </a:p>
          <a:p>
            <a:pPr marL="285750" indent="-285750">
              <a:buFont typeface="Wingdings" charset="2"/>
              <a:buChar char="²"/>
            </a:pPr>
            <a:endParaRPr lang="en-US" sz="2200" dirty="0">
              <a:latin typeface="+mj-lt"/>
              <a:cs typeface="Twinkl"/>
            </a:endParaRPr>
          </a:p>
          <a:p>
            <a:pPr marL="285750" indent="-285750">
              <a:buFont typeface="Wingdings" charset="2"/>
              <a:buChar char="²"/>
            </a:pPr>
            <a:r>
              <a:rPr lang="en-US" sz="2200" dirty="0">
                <a:latin typeface="+mj-lt"/>
                <a:cs typeface="Twinkl"/>
              </a:rPr>
              <a:t>We encourage the children to wear trainers and not the the black pumps.</a:t>
            </a:r>
          </a:p>
          <a:p>
            <a:pPr marL="285750" indent="-285750">
              <a:buFont typeface="Wingdings" charset="2"/>
              <a:buChar char="²"/>
            </a:pPr>
            <a:endParaRPr lang="en-US" sz="2200" dirty="0">
              <a:latin typeface="+mj-lt"/>
              <a:cs typeface="Twinkl"/>
            </a:endParaRPr>
          </a:p>
          <a:p>
            <a:pPr marL="285750" indent="-285750">
              <a:buFont typeface="Wingdings" charset="2"/>
              <a:buChar char="²"/>
            </a:pPr>
            <a:r>
              <a:rPr lang="en-US" sz="2200" dirty="0">
                <a:latin typeface="+mj-lt"/>
                <a:cs typeface="Twinkl"/>
              </a:rPr>
              <a:t>Earrings </a:t>
            </a:r>
            <a:r>
              <a:rPr lang="mr-IN" sz="2200" dirty="0">
                <a:latin typeface="+mj-lt"/>
                <a:cs typeface="Twinkl"/>
              </a:rPr>
              <a:t>–</a:t>
            </a:r>
            <a:r>
              <a:rPr lang="en-US" sz="2200" dirty="0">
                <a:latin typeface="+mj-lt"/>
                <a:cs typeface="Twinkl"/>
              </a:rPr>
              <a:t> Tape is needed to cover earrings or please don’t wear them.</a:t>
            </a:r>
          </a:p>
          <a:p>
            <a:pPr marL="285750" indent="-285750">
              <a:buFont typeface="Wingdings" charset="2"/>
              <a:buChar char="²"/>
            </a:pPr>
            <a:endParaRPr lang="en-US" dirty="0">
              <a:solidFill>
                <a:schemeClr val="bg2">
                  <a:lumMod val="25000"/>
                </a:schemeClr>
              </a:solidFill>
              <a:latin typeface="Twinkl"/>
              <a:cs typeface="Twinkl"/>
            </a:endParaRPr>
          </a:p>
          <a:p>
            <a:pPr marL="285750" indent="-285750">
              <a:buFont typeface="Wingdings" charset="2"/>
              <a:buChar char="²"/>
            </a:pPr>
            <a:endParaRPr lang="en-US" dirty="0">
              <a:solidFill>
                <a:schemeClr val="bg2">
                  <a:lumMod val="25000"/>
                </a:schemeClr>
              </a:solidFill>
              <a:latin typeface="Twinkl"/>
              <a:cs typeface="Twinkl"/>
            </a:endParaRPr>
          </a:p>
          <a:p>
            <a:pPr marL="285750" indent="-285750">
              <a:buFont typeface="Wingdings" charset="2"/>
              <a:buChar char="²"/>
            </a:pPr>
            <a:endParaRPr lang="en-US" dirty="0">
              <a:solidFill>
                <a:schemeClr val="bg2">
                  <a:lumMod val="25000"/>
                </a:schemeClr>
              </a:solidFill>
              <a:latin typeface="Twinkl"/>
              <a:cs typeface="Twinkl"/>
            </a:endParaRPr>
          </a:p>
          <a:p>
            <a:pPr marL="285750" indent="-285750">
              <a:buFont typeface="Wingdings" charset="2"/>
              <a:buChar char="²"/>
            </a:pPr>
            <a:endParaRPr lang="en-US" dirty="0">
              <a:solidFill>
                <a:schemeClr val="bg2">
                  <a:lumMod val="25000"/>
                </a:schemeClr>
              </a:solidFill>
              <a:latin typeface="Twinkl"/>
              <a:cs typeface="Twinkl"/>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5530" r="6880"/>
          <a:stretch/>
        </p:blipFill>
        <p:spPr bwMode="auto">
          <a:xfrm>
            <a:off x="7848046" y="348105"/>
            <a:ext cx="872875" cy="119440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135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7263" y="1783316"/>
            <a:ext cx="8119537" cy="4666237"/>
          </a:xfrm>
        </p:spPr>
        <p:txBody>
          <a:bodyPr>
            <a:normAutofit fontScale="40000" lnSpcReduction="20000"/>
          </a:bodyPr>
          <a:lstStyle/>
          <a:p>
            <a:pPr>
              <a:buFont typeface="Arial" panose="020B0604020202020204" pitchFamily="34" charset="0"/>
              <a:buChar char="•"/>
            </a:pPr>
            <a:r>
              <a:rPr lang="en-US" sz="3300" dirty="0">
                <a:solidFill>
                  <a:schemeClr val="tx1"/>
                </a:solidFill>
                <a:latin typeface="+mj-lt"/>
                <a:cs typeface="Twinkl"/>
              </a:rPr>
              <a:t>Reading is an </a:t>
            </a:r>
            <a:r>
              <a:rPr lang="en-US" sz="3300" b="1" dirty="0">
                <a:solidFill>
                  <a:schemeClr val="tx1"/>
                </a:solidFill>
                <a:latin typeface="+mj-lt"/>
                <a:cs typeface="Twinkl"/>
              </a:rPr>
              <a:t>essential </a:t>
            </a:r>
            <a:r>
              <a:rPr lang="en-US" sz="3300" dirty="0">
                <a:solidFill>
                  <a:schemeClr val="tx1"/>
                </a:solidFill>
                <a:latin typeface="+mj-lt"/>
                <a:cs typeface="Twinkl"/>
              </a:rPr>
              <a:t>skill for accessing the entire curriculum. Please try to read daily with your child as it will help them immeasurably. Numerous studies show significant correlations between reading fluency and academic success.</a:t>
            </a:r>
          </a:p>
          <a:p>
            <a:pPr>
              <a:buFont typeface="Arial" panose="020B0604020202020204" pitchFamily="34" charset="0"/>
              <a:buChar char="•"/>
            </a:pPr>
            <a:endParaRPr lang="en-US" sz="3300" dirty="0">
              <a:solidFill>
                <a:schemeClr val="tx1"/>
              </a:solidFill>
              <a:latin typeface="+mj-lt"/>
              <a:cs typeface="Twinkl"/>
            </a:endParaRPr>
          </a:p>
          <a:p>
            <a:pPr>
              <a:buFont typeface="Arial" panose="020B0604020202020204" pitchFamily="34" charset="0"/>
              <a:buChar char="•"/>
            </a:pPr>
            <a:r>
              <a:rPr lang="en-US" sz="3300" dirty="0">
                <a:solidFill>
                  <a:schemeClr val="tx1"/>
                </a:solidFill>
                <a:latin typeface="+mj-lt"/>
                <a:cs typeface="Twinkl"/>
              </a:rPr>
              <a:t>Praise them! Confidence is key when reading. Children can easily worry they are disappointing you by not reading fluently enough. It’s important to keep reminding them what a great job they are doing and how proud you are of them. If they get stuck, use positive language to encourage them to have another go. It’s important they associate reading with positive feelings.</a:t>
            </a:r>
          </a:p>
          <a:p>
            <a:pPr>
              <a:buFont typeface="Arial" panose="020B0604020202020204" pitchFamily="34" charset="0"/>
              <a:buChar char="•"/>
            </a:pPr>
            <a:endParaRPr lang="en-US" sz="3300" dirty="0">
              <a:solidFill>
                <a:schemeClr val="tx1"/>
              </a:solidFill>
              <a:latin typeface="+mj-lt"/>
              <a:cs typeface="Twinkl"/>
            </a:endParaRPr>
          </a:p>
          <a:p>
            <a:pPr>
              <a:buFont typeface="Arial" panose="020B0604020202020204" pitchFamily="34" charset="0"/>
              <a:buChar char="•"/>
            </a:pPr>
            <a:r>
              <a:rPr lang="en-US" sz="3300" dirty="0">
                <a:solidFill>
                  <a:schemeClr val="tx1"/>
                </a:solidFill>
                <a:latin typeface="+mj-lt"/>
                <a:cs typeface="Twinkl"/>
              </a:rPr>
              <a:t>When reading with your child, model strategies such as chunking (breaking down) words. Encourage them to use their hands to cover parts of words etc. It’s amazing how many children will try to do everything in their heads!</a:t>
            </a:r>
          </a:p>
          <a:p>
            <a:pPr>
              <a:buFont typeface="Arial" panose="020B0604020202020204" pitchFamily="34" charset="0"/>
              <a:buChar char="•"/>
            </a:pPr>
            <a:endParaRPr lang="en-US" sz="3300" dirty="0">
              <a:solidFill>
                <a:schemeClr val="tx1"/>
              </a:solidFill>
              <a:latin typeface="+mj-lt"/>
              <a:cs typeface="Twinkl"/>
            </a:endParaRPr>
          </a:p>
          <a:p>
            <a:pPr>
              <a:buFont typeface="Arial" panose="020B0604020202020204" pitchFamily="34" charset="0"/>
              <a:buChar char="•"/>
            </a:pPr>
            <a:r>
              <a:rPr lang="en-US" sz="3300" dirty="0">
                <a:solidFill>
                  <a:schemeClr val="tx1"/>
                </a:solidFill>
                <a:latin typeface="+mj-lt"/>
                <a:cs typeface="Twinkl"/>
              </a:rPr>
              <a:t>Encourage them to recognise punctuation as this will help to develop their understanding of sentence structure, thus helping their writing.</a:t>
            </a:r>
          </a:p>
          <a:p>
            <a:pPr marL="0" indent="0">
              <a:buNone/>
            </a:pPr>
            <a:endParaRPr lang="en-US" sz="3300" dirty="0">
              <a:solidFill>
                <a:schemeClr val="tx1"/>
              </a:solidFill>
              <a:latin typeface="+mj-lt"/>
              <a:cs typeface="Twinkl"/>
            </a:endParaRPr>
          </a:p>
          <a:p>
            <a:pPr>
              <a:buFont typeface="Arial" panose="020B0604020202020204" pitchFamily="34" charset="0"/>
              <a:buChar char="•"/>
            </a:pPr>
            <a:r>
              <a:rPr lang="en-US" sz="3300" dirty="0">
                <a:solidFill>
                  <a:schemeClr val="tx1"/>
                </a:solidFill>
                <a:latin typeface="+mj-lt"/>
                <a:cs typeface="Twinkl"/>
              </a:rPr>
              <a:t> Model good use expression to convey meaning. Children can demonstrate their comprehension of a text through their ‘storytelling voice’.</a:t>
            </a:r>
          </a:p>
          <a:p>
            <a:pPr>
              <a:buFont typeface="Arial" panose="020B0604020202020204" pitchFamily="34" charset="0"/>
              <a:buChar char="•"/>
            </a:pPr>
            <a:endParaRPr lang="en-US" sz="3300" dirty="0">
              <a:solidFill>
                <a:schemeClr val="tx1"/>
              </a:solidFill>
              <a:latin typeface="+mj-lt"/>
              <a:cs typeface="Twinkl"/>
            </a:endParaRPr>
          </a:p>
          <a:p>
            <a:pPr>
              <a:buFont typeface="Arial" panose="020B0604020202020204" pitchFamily="34" charset="0"/>
              <a:buChar char="•"/>
            </a:pPr>
            <a:r>
              <a:rPr lang="en-US" sz="3300" dirty="0">
                <a:solidFill>
                  <a:schemeClr val="tx1"/>
                </a:solidFill>
                <a:latin typeface="+mj-lt"/>
                <a:cs typeface="Twinkl"/>
              </a:rPr>
              <a:t>Pause to discuss the text – ask questions etc. Children need to be ‘active readers’ (thinking as they read) to help comprehension. Also, check their understanding of vocabulary you think might be tricky.</a:t>
            </a:r>
          </a:p>
          <a:p>
            <a:pPr>
              <a:buFont typeface="Arial" panose="020B0604020202020204" pitchFamily="34" charset="0"/>
              <a:buChar char="•"/>
            </a:pPr>
            <a:endParaRPr lang="en-US" sz="3300" dirty="0">
              <a:solidFill>
                <a:schemeClr val="tx1"/>
              </a:solidFill>
              <a:latin typeface="+mj-lt"/>
              <a:cs typeface="Twinkl"/>
            </a:endParaRPr>
          </a:p>
          <a:p>
            <a:pPr>
              <a:buFont typeface="Arial" panose="020B0604020202020204" pitchFamily="34" charset="0"/>
              <a:buChar char="•"/>
            </a:pPr>
            <a:r>
              <a:rPr lang="en-US" sz="3300" dirty="0">
                <a:solidFill>
                  <a:schemeClr val="tx1"/>
                </a:solidFill>
                <a:latin typeface="+mj-lt"/>
                <a:cs typeface="Twinkl"/>
              </a:rPr>
              <a:t>Foster a love of reading – trips to the library, reading stories to them. Don’t be afraid to read the same book over and over again as this can actually help develop their vocabulary.</a:t>
            </a:r>
          </a:p>
          <a:p>
            <a:pPr>
              <a:buFont typeface="Arial" panose="020B0604020202020204" pitchFamily="34" charset="0"/>
              <a:buChar char="•"/>
            </a:pPr>
            <a:endParaRPr lang="en-US" sz="2800" dirty="0">
              <a:solidFill>
                <a:schemeClr val="tx1"/>
              </a:solidFill>
              <a:latin typeface="+mj-lt"/>
              <a:cs typeface="Twinkl"/>
            </a:endParaRPr>
          </a:p>
          <a:p>
            <a:pPr marL="0" indent="0">
              <a:buNone/>
            </a:pPr>
            <a:endParaRPr lang="en-US" dirty="0">
              <a:latin typeface="Twinkl"/>
              <a:cs typeface="Twinkl"/>
            </a:endParaRPr>
          </a:p>
        </p:txBody>
      </p:sp>
      <p:sp>
        <p:nvSpPr>
          <p:cNvPr id="3" name="Title 2"/>
          <p:cNvSpPr>
            <a:spLocks noGrp="1"/>
          </p:cNvSpPr>
          <p:nvPr>
            <p:ph type="title"/>
          </p:nvPr>
        </p:nvSpPr>
        <p:spPr/>
        <p:txBody>
          <a:bodyPr/>
          <a:lstStyle/>
          <a:p>
            <a:r>
              <a:rPr lang="en-US" b="1" dirty="0">
                <a:solidFill>
                  <a:srgbClr val="000000"/>
                </a:solidFill>
                <a:cs typeface="Twinkl"/>
              </a:rPr>
              <a:t>Reading in Year 2</a:t>
            </a:r>
          </a:p>
        </p:txBody>
      </p:sp>
      <p:pic>
        <p:nvPicPr>
          <p:cNvPr id="4" name="Picture 3" descr="Screen Shot 2021-09-24 at 14.09.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4184" y="554708"/>
            <a:ext cx="672616" cy="819967"/>
          </a:xfrm>
          <a:prstGeom prst="rect">
            <a:avLst/>
          </a:prstGeom>
        </p:spPr>
      </p:pic>
    </p:spTree>
    <p:extLst>
      <p:ext uri="{BB962C8B-B14F-4D97-AF65-F5344CB8AC3E}">
        <p14:creationId xmlns:p14="http://schemas.microsoft.com/office/powerpoint/2010/main" val="39700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1B63D-BD45-B944-0891-CE45FB65113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019950-C459-ABA0-3EFD-3A1F29F0CE14}"/>
              </a:ext>
            </a:extLst>
          </p:cNvPr>
          <p:cNvSpPr>
            <a:spLocks noGrp="1"/>
          </p:cNvSpPr>
          <p:nvPr>
            <p:ph idx="1"/>
          </p:nvPr>
        </p:nvSpPr>
        <p:spPr>
          <a:xfrm>
            <a:off x="567263" y="1783316"/>
            <a:ext cx="8119537" cy="4666237"/>
          </a:xfrm>
        </p:spPr>
        <p:txBody>
          <a:bodyPr>
            <a:normAutofit fontScale="55000" lnSpcReduction="20000"/>
          </a:bodyPr>
          <a:lstStyle/>
          <a:p>
            <a:pPr>
              <a:buFont typeface="Arial" panose="020B0604020202020204" pitchFamily="34" charset="0"/>
              <a:buChar char="•"/>
            </a:pPr>
            <a:r>
              <a:rPr lang="en-US" sz="2800" dirty="0">
                <a:solidFill>
                  <a:schemeClr val="tx1"/>
                </a:solidFill>
                <a:latin typeface="+mj-lt"/>
                <a:cs typeface="Twinkl"/>
              </a:rPr>
              <a:t>There are two main elements to writing – composition (their ideas, the content of what they choose to write) and transcription (the technical part – correct grammar, spelling, punctuation and handwriting)</a:t>
            </a:r>
          </a:p>
          <a:p>
            <a:pPr>
              <a:buFont typeface="Arial" panose="020B0604020202020204" pitchFamily="34" charset="0"/>
              <a:buChar char="•"/>
            </a:pPr>
            <a:endParaRPr lang="en-US" sz="2800" dirty="0">
              <a:solidFill>
                <a:schemeClr val="tx1"/>
              </a:solidFill>
              <a:latin typeface="+mj-lt"/>
              <a:cs typeface="Twinkl"/>
            </a:endParaRPr>
          </a:p>
          <a:p>
            <a:pPr>
              <a:buFont typeface="Arial" panose="020B0604020202020204" pitchFamily="34" charset="0"/>
              <a:buChar char="•"/>
            </a:pPr>
            <a:r>
              <a:rPr lang="en-US" sz="2800" dirty="0">
                <a:solidFill>
                  <a:schemeClr val="tx1"/>
                </a:solidFill>
                <a:latin typeface="+mj-lt"/>
                <a:cs typeface="Twinkl"/>
              </a:rPr>
              <a:t>To help with their composition, give them exposure to quality texts, encourage them to write for fun e.g. diaries, shopping lists, homemade story books etc. </a:t>
            </a:r>
          </a:p>
          <a:p>
            <a:pPr>
              <a:buFont typeface="Arial" panose="020B0604020202020204" pitchFamily="34" charset="0"/>
              <a:buChar char="•"/>
            </a:pPr>
            <a:endParaRPr lang="en-US" sz="2800" dirty="0">
              <a:solidFill>
                <a:schemeClr val="tx1"/>
              </a:solidFill>
              <a:latin typeface="+mj-lt"/>
              <a:cs typeface="Twinkl"/>
            </a:endParaRPr>
          </a:p>
          <a:p>
            <a:pPr>
              <a:buFont typeface="Arial" panose="020B0604020202020204" pitchFamily="34" charset="0"/>
              <a:buChar char="•"/>
            </a:pPr>
            <a:r>
              <a:rPr lang="en-US" sz="2800" dirty="0">
                <a:solidFill>
                  <a:schemeClr val="tx1"/>
                </a:solidFill>
                <a:latin typeface="+mj-lt"/>
                <a:cs typeface="Twinkl"/>
              </a:rPr>
              <a:t>To help with transcription, practise spellings with them (I have sent home the list of common exception words that all children are expected to spell by the end of Y2. These are words that don’t follow typical spelling patterns and therefore need to be </a:t>
            </a:r>
            <a:r>
              <a:rPr lang="en-US" sz="2800" dirty="0" err="1">
                <a:solidFill>
                  <a:schemeClr val="tx1"/>
                </a:solidFill>
                <a:latin typeface="+mj-lt"/>
                <a:cs typeface="Twinkl"/>
              </a:rPr>
              <a:t>memorised</a:t>
            </a:r>
            <a:r>
              <a:rPr lang="en-US" sz="2800" dirty="0">
                <a:solidFill>
                  <a:schemeClr val="tx1"/>
                </a:solidFill>
                <a:latin typeface="+mj-lt"/>
                <a:cs typeface="Twinkl"/>
              </a:rPr>
              <a:t>) and encourage good letter formation (watch out for letters a, d, b, p, g and y as these are often formed incorrectly)</a:t>
            </a:r>
          </a:p>
          <a:p>
            <a:pPr>
              <a:buFont typeface="Arial" panose="020B0604020202020204" pitchFamily="34" charset="0"/>
              <a:buChar char="•"/>
            </a:pPr>
            <a:endParaRPr lang="en-US" sz="2800" dirty="0">
              <a:solidFill>
                <a:schemeClr val="tx1"/>
              </a:solidFill>
              <a:latin typeface="+mj-lt"/>
              <a:cs typeface="Twinkl"/>
            </a:endParaRPr>
          </a:p>
          <a:p>
            <a:pPr>
              <a:buFont typeface="Arial" panose="020B0604020202020204" pitchFamily="34" charset="0"/>
              <a:buChar char="•"/>
            </a:pPr>
            <a:r>
              <a:rPr lang="en-US" sz="2800" dirty="0" err="1">
                <a:solidFill>
                  <a:schemeClr val="tx1"/>
                </a:solidFill>
                <a:latin typeface="+mj-lt"/>
                <a:cs typeface="Twinkl"/>
              </a:rPr>
              <a:t>Spellingframe</a:t>
            </a:r>
            <a:r>
              <a:rPr lang="en-US" sz="2800" dirty="0">
                <a:solidFill>
                  <a:schemeClr val="tx1"/>
                </a:solidFill>
                <a:latin typeface="+mj-lt"/>
                <a:cs typeface="Twinkl"/>
              </a:rPr>
              <a:t> is a great app to help children improve spellings, too. Log-ins will be in diaries soon!</a:t>
            </a:r>
          </a:p>
          <a:p>
            <a:pPr>
              <a:buFont typeface="Arial" panose="020B0604020202020204" pitchFamily="34" charset="0"/>
              <a:buChar char="•"/>
            </a:pPr>
            <a:endParaRPr lang="en-US" sz="2800" dirty="0">
              <a:solidFill>
                <a:schemeClr val="tx1"/>
              </a:solidFill>
              <a:latin typeface="+mj-lt"/>
              <a:cs typeface="Twinkl"/>
            </a:endParaRPr>
          </a:p>
          <a:p>
            <a:pPr>
              <a:buFont typeface="Arial" panose="020B0604020202020204" pitchFamily="34" charset="0"/>
              <a:buChar char="•"/>
            </a:pPr>
            <a:r>
              <a:rPr lang="en-US" sz="2800" dirty="0">
                <a:solidFill>
                  <a:schemeClr val="tx1"/>
                </a:solidFill>
                <a:latin typeface="+mj-lt"/>
                <a:cs typeface="Twinkl"/>
              </a:rPr>
              <a:t>Again, be positive and congratulate your child. When writing, we are asking them to use such a wide range of skills and, as adults, we often forget the cognitive load children can face when putting pen to paper.</a:t>
            </a:r>
          </a:p>
          <a:p>
            <a:pPr>
              <a:buFont typeface="Arial" panose="020B0604020202020204" pitchFamily="34" charset="0"/>
              <a:buChar char="•"/>
            </a:pPr>
            <a:endParaRPr lang="en-US" sz="2800" dirty="0">
              <a:solidFill>
                <a:schemeClr val="tx1"/>
              </a:solidFill>
              <a:latin typeface="+mj-lt"/>
              <a:cs typeface="Twinkl"/>
            </a:endParaRPr>
          </a:p>
          <a:p>
            <a:pPr>
              <a:buFont typeface="Arial" panose="020B0604020202020204" pitchFamily="34" charset="0"/>
              <a:buChar char="•"/>
            </a:pPr>
            <a:r>
              <a:rPr lang="en-US" sz="2800" dirty="0">
                <a:solidFill>
                  <a:schemeClr val="tx1"/>
                </a:solidFill>
                <a:latin typeface="+mj-lt"/>
                <a:cs typeface="Twinkl"/>
              </a:rPr>
              <a:t>Writing should be purposeful – children should feel compelled to write for best outcomes. I have had lots of training in narrative immersion (bringing texts to life through drama </a:t>
            </a:r>
            <a:r>
              <a:rPr lang="en-US" sz="2800" dirty="0" err="1">
                <a:solidFill>
                  <a:schemeClr val="tx1"/>
                </a:solidFill>
                <a:latin typeface="+mj-lt"/>
                <a:cs typeface="Twinkl"/>
              </a:rPr>
              <a:t>etc</a:t>
            </a:r>
            <a:r>
              <a:rPr lang="en-US" sz="2800" dirty="0">
                <a:solidFill>
                  <a:schemeClr val="tx1"/>
                </a:solidFill>
                <a:latin typeface="+mj-lt"/>
                <a:cs typeface="Twinkl"/>
              </a:rPr>
              <a:t>) and will be using these strategies to make writing meaningful in Year 2.</a:t>
            </a:r>
          </a:p>
          <a:p>
            <a:pPr>
              <a:buFont typeface="Arial" panose="020B0604020202020204" pitchFamily="34" charset="0"/>
              <a:buChar char="•"/>
            </a:pPr>
            <a:endParaRPr lang="en-US" sz="2800" dirty="0">
              <a:solidFill>
                <a:schemeClr val="tx1"/>
              </a:solidFill>
              <a:latin typeface="+mj-lt"/>
              <a:cs typeface="Twinkl"/>
            </a:endParaRPr>
          </a:p>
          <a:p>
            <a:pPr>
              <a:buFont typeface="Arial" panose="020B0604020202020204" pitchFamily="34" charset="0"/>
              <a:buChar char="•"/>
            </a:pPr>
            <a:endParaRPr lang="en-US" sz="2800" dirty="0">
              <a:solidFill>
                <a:schemeClr val="tx1"/>
              </a:solidFill>
              <a:latin typeface="+mj-lt"/>
              <a:cs typeface="Twinkl"/>
            </a:endParaRPr>
          </a:p>
          <a:p>
            <a:pPr marL="0" indent="0">
              <a:buNone/>
            </a:pPr>
            <a:endParaRPr lang="en-US" dirty="0">
              <a:latin typeface="Twinkl"/>
              <a:cs typeface="Twinkl"/>
            </a:endParaRPr>
          </a:p>
        </p:txBody>
      </p:sp>
      <p:sp>
        <p:nvSpPr>
          <p:cNvPr id="3" name="Title 2">
            <a:extLst>
              <a:ext uri="{FF2B5EF4-FFF2-40B4-BE49-F238E27FC236}">
                <a16:creationId xmlns:a16="http://schemas.microsoft.com/office/drawing/2014/main" id="{9BED9850-D7DD-6EE0-FDD5-401467523224}"/>
              </a:ext>
            </a:extLst>
          </p:cNvPr>
          <p:cNvSpPr>
            <a:spLocks noGrp="1"/>
          </p:cNvSpPr>
          <p:nvPr>
            <p:ph type="title"/>
          </p:nvPr>
        </p:nvSpPr>
        <p:spPr/>
        <p:txBody>
          <a:bodyPr/>
          <a:lstStyle/>
          <a:p>
            <a:r>
              <a:rPr lang="en-US" b="1" dirty="0">
                <a:solidFill>
                  <a:srgbClr val="000000"/>
                </a:solidFill>
                <a:cs typeface="Twinkl"/>
              </a:rPr>
              <a:t>Writing in Year 2</a:t>
            </a:r>
          </a:p>
        </p:txBody>
      </p:sp>
      <p:pic>
        <p:nvPicPr>
          <p:cNvPr id="4" name="Picture 3" descr="Screen Shot 2021-09-24 at 14.09.47.png">
            <a:extLst>
              <a:ext uri="{FF2B5EF4-FFF2-40B4-BE49-F238E27FC236}">
                <a16:creationId xmlns:a16="http://schemas.microsoft.com/office/drawing/2014/main" id="{9CCEEF80-680D-42C0-5D4E-CCD5F0898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4184" y="554708"/>
            <a:ext cx="672616" cy="819967"/>
          </a:xfrm>
          <a:prstGeom prst="rect">
            <a:avLst/>
          </a:prstGeom>
        </p:spPr>
      </p:pic>
    </p:spTree>
    <p:extLst>
      <p:ext uri="{BB962C8B-B14F-4D97-AF65-F5344CB8AC3E}">
        <p14:creationId xmlns:p14="http://schemas.microsoft.com/office/powerpoint/2010/main" val="302896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60D5-F7CF-CDF8-C43D-2333B19184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DEFFA7-6553-2021-6A80-53EFB9FA34D2}"/>
              </a:ext>
            </a:extLst>
          </p:cNvPr>
          <p:cNvSpPr>
            <a:spLocks noGrp="1"/>
          </p:cNvSpPr>
          <p:nvPr>
            <p:ph type="title"/>
          </p:nvPr>
        </p:nvSpPr>
        <p:spPr/>
        <p:txBody>
          <a:bodyPr/>
          <a:lstStyle/>
          <a:p>
            <a:r>
              <a:rPr lang="en-US" b="1" dirty="0" err="1">
                <a:solidFill>
                  <a:srgbClr val="000000"/>
                </a:solidFill>
                <a:cs typeface="Twinkl"/>
              </a:rPr>
              <a:t>Maths</a:t>
            </a:r>
            <a:r>
              <a:rPr lang="en-US" b="1" dirty="0">
                <a:solidFill>
                  <a:srgbClr val="000000"/>
                </a:solidFill>
                <a:cs typeface="Twinkl"/>
              </a:rPr>
              <a:t> in Year 2</a:t>
            </a:r>
          </a:p>
        </p:txBody>
      </p:sp>
      <p:pic>
        <p:nvPicPr>
          <p:cNvPr id="2052" name="Picture 4" descr="NCETM">
            <a:extLst>
              <a:ext uri="{FF2B5EF4-FFF2-40B4-BE49-F238E27FC236}">
                <a16:creationId xmlns:a16="http://schemas.microsoft.com/office/drawing/2014/main" id="{FCD87270-37A5-93F6-89C6-4A7DF99EE8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193" y="3241504"/>
            <a:ext cx="4260715" cy="10984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E498CF7-8EF0-1AAB-90DD-E7BA1AD858F0}"/>
              </a:ext>
            </a:extLst>
          </p:cNvPr>
          <p:cNvSpPr txBox="1"/>
          <p:nvPr/>
        </p:nvSpPr>
        <p:spPr>
          <a:xfrm>
            <a:off x="4824920" y="2493309"/>
            <a:ext cx="3861880" cy="3970318"/>
          </a:xfrm>
          <a:prstGeom prst="rect">
            <a:avLst/>
          </a:prstGeom>
          <a:noFill/>
        </p:spPr>
        <p:txBody>
          <a:bodyPr wrap="square" rtlCol="0">
            <a:spAutoFit/>
          </a:bodyPr>
          <a:lstStyle/>
          <a:p>
            <a:pPr marL="285750" indent="-285750">
              <a:buFont typeface="Arial" panose="020B0604020202020204" pitchFamily="34" charset="0"/>
              <a:buChar char="•"/>
            </a:pPr>
            <a:r>
              <a:rPr lang="en-GB" dirty="0"/>
              <a:t>Promotes mastery of number</a:t>
            </a:r>
          </a:p>
          <a:p>
            <a:pPr marL="285750" indent="-285750">
              <a:buFont typeface="Arial" panose="020B0604020202020204" pitchFamily="34" charset="0"/>
              <a:buChar char="•"/>
            </a:pPr>
            <a:r>
              <a:rPr lang="en-GB" dirty="0"/>
              <a:t>Deeper understanding of numerical structures to aid mastery</a:t>
            </a:r>
          </a:p>
          <a:p>
            <a:pPr marL="285750" indent="-285750">
              <a:buFont typeface="Arial" panose="020B0604020202020204" pitchFamily="34" charset="0"/>
              <a:buChar char="•"/>
            </a:pPr>
            <a:r>
              <a:rPr lang="en-GB" dirty="0"/>
              <a:t>Slower pace but favours conceptual knowledge over procedural.</a:t>
            </a:r>
          </a:p>
          <a:p>
            <a:pPr marL="285750" indent="-285750">
              <a:buFont typeface="Arial" panose="020B0604020202020204" pitchFamily="34" charset="0"/>
              <a:buChar char="•"/>
            </a:pPr>
            <a:r>
              <a:rPr lang="en-GB" dirty="0"/>
              <a:t>Stem sentences – mathematical vocabulary (addend etc)</a:t>
            </a:r>
          </a:p>
          <a:p>
            <a:pPr marL="285750" indent="-285750">
              <a:buFont typeface="Arial" panose="020B0604020202020204" pitchFamily="34" charset="0"/>
              <a:buChar char="•"/>
            </a:pPr>
            <a:r>
              <a:rPr lang="en-GB" dirty="0"/>
              <a:t>Deepens understanding of order of operations</a:t>
            </a:r>
          </a:p>
          <a:p>
            <a:pPr marL="285750" indent="-285750">
              <a:buFont typeface="Arial" panose="020B0604020202020204" pitchFamily="34" charset="0"/>
              <a:buChar char="•"/>
            </a:pPr>
            <a:r>
              <a:rPr lang="en-GB" dirty="0"/>
              <a:t>Promotes mathematical thinking e.g. pattern spotting, making connections ‘if I know that, then I also know…’ , working systematically and efficiently.</a:t>
            </a:r>
          </a:p>
        </p:txBody>
      </p:sp>
      <p:sp>
        <p:nvSpPr>
          <p:cNvPr id="2" name="TextBox 1">
            <a:extLst>
              <a:ext uri="{FF2B5EF4-FFF2-40B4-BE49-F238E27FC236}">
                <a16:creationId xmlns:a16="http://schemas.microsoft.com/office/drawing/2014/main" id="{2B5185F5-4F0F-1C1E-7AEF-404C4B48C158}"/>
              </a:ext>
            </a:extLst>
          </p:cNvPr>
          <p:cNvSpPr txBox="1"/>
          <p:nvPr/>
        </p:nvSpPr>
        <p:spPr>
          <a:xfrm>
            <a:off x="243193" y="1591056"/>
            <a:ext cx="8657616" cy="646331"/>
          </a:xfrm>
          <a:prstGeom prst="rect">
            <a:avLst/>
          </a:prstGeom>
          <a:noFill/>
        </p:spPr>
        <p:txBody>
          <a:bodyPr wrap="square" rtlCol="0">
            <a:spAutoFit/>
          </a:bodyPr>
          <a:lstStyle/>
          <a:p>
            <a:r>
              <a:rPr lang="en-GB" dirty="0"/>
              <a:t>In Year 2, maths will be taught through the NCETM Curriculum Prioritisation. This scheme of provides the following:</a:t>
            </a:r>
          </a:p>
        </p:txBody>
      </p:sp>
      <p:sp>
        <p:nvSpPr>
          <p:cNvPr id="4" name="TextBox 3">
            <a:extLst>
              <a:ext uri="{FF2B5EF4-FFF2-40B4-BE49-F238E27FC236}">
                <a16:creationId xmlns:a16="http://schemas.microsoft.com/office/drawing/2014/main" id="{58ACA197-CA7D-DB38-3696-4AF45C430124}"/>
              </a:ext>
            </a:extLst>
          </p:cNvPr>
          <p:cNvSpPr txBox="1"/>
          <p:nvPr/>
        </p:nvSpPr>
        <p:spPr>
          <a:xfrm>
            <a:off x="243193" y="5107021"/>
            <a:ext cx="4328807" cy="1477328"/>
          </a:xfrm>
          <a:prstGeom prst="rect">
            <a:avLst/>
          </a:prstGeom>
          <a:noFill/>
        </p:spPr>
        <p:txBody>
          <a:bodyPr wrap="square" rtlCol="0">
            <a:spAutoFit/>
          </a:bodyPr>
          <a:lstStyle/>
          <a:p>
            <a:r>
              <a:rPr lang="en-GB" dirty="0"/>
              <a:t>All of the resources are free to use and the curriculum map for Year 2, as well as information on the strategies taught etc, can be found here:</a:t>
            </a:r>
          </a:p>
          <a:p>
            <a:r>
              <a:rPr lang="en-GB" dirty="0">
                <a:hlinkClick r:id="rId4"/>
              </a:rPr>
              <a:t>Year 2 curriculum map | NCETM</a:t>
            </a:r>
            <a:endParaRPr lang="en-GB" dirty="0"/>
          </a:p>
        </p:txBody>
      </p:sp>
    </p:spTree>
    <p:extLst>
      <p:ext uri="{BB962C8B-B14F-4D97-AF65-F5344CB8AC3E}">
        <p14:creationId xmlns:p14="http://schemas.microsoft.com/office/powerpoint/2010/main" val="93759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FA74-0B67-0051-068A-12381DEAE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858E83-F0E4-F427-1F0F-597BDF7DB16D}"/>
              </a:ext>
            </a:extLst>
          </p:cNvPr>
          <p:cNvSpPr>
            <a:spLocks noGrp="1"/>
          </p:cNvSpPr>
          <p:nvPr>
            <p:ph type="title"/>
          </p:nvPr>
        </p:nvSpPr>
        <p:spPr>
          <a:xfrm>
            <a:off x="457200" y="73908"/>
            <a:ext cx="8229600" cy="1252728"/>
          </a:xfrm>
        </p:spPr>
        <p:txBody>
          <a:bodyPr/>
          <a:lstStyle/>
          <a:p>
            <a:r>
              <a:rPr lang="en-US" b="1" dirty="0" err="1">
                <a:solidFill>
                  <a:srgbClr val="000000"/>
                </a:solidFill>
                <a:cs typeface="Twinkl"/>
              </a:rPr>
              <a:t>Maths</a:t>
            </a:r>
            <a:r>
              <a:rPr lang="en-US" b="1" dirty="0">
                <a:solidFill>
                  <a:srgbClr val="000000"/>
                </a:solidFill>
                <a:cs typeface="Twinkl"/>
              </a:rPr>
              <a:t> Fluency in Year 2</a:t>
            </a:r>
          </a:p>
        </p:txBody>
      </p:sp>
      <p:pic>
        <p:nvPicPr>
          <p:cNvPr id="2052" name="Picture 4" descr="NCETM">
            <a:extLst>
              <a:ext uri="{FF2B5EF4-FFF2-40B4-BE49-F238E27FC236}">
                <a16:creationId xmlns:a16="http://schemas.microsoft.com/office/drawing/2014/main" id="{90F4B181-7DA7-D183-0A09-6C5E889ECD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5557" y="3177811"/>
            <a:ext cx="1948619" cy="5023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85A6BA5-A557-82F1-F16C-787B7F9404FE}"/>
              </a:ext>
            </a:extLst>
          </p:cNvPr>
          <p:cNvSpPr txBox="1"/>
          <p:nvPr/>
        </p:nvSpPr>
        <p:spPr>
          <a:xfrm>
            <a:off x="4635655" y="1928729"/>
            <a:ext cx="4400337" cy="4801314"/>
          </a:xfrm>
          <a:prstGeom prst="rect">
            <a:avLst/>
          </a:prstGeom>
          <a:noFill/>
        </p:spPr>
        <p:txBody>
          <a:bodyPr wrap="square" rtlCol="0">
            <a:spAutoFit/>
          </a:bodyPr>
          <a:lstStyle/>
          <a:p>
            <a:pPr marL="285750" indent="-285750">
              <a:buFont typeface="Arial" panose="020B0604020202020204" pitchFamily="34" charset="0"/>
              <a:buChar char="•"/>
            </a:pPr>
            <a:r>
              <a:rPr lang="en-GB" dirty="0"/>
              <a:t>Daily fluency practise of key number facts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Highlights importance of commutativity and inverse e.g. helping children realise that if they know 6 + 1 = 7, then they also know:</a:t>
            </a:r>
          </a:p>
          <a:p>
            <a:endParaRPr lang="en-GB" dirty="0"/>
          </a:p>
          <a:p>
            <a:r>
              <a:rPr lang="en-GB" dirty="0"/>
              <a:t>      1 + 6 = 7</a:t>
            </a:r>
          </a:p>
          <a:p>
            <a:r>
              <a:rPr lang="en-GB" dirty="0"/>
              <a:t>      7 - 1 = 6</a:t>
            </a:r>
          </a:p>
          <a:p>
            <a:r>
              <a:rPr lang="en-GB" dirty="0"/>
              <a:t>      7 - 6 = 1</a:t>
            </a:r>
          </a:p>
          <a:p>
            <a:endParaRPr lang="en-GB" dirty="0"/>
          </a:p>
          <a:p>
            <a:r>
              <a:rPr lang="en-GB" dirty="0"/>
              <a:t>Fluency in these facts can be applied to a whole range of mathematical relationships e.g.</a:t>
            </a:r>
          </a:p>
          <a:p>
            <a:endParaRPr lang="en-GB" dirty="0"/>
          </a:p>
          <a:p>
            <a:r>
              <a:rPr lang="en-GB" dirty="0">
                <a:solidFill>
                  <a:srgbClr val="FF0000"/>
                </a:solidFill>
              </a:rPr>
              <a:t>             6</a:t>
            </a:r>
            <a:r>
              <a:rPr lang="en-GB" dirty="0"/>
              <a:t>0 + </a:t>
            </a:r>
            <a:r>
              <a:rPr lang="en-GB" dirty="0">
                <a:solidFill>
                  <a:srgbClr val="FF0000"/>
                </a:solidFill>
              </a:rPr>
              <a:t>1</a:t>
            </a:r>
            <a:r>
              <a:rPr lang="en-GB" dirty="0"/>
              <a:t>0 = 70 </a:t>
            </a:r>
          </a:p>
          <a:p>
            <a:r>
              <a:rPr lang="en-GB" dirty="0"/>
              <a:t>             1</a:t>
            </a:r>
            <a:r>
              <a:rPr lang="en-GB" dirty="0">
                <a:solidFill>
                  <a:srgbClr val="FF0000"/>
                </a:solidFill>
              </a:rPr>
              <a:t>6</a:t>
            </a:r>
            <a:r>
              <a:rPr lang="en-GB" dirty="0"/>
              <a:t> + </a:t>
            </a:r>
            <a:r>
              <a:rPr lang="en-GB" dirty="0">
                <a:solidFill>
                  <a:srgbClr val="FF0000"/>
                </a:solidFill>
              </a:rPr>
              <a:t>1</a:t>
            </a:r>
            <a:r>
              <a:rPr lang="en-GB" dirty="0"/>
              <a:t> = 1</a:t>
            </a:r>
            <a:r>
              <a:rPr lang="en-GB" dirty="0">
                <a:solidFill>
                  <a:srgbClr val="FF0000"/>
                </a:solidFill>
              </a:rPr>
              <a:t>7</a:t>
            </a:r>
          </a:p>
        </p:txBody>
      </p:sp>
      <p:pic>
        <p:nvPicPr>
          <p:cNvPr id="4098" name="Picture 2" descr="Mastering Number at Reception and KS1 | NCETM">
            <a:extLst>
              <a:ext uri="{FF2B5EF4-FFF2-40B4-BE49-F238E27FC236}">
                <a16:creationId xmlns:a16="http://schemas.microsoft.com/office/drawing/2014/main" id="{EA33AC95-1882-0D31-EDC1-5097F4546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08" y="4329386"/>
            <a:ext cx="3432938" cy="21902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C5DE56C-34B5-5C9D-A593-BDBDBA851C82}"/>
              </a:ext>
            </a:extLst>
          </p:cNvPr>
          <p:cNvPicPr>
            <a:picLocks noChangeAspect="1"/>
          </p:cNvPicPr>
          <p:nvPr/>
        </p:nvPicPr>
        <p:blipFill>
          <a:blip r:embed="rId5"/>
          <a:stretch>
            <a:fillRect/>
          </a:stretch>
        </p:blipFill>
        <p:spPr>
          <a:xfrm>
            <a:off x="2693211" y="2232018"/>
            <a:ext cx="1905000" cy="2695575"/>
          </a:xfrm>
          <a:prstGeom prst="rect">
            <a:avLst/>
          </a:prstGeom>
        </p:spPr>
      </p:pic>
      <p:pic>
        <p:nvPicPr>
          <p:cNvPr id="5" name="Picture 2" descr="Ncetm Addition Subtraction Grid">
            <a:extLst>
              <a:ext uri="{FF2B5EF4-FFF2-40B4-BE49-F238E27FC236}">
                <a16:creationId xmlns:a16="http://schemas.microsoft.com/office/drawing/2014/main" id="{72A89359-F376-EB26-38DB-12CC978F8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472" y="5321030"/>
            <a:ext cx="1299836" cy="1299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1EF863-A292-FA08-9F0C-67D5B0A9AA6E}"/>
              </a:ext>
            </a:extLst>
          </p:cNvPr>
          <p:cNvSpPr txBox="1"/>
          <p:nvPr/>
        </p:nvSpPr>
        <p:spPr>
          <a:xfrm>
            <a:off x="243192" y="1112634"/>
            <a:ext cx="8560340" cy="923330"/>
          </a:xfrm>
          <a:prstGeom prst="rect">
            <a:avLst/>
          </a:prstGeom>
          <a:noFill/>
        </p:spPr>
        <p:txBody>
          <a:bodyPr wrap="square" rtlCol="0">
            <a:spAutoFit/>
          </a:bodyPr>
          <a:lstStyle/>
          <a:p>
            <a:r>
              <a:rPr lang="en-GB" dirty="0"/>
              <a:t>As part of teaching for mastery, we will be having daily 10 minute maths fluency sessions (also part of the NCETM). This is to secure the many number bonds children need to be able to recall fluently.</a:t>
            </a:r>
          </a:p>
        </p:txBody>
      </p:sp>
    </p:spTree>
    <p:extLst>
      <p:ext uri="{BB962C8B-B14F-4D97-AF65-F5344CB8AC3E}">
        <p14:creationId xmlns:p14="http://schemas.microsoft.com/office/powerpoint/2010/main" val="3588486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ustom 2">
      <a:majorFont>
        <a:latin typeface="Sassoon Infant Std"/>
        <a:ea typeface=""/>
        <a:cs typeface=""/>
      </a:majorFont>
      <a:minorFont>
        <a:latin typeface="Sassoon Infant Std"/>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15149</TotalTime>
  <Words>1365</Words>
  <Application>Microsoft Office PowerPoint</Application>
  <PresentationFormat>On-screen Show (4:3)</PresentationFormat>
  <Paragraphs>148</Paragraphs>
  <Slides>19</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Sassoon Infant Std</vt:lpstr>
      <vt:lpstr>Symbol</vt:lpstr>
      <vt:lpstr>Twinkl</vt:lpstr>
      <vt:lpstr>Wingdings</vt:lpstr>
      <vt:lpstr>Waveform</vt:lpstr>
      <vt:lpstr>Microsoft Drawing</vt:lpstr>
      <vt:lpstr> Year 2 2025-2026  </vt:lpstr>
      <vt:lpstr>Year 2 – Who’s who ….  </vt:lpstr>
      <vt:lpstr>Year 2 Daily Timetable</vt:lpstr>
      <vt:lpstr>Curriculum</vt:lpstr>
      <vt:lpstr>PE </vt:lpstr>
      <vt:lpstr>Reading in Year 2</vt:lpstr>
      <vt:lpstr>Writing in Year 2</vt:lpstr>
      <vt:lpstr>Maths in Year 2</vt:lpstr>
      <vt:lpstr>Maths Fluency in Year 2</vt:lpstr>
      <vt:lpstr>Spellings in Year 2</vt:lpstr>
      <vt:lpstr>Home Learning</vt:lpstr>
      <vt:lpstr>Communication</vt:lpstr>
      <vt:lpstr>SATs Standard Assessment Tests</vt:lpstr>
      <vt:lpstr>Supporting your child with Maths</vt:lpstr>
      <vt:lpstr>Llandudno 2026</vt:lpstr>
      <vt:lpstr>Llandudno</vt:lpstr>
      <vt:lpstr>Top Tips for Year 2</vt:lpstr>
      <vt:lpstr>Any Questions?</vt:lpstr>
      <vt:lpstr>Thank you for coming!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How to help your child at home</dc:title>
  <dc:creator>Charlotte Johnson</dc:creator>
  <cp:lastModifiedBy>Molly Waters</cp:lastModifiedBy>
  <cp:revision>38</cp:revision>
  <dcterms:created xsi:type="dcterms:W3CDTF">2023-10-08T20:09:38Z</dcterms:created>
  <dcterms:modified xsi:type="dcterms:W3CDTF">2025-10-16T10:17:44Z</dcterms:modified>
</cp:coreProperties>
</file>