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59" r:id="rId6"/>
    <p:sldId id="261" r:id="rId7"/>
    <p:sldId id="268" r:id="rId8"/>
  </p:sldIdLst>
  <p:sldSz cx="18288000" cy="10287000"/>
  <p:notesSz cx="6797675" cy="9926638"/>
  <p:embeddedFontLst>
    <p:embeddedFont>
      <p:font typeface="Nunito Bold"/>
      <p:regular r:id="rId10"/>
      <p:bold r:id="rId11"/>
    </p:embeddedFont>
    <p:embeddedFont>
      <p:font typeface="Quicksand Medium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Spartan"/>
      <p:regular r:id="rId17"/>
      <p:bold r:id="rId18"/>
    </p:embeddedFont>
    <p:embeddedFont>
      <p:font typeface="JetBrains Mono Ultra-Bold"/>
      <p:regular r:id="rId19"/>
      <p:bold r:id="rId20"/>
    </p:embeddedFont>
    <p:embeddedFont>
      <p:font typeface="Quicksand Bold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8" autoAdjust="0"/>
  </p:normalViewPr>
  <p:slideViewPr>
    <p:cSldViewPr>
      <p:cViewPr varScale="1">
        <p:scale>
          <a:sx n="45" d="100"/>
          <a:sy n="45" d="100"/>
        </p:scale>
        <p:origin x="159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0EF40-3C7C-449D-A092-04BF41E4B543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C5DD-C996-4BFA-B433-CD4E6EA0F7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98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Leah and</a:t>
            </a:r>
            <a:r>
              <a:rPr lang="en-GB" baseline="0" dirty="0" smtClean="0"/>
              <a:t> Lexi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C5DD-C996-4BFA-B433-CD4E6EA0F74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6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Jonah and Theo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C5DD-C996-4BFA-B433-CD4E6EA0F74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2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Matilda and</a:t>
            </a:r>
            <a:r>
              <a:rPr lang="en-GB" baseline="0" dirty="0" smtClean="0"/>
              <a:t> Isla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C5DD-C996-4BFA-B433-CD4E6EA0F74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16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Edward and Sofia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C5DD-C996-4BFA-B433-CD4E6EA0F74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0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Leah and Mikey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CC5DD-C996-4BFA-B433-CD4E6EA0F7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8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5.png"/><Relationship Id="rId4" Type="http://schemas.openxmlformats.org/officeDocument/2006/relationships/image" Target="../media/image13.sv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30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8.png"/><Relationship Id="rId5" Type="http://schemas.openxmlformats.org/officeDocument/2006/relationships/image" Target="../media/image14.png"/><Relationship Id="rId10" Type="http://schemas.openxmlformats.org/officeDocument/2006/relationships/image" Target="../media/image6.svg"/><Relationship Id="rId4" Type="http://schemas.openxmlformats.org/officeDocument/2006/relationships/image" Target="../media/image2.svg"/><Relationship Id="rId9" Type="http://schemas.openxmlformats.org/officeDocument/2006/relationships/image" Target="../media/image3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6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4050182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FFE69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571682" y="2996370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9" y="0"/>
                </a:lnTo>
                <a:lnTo>
                  <a:pt x="2919209" y="1288101"/>
                </a:lnTo>
                <a:lnTo>
                  <a:pt x="0" y="128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320215" y="2166128"/>
            <a:ext cx="13190184" cy="5627184"/>
            <a:chOff x="0" y="0"/>
            <a:chExt cx="17586912" cy="7502912"/>
          </a:xfrm>
        </p:grpSpPr>
        <p:grpSp>
          <p:nvGrpSpPr>
            <p:cNvPr id="6" name="Group 6"/>
            <p:cNvGrpSpPr/>
            <p:nvPr/>
          </p:nvGrpSpPr>
          <p:grpSpPr>
            <a:xfrm>
              <a:off x="290684" y="304260"/>
              <a:ext cx="17296228" cy="7198652"/>
              <a:chOff x="0" y="0"/>
              <a:chExt cx="3416539" cy="142195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16539" cy="1421956"/>
              </a:xfrm>
              <a:custGeom>
                <a:avLst/>
                <a:gdLst/>
                <a:ahLst/>
                <a:cxnLst/>
                <a:rect l="l" t="t" r="r" b="b"/>
                <a:pathLst>
                  <a:path w="3416539" h="1421956">
                    <a:moveTo>
                      <a:pt x="0" y="0"/>
                    </a:moveTo>
                    <a:lnTo>
                      <a:pt x="3416539" y="0"/>
                    </a:lnTo>
                    <a:lnTo>
                      <a:pt x="3416539" y="1421956"/>
                    </a:lnTo>
                    <a:lnTo>
                      <a:pt x="0" y="1421956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3416539" cy="144100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0"/>
              <a:ext cx="17296228" cy="7093368"/>
              <a:chOff x="0" y="0"/>
              <a:chExt cx="3416539" cy="140115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416539" cy="1401159"/>
              </a:xfrm>
              <a:custGeom>
                <a:avLst/>
                <a:gdLst/>
                <a:ahLst/>
                <a:cxnLst/>
                <a:rect l="l" t="t" r="r" b="b"/>
                <a:pathLst>
                  <a:path w="3416539" h="1401159">
                    <a:moveTo>
                      <a:pt x="0" y="0"/>
                    </a:moveTo>
                    <a:lnTo>
                      <a:pt x="3416539" y="0"/>
                    </a:lnTo>
                    <a:lnTo>
                      <a:pt x="3416539" y="1401159"/>
                    </a:lnTo>
                    <a:lnTo>
                      <a:pt x="0" y="1401159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3416539" cy="1420209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3849949" y="832931"/>
            <a:ext cx="2104436" cy="2163439"/>
          </a:xfrm>
          <a:custGeom>
            <a:avLst/>
            <a:gdLst/>
            <a:ahLst/>
            <a:cxnLst/>
            <a:rect l="l" t="t" r="r" b="b"/>
            <a:pathLst>
              <a:path w="2104436" h="2163439">
                <a:moveTo>
                  <a:pt x="0" y="0"/>
                </a:moveTo>
                <a:lnTo>
                  <a:pt x="2104436" y="0"/>
                </a:lnTo>
                <a:lnTo>
                  <a:pt x="2104436" y="2163439"/>
                </a:lnTo>
                <a:lnTo>
                  <a:pt x="0" y="2163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1681959" y="832931"/>
            <a:ext cx="2104436" cy="2163439"/>
          </a:xfrm>
          <a:custGeom>
            <a:avLst/>
            <a:gdLst/>
            <a:ahLst/>
            <a:cxnLst/>
            <a:rect l="l" t="t" r="r" b="b"/>
            <a:pathLst>
              <a:path w="2104436" h="2163439">
                <a:moveTo>
                  <a:pt x="0" y="0"/>
                </a:moveTo>
                <a:lnTo>
                  <a:pt x="2104436" y="0"/>
                </a:lnTo>
                <a:lnTo>
                  <a:pt x="2104436" y="2163439"/>
                </a:lnTo>
                <a:lnTo>
                  <a:pt x="0" y="2163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872152" y="8221899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3" y="0"/>
                </a:lnTo>
                <a:lnTo>
                  <a:pt x="3082233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-285097" y="7486154"/>
            <a:ext cx="2105625" cy="2151341"/>
          </a:xfrm>
          <a:custGeom>
            <a:avLst/>
            <a:gdLst/>
            <a:ahLst/>
            <a:cxnLst/>
            <a:rect l="l" t="t" r="r" b="b"/>
            <a:pathLst>
              <a:path w="2105625" h="2151341">
                <a:moveTo>
                  <a:pt x="0" y="0"/>
                </a:moveTo>
                <a:lnTo>
                  <a:pt x="2105625" y="0"/>
                </a:lnTo>
                <a:lnTo>
                  <a:pt x="2105625" y="2151341"/>
                </a:lnTo>
                <a:lnTo>
                  <a:pt x="0" y="21513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4574086" y="4449767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9" y="0"/>
                </a:lnTo>
                <a:lnTo>
                  <a:pt x="2919209" y="1288101"/>
                </a:lnTo>
                <a:lnTo>
                  <a:pt x="0" y="128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715411" y="3816545"/>
            <a:ext cx="10598756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dirty="0">
                <a:solidFill>
                  <a:srgbClr val="000000"/>
                </a:solidFill>
                <a:latin typeface="JetBrains Mono Ultra-Bold"/>
              </a:rPr>
              <a:t> </a:t>
            </a:r>
            <a:r>
              <a:rPr lang="en-US" sz="6999" dirty="0" err="1" smtClean="0">
                <a:solidFill>
                  <a:srgbClr val="000000"/>
                </a:solidFill>
                <a:latin typeface="JetBrains Mono Ultra-Bold"/>
              </a:rPr>
              <a:t>Mossley</a:t>
            </a:r>
            <a:r>
              <a:rPr lang="en-US" sz="6999" dirty="0" smtClean="0">
                <a:solidFill>
                  <a:srgbClr val="000000"/>
                </a:solidFill>
                <a:latin typeface="JetBrains Mono Ultra-Bold"/>
              </a:rPr>
              <a:t> School Council</a:t>
            </a:r>
          </a:p>
          <a:p>
            <a:pPr algn="ctr">
              <a:lnSpc>
                <a:spcPts val="8399"/>
              </a:lnSpc>
            </a:pPr>
            <a:r>
              <a:rPr lang="en-US" sz="6999" dirty="0" smtClean="0">
                <a:solidFill>
                  <a:srgbClr val="000000"/>
                </a:solidFill>
                <a:latin typeface="JetBrains Mono Ultra-Bold"/>
              </a:rPr>
              <a:t>Assembly</a:t>
            </a:r>
            <a:endParaRPr lang="en-US" sz="6999" dirty="0">
              <a:solidFill>
                <a:srgbClr val="000000"/>
              </a:solidFill>
              <a:latin typeface="JetBrains Mono Ultra-Bold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5718183" y="878250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4" y="0"/>
                </a:lnTo>
                <a:lnTo>
                  <a:pt x="3082234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AutoShape 4" descr="Mossley CE Primary School | Conglet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79482" y="7865642"/>
            <a:ext cx="1900861" cy="236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A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3985287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C5D1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642369" y="3189013"/>
            <a:ext cx="5753498" cy="5015994"/>
            <a:chOff x="0" y="0"/>
            <a:chExt cx="1432608" cy="13210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2608" cy="1321085"/>
            </a:xfrm>
            <a:custGeom>
              <a:avLst/>
              <a:gdLst/>
              <a:ahLst/>
              <a:cxnLst/>
              <a:rect l="l" t="t" r="r" b="b"/>
              <a:pathLst>
                <a:path w="1432608" h="1321085">
                  <a:moveTo>
                    <a:pt x="0" y="0"/>
                  </a:moveTo>
                  <a:lnTo>
                    <a:pt x="1432608" y="0"/>
                  </a:lnTo>
                  <a:lnTo>
                    <a:pt x="1432608" y="1321085"/>
                  </a:lnTo>
                  <a:lnTo>
                    <a:pt x="0" y="1321085"/>
                  </a:ln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32608" cy="13401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385994" y="2873031"/>
            <a:ext cx="5695808" cy="5097794"/>
            <a:chOff x="0" y="0"/>
            <a:chExt cx="1438912" cy="13426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8912" cy="1342629"/>
            </a:xfrm>
            <a:custGeom>
              <a:avLst/>
              <a:gdLst/>
              <a:ahLst/>
              <a:cxnLst/>
              <a:rect l="l" t="t" r="r" b="b"/>
              <a:pathLst>
                <a:path w="1438912" h="1342629">
                  <a:moveTo>
                    <a:pt x="0" y="0"/>
                  </a:moveTo>
                  <a:lnTo>
                    <a:pt x="1438912" y="0"/>
                  </a:lnTo>
                  <a:lnTo>
                    <a:pt x="1438912" y="1342629"/>
                  </a:lnTo>
                  <a:lnTo>
                    <a:pt x="0" y="1342629"/>
                  </a:lnTo>
                  <a:close/>
                </a:path>
              </a:pathLst>
            </a:custGeom>
            <a:solidFill>
              <a:srgbClr val="FEBBC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r>
                <a:rPr lang="en-US" sz="3200" dirty="0" smtClean="0"/>
                <a:t>We are the ‘pupil voice’ for the children attending this school. </a:t>
              </a:r>
            </a:p>
            <a:p>
              <a:endParaRPr lang="en-US" sz="3200" dirty="0"/>
            </a:p>
            <a:p>
              <a:r>
                <a:rPr lang="en-US" sz="3200" dirty="0" smtClean="0"/>
                <a:t>We look at how children are kept safe at this school.</a:t>
              </a:r>
            </a:p>
            <a:p>
              <a:endParaRPr lang="en-US" sz="3200" dirty="0"/>
            </a:p>
            <a:p>
              <a:r>
                <a:rPr lang="en-US" sz="3200" dirty="0" smtClean="0"/>
                <a:t>We will be fundraising.</a:t>
              </a:r>
            </a:p>
            <a:p>
              <a:endParaRPr lang="en-US" sz="3200" dirty="0"/>
            </a:p>
            <a:p>
              <a:r>
                <a:rPr lang="en-US" sz="3200" dirty="0" smtClean="0"/>
                <a:t>                  Making improvements</a:t>
              </a:r>
              <a:endParaRPr lang="en-US" sz="320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438912" cy="136167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4211" y="1417659"/>
            <a:ext cx="9261902" cy="7170343"/>
            <a:chOff x="0" y="0"/>
            <a:chExt cx="2439349" cy="18884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9349" cy="1888486"/>
            </a:xfrm>
            <a:custGeom>
              <a:avLst/>
              <a:gdLst/>
              <a:ahLst/>
              <a:cxnLst/>
              <a:rect l="l" t="t" r="r" b="b"/>
              <a:pathLst>
                <a:path w="2439349" h="1888486">
                  <a:moveTo>
                    <a:pt x="0" y="0"/>
                  </a:moveTo>
                  <a:lnTo>
                    <a:pt x="2439349" y="0"/>
                  </a:lnTo>
                  <a:lnTo>
                    <a:pt x="2439349" y="1888486"/>
                  </a:lnTo>
                  <a:lnTo>
                    <a:pt x="0" y="1888486"/>
                  </a:ln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439349" cy="190753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66800" y="8408829"/>
            <a:ext cx="8585021" cy="1306671"/>
            <a:chOff x="0" y="0"/>
            <a:chExt cx="2445653" cy="19163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45653" cy="1916334"/>
            </a:xfrm>
            <a:custGeom>
              <a:avLst/>
              <a:gdLst/>
              <a:ahLst/>
              <a:cxnLst/>
              <a:rect l="l" t="t" r="r" b="b"/>
              <a:pathLst>
                <a:path w="2445653" h="1916334">
                  <a:moveTo>
                    <a:pt x="0" y="0"/>
                  </a:moveTo>
                  <a:lnTo>
                    <a:pt x="2445653" y="0"/>
                  </a:lnTo>
                  <a:lnTo>
                    <a:pt x="2445653" y="1916334"/>
                  </a:lnTo>
                  <a:lnTo>
                    <a:pt x="0" y="1916334"/>
                  </a:lnTo>
                  <a:close/>
                </a:path>
              </a:pathLst>
            </a:custGeom>
            <a:solidFill>
              <a:srgbClr val="FFFDE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2445653" cy="19353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1046346">
            <a:off x="9776963" y="6778342"/>
            <a:ext cx="3756538" cy="3428694"/>
          </a:xfrm>
          <a:custGeom>
            <a:avLst/>
            <a:gdLst/>
            <a:ahLst/>
            <a:cxnLst/>
            <a:rect l="l" t="t" r="r" b="b"/>
            <a:pathLst>
              <a:path w="3756538" h="3428694">
                <a:moveTo>
                  <a:pt x="0" y="0"/>
                </a:moveTo>
                <a:lnTo>
                  <a:pt x="3756537" y="0"/>
                </a:lnTo>
                <a:lnTo>
                  <a:pt x="3756537" y="3428694"/>
                </a:lnTo>
                <a:lnTo>
                  <a:pt x="0" y="342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2542688" y="1417659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3" y="0"/>
                </a:lnTo>
                <a:lnTo>
                  <a:pt x="3082233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588672" y="8900797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4" y="0"/>
                </a:lnTo>
                <a:lnTo>
                  <a:pt x="3082234" y="1036402"/>
                </a:lnTo>
                <a:lnTo>
                  <a:pt x="0" y="103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117502" y="1360509"/>
            <a:ext cx="7319608" cy="86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endParaRPr lang="en-US" sz="5600" dirty="0">
              <a:solidFill>
                <a:srgbClr val="000000"/>
              </a:solidFill>
              <a:latin typeface="JetBrains Mono Ultra-Bold"/>
            </a:endParaRPr>
          </a:p>
        </p:txBody>
      </p:sp>
      <p:pic>
        <p:nvPicPr>
          <p:cNvPr id="2050" name="Picture 2" descr="thumbnail_IMG_751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8" y="1998022"/>
            <a:ext cx="8046348" cy="60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30817" y="8588001"/>
            <a:ext cx="871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+mj-lt"/>
              </a:rPr>
              <a:t>Why do we have a school council?</a:t>
            </a:r>
            <a:endParaRPr lang="en-GB" sz="4800" dirty="0">
              <a:latin typeface="+mj-lt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A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3985287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C5D1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00200" y="1254645"/>
            <a:ext cx="3255310" cy="2594215"/>
            <a:chOff x="0" y="0"/>
            <a:chExt cx="1203676" cy="6832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03676" cy="683250"/>
            </a:xfrm>
            <a:custGeom>
              <a:avLst/>
              <a:gdLst/>
              <a:ahLst/>
              <a:cxnLst/>
              <a:rect l="l" t="t" r="r" b="b"/>
              <a:pathLst>
                <a:path w="1203676" h="683250">
                  <a:moveTo>
                    <a:pt x="0" y="0"/>
                  </a:moveTo>
                  <a:lnTo>
                    <a:pt x="1203676" y="0"/>
                  </a:lnTo>
                  <a:lnTo>
                    <a:pt x="1203676" y="683250"/>
                  </a:lnTo>
                  <a:lnTo>
                    <a:pt x="0" y="683250"/>
                  </a:ln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203676" cy="7023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10924" y="1028700"/>
            <a:ext cx="2701817" cy="2566501"/>
            <a:chOff x="0" y="0"/>
            <a:chExt cx="1215911" cy="675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5911" cy="675951"/>
            </a:xfrm>
            <a:custGeom>
              <a:avLst/>
              <a:gdLst/>
              <a:ahLst/>
              <a:cxnLst/>
              <a:rect l="l" t="t" r="r" b="b"/>
              <a:pathLst>
                <a:path w="1215911" h="675951">
                  <a:moveTo>
                    <a:pt x="0" y="0"/>
                  </a:moveTo>
                  <a:lnTo>
                    <a:pt x="1215911" y="0"/>
                  </a:lnTo>
                  <a:lnTo>
                    <a:pt x="1215911" y="675951"/>
                  </a:lnTo>
                  <a:lnTo>
                    <a:pt x="0" y="675951"/>
                  </a:lnTo>
                  <a:close/>
                </a:path>
              </a:pathLst>
            </a:custGeom>
            <a:solidFill>
              <a:srgbClr val="FFE26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215911" cy="6854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719"/>
                </a:lnSpc>
              </a:pPr>
              <a:r>
                <a:rPr lang="en-US" sz="5599">
                  <a:solidFill>
                    <a:srgbClr val="000000"/>
                  </a:solidFill>
                  <a:latin typeface="JetBrains Mono Ultra-Bold"/>
                </a:rPr>
                <a:t>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54886" y="1028700"/>
            <a:ext cx="10639776" cy="2820160"/>
            <a:chOff x="0" y="0"/>
            <a:chExt cx="14186368" cy="3760213"/>
          </a:xfrm>
        </p:grpSpPr>
        <p:grpSp>
          <p:nvGrpSpPr>
            <p:cNvPr id="11" name="Group 11"/>
            <p:cNvGrpSpPr/>
            <p:nvPr/>
          </p:nvGrpSpPr>
          <p:grpSpPr>
            <a:xfrm>
              <a:off x="369015" y="350753"/>
              <a:ext cx="13817353" cy="3409460"/>
              <a:chOff x="0" y="0"/>
              <a:chExt cx="2729354" cy="67347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29354" cy="673474"/>
              </a:xfrm>
              <a:custGeom>
                <a:avLst/>
                <a:gdLst/>
                <a:ahLst/>
                <a:cxnLst/>
                <a:rect l="l" t="t" r="r" b="b"/>
                <a:pathLst>
                  <a:path w="2729354" h="673474">
                    <a:moveTo>
                      <a:pt x="0" y="0"/>
                    </a:moveTo>
                    <a:lnTo>
                      <a:pt x="2729354" y="0"/>
                    </a:lnTo>
                    <a:lnTo>
                      <a:pt x="2729354" y="673474"/>
                    </a:lnTo>
                    <a:lnTo>
                      <a:pt x="0" y="673474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2729354" cy="692524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13911652" cy="3422002"/>
              <a:chOff x="0" y="0"/>
              <a:chExt cx="2747981" cy="67595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47981" cy="675951"/>
              </a:xfrm>
              <a:custGeom>
                <a:avLst/>
                <a:gdLst/>
                <a:ahLst/>
                <a:cxnLst/>
                <a:rect l="l" t="t" r="r" b="b"/>
                <a:pathLst>
                  <a:path w="2747981" h="675951">
                    <a:moveTo>
                      <a:pt x="0" y="0"/>
                    </a:moveTo>
                    <a:lnTo>
                      <a:pt x="2747981" y="0"/>
                    </a:lnTo>
                    <a:lnTo>
                      <a:pt x="2747981" y="675951"/>
                    </a:lnTo>
                    <a:lnTo>
                      <a:pt x="0" y="675951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2747981" cy="695001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17" name="Group 17"/>
          <p:cNvGrpSpPr/>
          <p:nvPr/>
        </p:nvGrpSpPr>
        <p:grpSpPr>
          <a:xfrm>
            <a:off x="729362" y="4092293"/>
            <a:ext cx="5469337" cy="5166007"/>
            <a:chOff x="0" y="0"/>
            <a:chExt cx="7292449" cy="6888009"/>
          </a:xfrm>
        </p:grpSpPr>
        <p:grpSp>
          <p:nvGrpSpPr>
            <p:cNvPr id="18" name="Group 18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408393" y="4092293"/>
            <a:ext cx="5469337" cy="5166007"/>
            <a:chOff x="0" y="0"/>
            <a:chExt cx="7292449" cy="6888009"/>
          </a:xfrm>
        </p:grpSpPr>
        <p:grpSp>
          <p:nvGrpSpPr>
            <p:cNvPr id="25" name="Group 25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12068230" y="4092293"/>
            <a:ext cx="5469337" cy="5166007"/>
            <a:chOff x="0" y="0"/>
            <a:chExt cx="7292449" cy="6888009"/>
          </a:xfrm>
        </p:grpSpPr>
        <p:grpSp>
          <p:nvGrpSpPr>
            <p:cNvPr id="32" name="Group 32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>
            <a:off x="7593712" y="5983401"/>
            <a:ext cx="3098700" cy="3016068"/>
          </a:xfrm>
          <a:custGeom>
            <a:avLst/>
            <a:gdLst/>
            <a:ahLst/>
            <a:cxnLst/>
            <a:rect l="l" t="t" r="r" b="b"/>
            <a:pathLst>
              <a:path w="3098700" h="3016068">
                <a:moveTo>
                  <a:pt x="0" y="0"/>
                </a:moveTo>
                <a:lnTo>
                  <a:pt x="3098700" y="0"/>
                </a:lnTo>
                <a:lnTo>
                  <a:pt x="3098700" y="3016069"/>
                </a:lnTo>
                <a:lnTo>
                  <a:pt x="0" y="30160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750433" y="4603088"/>
            <a:ext cx="5094464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Keeping us all safe….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6408393" y="4240478"/>
            <a:ext cx="5163362" cy="113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Making improvements &amp; fundraising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2068230" y="4603088"/>
            <a:ext cx="5191070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Having a healthy </a:t>
            </a:r>
            <a:r>
              <a:rPr lang="en-US" sz="3500" dirty="0">
                <a:solidFill>
                  <a:srgbClr val="000000"/>
                </a:solidFill>
                <a:latin typeface="Quicksand Bold"/>
              </a:rPr>
              <a:t>s</a:t>
            </a: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chool 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112117" y="1424686"/>
            <a:ext cx="10639776" cy="13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0"/>
              </a:lnSpc>
              <a:spcBef>
                <a:spcPct val="0"/>
              </a:spcBef>
            </a:pPr>
            <a:r>
              <a:rPr lang="en-US" sz="9000" spc="-135" dirty="0" smtClean="0">
                <a:solidFill>
                  <a:srgbClr val="000000"/>
                </a:solidFill>
                <a:latin typeface="Nunito Bold"/>
              </a:rPr>
              <a:t>Our priorities:</a:t>
            </a:r>
            <a:endParaRPr lang="en-US" sz="9000" spc="-135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7234" y="1083542"/>
            <a:ext cx="1900861" cy="23632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592" y="5172650"/>
            <a:ext cx="2429963" cy="3025339"/>
          </a:xfrm>
          <a:prstGeom prst="rect">
            <a:avLst/>
          </a:prstGeom>
        </p:spPr>
      </p:pic>
      <p:sp>
        <p:nvSpPr>
          <p:cNvPr id="48" name="TextBox 41"/>
          <p:cNvSpPr txBox="1"/>
          <p:nvPr/>
        </p:nvSpPr>
        <p:spPr>
          <a:xfrm>
            <a:off x="309975" y="8295386"/>
            <a:ext cx="5094464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Jo Graham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1923" y="5669232"/>
            <a:ext cx="3100574" cy="2858342"/>
          </a:xfrm>
          <a:prstGeom prst="rect">
            <a:avLst/>
          </a:prstGeom>
        </p:spPr>
      </p:pic>
      <p:sp>
        <p:nvSpPr>
          <p:cNvPr id="50" name="Freeform 39"/>
          <p:cNvSpPr/>
          <p:nvPr/>
        </p:nvSpPr>
        <p:spPr>
          <a:xfrm>
            <a:off x="3707462" y="6261403"/>
            <a:ext cx="2177302" cy="2266171"/>
          </a:xfrm>
          <a:custGeom>
            <a:avLst/>
            <a:gdLst/>
            <a:ahLst/>
            <a:cxnLst/>
            <a:rect l="l" t="t" r="r" b="b"/>
            <a:pathLst>
              <a:path w="3255835" h="4114800">
                <a:moveTo>
                  <a:pt x="0" y="0"/>
                </a:moveTo>
                <a:lnTo>
                  <a:pt x="3255835" y="0"/>
                </a:lnTo>
                <a:lnTo>
                  <a:pt x="32558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A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4015713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C5D1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63383" y="3439956"/>
            <a:ext cx="11344440" cy="5549247"/>
            <a:chOff x="0" y="0"/>
            <a:chExt cx="2987836" cy="1461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87836" cy="1461530"/>
            </a:xfrm>
            <a:custGeom>
              <a:avLst/>
              <a:gdLst/>
              <a:ahLst/>
              <a:cxnLst/>
              <a:rect l="l" t="t" r="r" b="b"/>
              <a:pathLst>
                <a:path w="2987836" h="1461530">
                  <a:moveTo>
                    <a:pt x="0" y="0"/>
                  </a:moveTo>
                  <a:lnTo>
                    <a:pt x="2987836" y="0"/>
                  </a:lnTo>
                  <a:lnTo>
                    <a:pt x="2987836" y="1461530"/>
                  </a:lnTo>
                  <a:lnTo>
                    <a:pt x="0" y="1461530"/>
                  </a:ln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2987836" cy="148058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34496" y="3176891"/>
            <a:ext cx="11307440" cy="5553028"/>
            <a:chOff x="0" y="0"/>
            <a:chExt cx="2978091" cy="14625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78091" cy="1462526"/>
            </a:xfrm>
            <a:custGeom>
              <a:avLst/>
              <a:gdLst/>
              <a:ahLst/>
              <a:cxnLst/>
              <a:rect l="l" t="t" r="r" b="b"/>
              <a:pathLst>
                <a:path w="2978091" h="1462526">
                  <a:moveTo>
                    <a:pt x="0" y="0"/>
                  </a:moveTo>
                  <a:lnTo>
                    <a:pt x="2978091" y="0"/>
                  </a:lnTo>
                  <a:lnTo>
                    <a:pt x="2978091" y="1462526"/>
                  </a:lnTo>
                  <a:lnTo>
                    <a:pt x="0" y="1462526"/>
                  </a:lnTo>
                  <a:close/>
                </a:path>
              </a:pathLst>
            </a:custGeom>
            <a:solidFill>
              <a:srgbClr val="FFFDE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2978091" cy="14815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246661">
            <a:off x="687403" y="384650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9" y="0"/>
                </a:lnTo>
                <a:lnTo>
                  <a:pt x="2919209" y="1288100"/>
                </a:lnTo>
                <a:lnTo>
                  <a:pt x="0" y="1288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897181" y="1465471"/>
            <a:ext cx="11522455" cy="2196933"/>
            <a:chOff x="0" y="0"/>
            <a:chExt cx="15363273" cy="2929244"/>
          </a:xfrm>
        </p:grpSpPr>
        <p:grpSp>
          <p:nvGrpSpPr>
            <p:cNvPr id="12" name="Group 12"/>
            <p:cNvGrpSpPr/>
            <p:nvPr/>
          </p:nvGrpSpPr>
          <p:grpSpPr>
            <a:xfrm>
              <a:off x="333102" y="287247"/>
              <a:ext cx="15030172" cy="2641998"/>
              <a:chOff x="0" y="0"/>
              <a:chExt cx="2968923" cy="52187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968923" cy="521876"/>
              </a:xfrm>
              <a:custGeom>
                <a:avLst/>
                <a:gdLst/>
                <a:ahLst/>
                <a:cxnLst/>
                <a:rect l="l" t="t" r="r" b="b"/>
                <a:pathLst>
                  <a:path w="2968923" h="521876">
                    <a:moveTo>
                      <a:pt x="0" y="0"/>
                    </a:moveTo>
                    <a:lnTo>
                      <a:pt x="2968923" y="0"/>
                    </a:lnTo>
                    <a:lnTo>
                      <a:pt x="2968923" y="521876"/>
                    </a:lnTo>
                    <a:lnTo>
                      <a:pt x="0" y="521876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2968923" cy="54092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5125921" cy="3088301"/>
              <a:chOff x="0" y="0"/>
              <a:chExt cx="2987836" cy="61003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987836" cy="610035"/>
              </a:xfrm>
              <a:custGeom>
                <a:avLst/>
                <a:gdLst/>
                <a:ahLst/>
                <a:cxnLst/>
                <a:rect l="l" t="t" r="r" b="b"/>
                <a:pathLst>
                  <a:path w="2987836" h="610035">
                    <a:moveTo>
                      <a:pt x="0" y="0"/>
                    </a:moveTo>
                    <a:lnTo>
                      <a:pt x="2987836" y="0"/>
                    </a:lnTo>
                    <a:lnTo>
                      <a:pt x="2987836" y="610035"/>
                    </a:lnTo>
                    <a:lnTo>
                      <a:pt x="0" y="610035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2987836" cy="6195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671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897181" y="5798595"/>
            <a:ext cx="3412130" cy="3744085"/>
            <a:chOff x="0" y="0"/>
            <a:chExt cx="4549507" cy="4992113"/>
          </a:xfrm>
        </p:grpSpPr>
        <p:sp>
          <p:nvSpPr>
            <p:cNvPr id="19" name="Freeform 19"/>
            <p:cNvSpPr/>
            <p:nvPr/>
          </p:nvSpPr>
          <p:spPr>
            <a:xfrm>
              <a:off x="265277" y="123670"/>
              <a:ext cx="4284230" cy="4868443"/>
            </a:xfrm>
            <a:custGeom>
              <a:avLst/>
              <a:gdLst/>
              <a:ahLst/>
              <a:cxnLst/>
              <a:rect l="l" t="t" r="r" b="b"/>
              <a:pathLst>
                <a:path w="4284230" h="4868443">
                  <a:moveTo>
                    <a:pt x="0" y="0"/>
                  </a:moveTo>
                  <a:lnTo>
                    <a:pt x="4284230" y="0"/>
                  </a:lnTo>
                  <a:lnTo>
                    <a:pt x="4284230" y="4868443"/>
                  </a:lnTo>
                  <a:lnTo>
                    <a:pt x="0" y="486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4284230" cy="4868443"/>
            </a:xfrm>
            <a:custGeom>
              <a:avLst/>
              <a:gdLst/>
              <a:ahLst/>
              <a:cxnLst/>
              <a:rect l="l" t="t" r="r" b="b"/>
              <a:pathLst>
                <a:path w="4284230" h="4868443">
                  <a:moveTo>
                    <a:pt x="0" y="0"/>
                  </a:moveTo>
                  <a:lnTo>
                    <a:pt x="4284230" y="0"/>
                  </a:lnTo>
                  <a:lnTo>
                    <a:pt x="4284230" y="4868443"/>
                  </a:lnTo>
                  <a:lnTo>
                    <a:pt x="0" y="4868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253732" y="3881168"/>
            <a:ext cx="9668968" cy="3270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5"/>
              </a:lnSpc>
            </a:pPr>
            <a:r>
              <a:rPr lang="en-US" sz="3639" dirty="0">
                <a:solidFill>
                  <a:srgbClr val="000000"/>
                </a:solidFill>
                <a:latin typeface="Quicksand Medium"/>
              </a:rPr>
              <a:t>One </a:t>
            </a:r>
            <a:r>
              <a:rPr lang="en-US" sz="3639" dirty="0" smtClean="0">
                <a:solidFill>
                  <a:srgbClr val="000000"/>
                </a:solidFill>
                <a:latin typeface="Quicksand Medium"/>
              </a:rPr>
              <a:t>of our </a:t>
            </a:r>
            <a:r>
              <a:rPr lang="en-US" sz="3639" dirty="0">
                <a:solidFill>
                  <a:srgbClr val="000000"/>
                </a:solidFill>
                <a:latin typeface="Quicksand Medium"/>
              </a:rPr>
              <a:t>tasks, as members of the School Council, is to act as representatives for </a:t>
            </a:r>
            <a:r>
              <a:rPr lang="en-US" sz="3639" dirty="0" smtClean="0">
                <a:solidFill>
                  <a:srgbClr val="000000"/>
                </a:solidFill>
                <a:latin typeface="Quicksand Medium"/>
              </a:rPr>
              <a:t>our </a:t>
            </a:r>
            <a:r>
              <a:rPr lang="en-US" sz="3639" dirty="0">
                <a:solidFill>
                  <a:srgbClr val="000000"/>
                </a:solidFill>
                <a:latin typeface="Quicksand Medium"/>
              </a:rPr>
              <a:t>classmates in discussing the views of </a:t>
            </a:r>
            <a:r>
              <a:rPr lang="en-US" sz="3639" dirty="0" err="1">
                <a:solidFill>
                  <a:srgbClr val="000000"/>
                </a:solidFill>
                <a:latin typeface="Quicksand Medium"/>
              </a:rPr>
              <a:t>Mossley</a:t>
            </a:r>
            <a:r>
              <a:rPr lang="en-US" sz="3639" dirty="0">
                <a:solidFill>
                  <a:srgbClr val="000000"/>
                </a:solidFill>
                <a:latin typeface="Quicksand Medium"/>
              </a:rPr>
              <a:t> </a:t>
            </a:r>
            <a:r>
              <a:rPr lang="en-US" sz="3639" dirty="0" smtClean="0">
                <a:solidFill>
                  <a:srgbClr val="000000"/>
                </a:solidFill>
                <a:latin typeface="Quicksand Medium"/>
              </a:rPr>
              <a:t>pupils </a:t>
            </a:r>
            <a:r>
              <a:rPr lang="en-US" sz="3639" dirty="0">
                <a:solidFill>
                  <a:srgbClr val="000000"/>
                </a:solidFill>
                <a:latin typeface="Quicksand Medium"/>
              </a:rPr>
              <a:t>with the headteacher and staff. </a:t>
            </a:r>
          </a:p>
          <a:p>
            <a:pPr algn="l">
              <a:lnSpc>
                <a:spcPts val="5095"/>
              </a:lnSpc>
            </a:pPr>
            <a:r>
              <a:rPr lang="en-US" sz="3639" dirty="0">
                <a:solidFill>
                  <a:srgbClr val="000000"/>
                </a:solidFill>
                <a:latin typeface="Quicksand Medium"/>
              </a:rPr>
              <a:t>But how do we do this?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483715" y="6830284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8" y="0"/>
                </a:lnTo>
                <a:lnTo>
                  <a:pt x="2919208" y="1288100"/>
                </a:lnTo>
                <a:lnTo>
                  <a:pt x="0" y="12881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935226" y="4983536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4" y="0"/>
                </a:lnTo>
                <a:lnTo>
                  <a:pt x="3082234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4320690" y="1465471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3" y="0"/>
                </a:lnTo>
                <a:lnTo>
                  <a:pt x="3082233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2958422" y="1579771"/>
            <a:ext cx="9324570" cy="2139783"/>
            <a:chOff x="0" y="0"/>
            <a:chExt cx="12432760" cy="2853044"/>
          </a:xfrm>
        </p:grpSpPr>
        <p:sp>
          <p:nvSpPr>
            <p:cNvPr id="33" name="Freeform 33"/>
            <p:cNvSpPr/>
            <p:nvPr/>
          </p:nvSpPr>
          <p:spPr>
            <a:xfrm>
              <a:off x="0" y="378444"/>
              <a:ext cx="4040164" cy="2474600"/>
            </a:xfrm>
            <a:custGeom>
              <a:avLst/>
              <a:gdLst/>
              <a:ahLst/>
              <a:cxnLst/>
              <a:rect l="l" t="t" r="r" b="b"/>
              <a:pathLst>
                <a:path w="4040164" h="2474600">
                  <a:moveTo>
                    <a:pt x="0" y="0"/>
                  </a:moveTo>
                  <a:lnTo>
                    <a:pt x="4040164" y="0"/>
                  </a:lnTo>
                  <a:lnTo>
                    <a:pt x="4040164" y="2474600"/>
                  </a:lnTo>
                  <a:lnTo>
                    <a:pt x="0" y="247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392596" y="378444"/>
              <a:ext cx="4040164" cy="2474600"/>
            </a:xfrm>
            <a:custGeom>
              <a:avLst/>
              <a:gdLst/>
              <a:ahLst/>
              <a:cxnLst/>
              <a:rect l="l" t="t" r="r" b="b"/>
              <a:pathLst>
                <a:path w="4040164" h="2474600">
                  <a:moveTo>
                    <a:pt x="0" y="0"/>
                  </a:moveTo>
                  <a:lnTo>
                    <a:pt x="4040164" y="0"/>
                  </a:lnTo>
                  <a:lnTo>
                    <a:pt x="4040164" y="2474600"/>
                  </a:lnTo>
                  <a:lnTo>
                    <a:pt x="0" y="2474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858546" y="267296"/>
              <a:ext cx="6660215" cy="2411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8"/>
                </a:lnSpc>
              </a:pPr>
              <a:r>
                <a:rPr lang="en-US" sz="7878">
                  <a:solidFill>
                    <a:srgbClr val="FF1616"/>
                  </a:solidFill>
                  <a:latin typeface="Bungee Bold Italics"/>
                </a:rPr>
                <a:t>SCHOOL</a:t>
              </a:r>
            </a:p>
            <a:p>
              <a:pPr algn="ctr">
                <a:lnSpc>
                  <a:spcPts val="5908"/>
                </a:lnSpc>
                <a:spcBef>
                  <a:spcPct val="0"/>
                </a:spcBef>
              </a:pPr>
              <a:r>
                <a:rPr lang="en-US" sz="7878">
                  <a:solidFill>
                    <a:srgbClr val="FF1616"/>
                  </a:solidFill>
                  <a:latin typeface="Bungee Bold Italics"/>
                </a:rPr>
                <a:t>COUNCIL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068081" y="-28575"/>
              <a:ext cx="3997021" cy="41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8"/>
                </a:lnSpc>
                <a:spcBef>
                  <a:spcPct val="0"/>
                </a:spcBef>
              </a:pPr>
              <a:r>
                <a:rPr lang="en-US" sz="1920">
                  <a:solidFill>
                    <a:srgbClr val="091647"/>
                  </a:solidFill>
                  <a:latin typeface="League Spartan"/>
                </a:rPr>
                <a:t>MOSSLEY CE PRIMARY</a:t>
              </a: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4050182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FFE69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846618" y="1028700"/>
            <a:ext cx="7046205" cy="2759312"/>
            <a:chOff x="0" y="0"/>
            <a:chExt cx="9394940" cy="3679082"/>
          </a:xfrm>
        </p:grpSpPr>
        <p:grpSp>
          <p:nvGrpSpPr>
            <p:cNvPr id="5" name="Group 5"/>
            <p:cNvGrpSpPr/>
            <p:nvPr/>
          </p:nvGrpSpPr>
          <p:grpSpPr>
            <a:xfrm>
              <a:off x="269748" y="276839"/>
              <a:ext cx="9125192" cy="3402243"/>
              <a:chOff x="0" y="0"/>
              <a:chExt cx="1802507" cy="67204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02507" cy="672048"/>
              </a:xfrm>
              <a:custGeom>
                <a:avLst/>
                <a:gdLst/>
                <a:ahLst/>
                <a:cxnLst/>
                <a:rect l="l" t="t" r="r" b="b"/>
                <a:pathLst>
                  <a:path w="1802507" h="672048">
                    <a:moveTo>
                      <a:pt x="0" y="0"/>
                    </a:moveTo>
                    <a:lnTo>
                      <a:pt x="1802507" y="0"/>
                    </a:lnTo>
                    <a:lnTo>
                      <a:pt x="1802507" y="672048"/>
                    </a:lnTo>
                    <a:lnTo>
                      <a:pt x="0" y="672048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1802507" cy="691098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9170667" cy="3425667"/>
              <a:chOff x="0" y="0"/>
              <a:chExt cx="1811490" cy="67667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11490" cy="676675"/>
              </a:xfrm>
              <a:custGeom>
                <a:avLst/>
                <a:gdLst/>
                <a:ahLst/>
                <a:cxnLst/>
                <a:rect l="l" t="t" r="r" b="b"/>
                <a:pathLst>
                  <a:path w="1811490" h="676675">
                    <a:moveTo>
                      <a:pt x="0" y="0"/>
                    </a:moveTo>
                    <a:lnTo>
                      <a:pt x="1811490" y="0"/>
                    </a:lnTo>
                    <a:lnTo>
                      <a:pt x="1811490" y="676675"/>
                    </a:lnTo>
                    <a:lnTo>
                      <a:pt x="0" y="676675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1811490" cy="68620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6719"/>
                  </a:lnSpc>
                </a:pPr>
                <a:endParaRPr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252631" y="1028700"/>
            <a:ext cx="8115300" cy="2759312"/>
            <a:chOff x="0" y="0"/>
            <a:chExt cx="10820400" cy="3679082"/>
          </a:xfrm>
        </p:grpSpPr>
        <p:grpSp>
          <p:nvGrpSpPr>
            <p:cNvPr id="12" name="Group 12"/>
            <p:cNvGrpSpPr/>
            <p:nvPr/>
          </p:nvGrpSpPr>
          <p:grpSpPr>
            <a:xfrm>
              <a:off x="269748" y="276839"/>
              <a:ext cx="10550652" cy="3402243"/>
              <a:chOff x="0" y="0"/>
              <a:chExt cx="2084079" cy="67204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084079" cy="672048"/>
              </a:xfrm>
              <a:custGeom>
                <a:avLst/>
                <a:gdLst/>
                <a:ahLst/>
                <a:cxnLst/>
                <a:rect l="l" t="t" r="r" b="b"/>
                <a:pathLst>
                  <a:path w="2084079" h="672048">
                    <a:moveTo>
                      <a:pt x="0" y="0"/>
                    </a:moveTo>
                    <a:lnTo>
                      <a:pt x="2084079" y="0"/>
                    </a:lnTo>
                    <a:lnTo>
                      <a:pt x="2084079" y="672048"/>
                    </a:lnTo>
                    <a:lnTo>
                      <a:pt x="0" y="672048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2084079" cy="691098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0596126" cy="3425667"/>
              <a:chOff x="0" y="0"/>
              <a:chExt cx="2093062" cy="6766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093062" cy="676675"/>
              </a:xfrm>
              <a:custGeom>
                <a:avLst/>
                <a:gdLst/>
                <a:ahLst/>
                <a:cxnLst/>
                <a:rect l="l" t="t" r="r" b="b"/>
                <a:pathLst>
                  <a:path w="2093062" h="676675">
                    <a:moveTo>
                      <a:pt x="0" y="0"/>
                    </a:moveTo>
                    <a:lnTo>
                      <a:pt x="2093062" y="0"/>
                    </a:lnTo>
                    <a:lnTo>
                      <a:pt x="2093062" y="676675"/>
                    </a:lnTo>
                    <a:lnTo>
                      <a:pt x="0" y="676675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9525"/>
                <a:ext cx="2093062" cy="68620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671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252631" y="4132187"/>
            <a:ext cx="4786193" cy="5331976"/>
            <a:chOff x="0" y="0"/>
            <a:chExt cx="6381591" cy="7109301"/>
          </a:xfrm>
        </p:grpSpPr>
        <p:grpSp>
          <p:nvGrpSpPr>
            <p:cNvPr id="19" name="Group 19"/>
            <p:cNvGrpSpPr/>
            <p:nvPr/>
          </p:nvGrpSpPr>
          <p:grpSpPr>
            <a:xfrm>
              <a:off x="341834" y="421310"/>
              <a:ext cx="6039758" cy="6687992"/>
              <a:chOff x="0" y="0"/>
              <a:chExt cx="1193039" cy="132108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193039" cy="1321085"/>
              </a:xfrm>
              <a:custGeom>
                <a:avLst/>
                <a:gdLst/>
                <a:ahLst/>
                <a:cxnLst/>
                <a:rect l="l" t="t" r="r" b="b"/>
                <a:pathLst>
                  <a:path w="1193039" h="1321085">
                    <a:moveTo>
                      <a:pt x="0" y="0"/>
                    </a:moveTo>
                    <a:lnTo>
                      <a:pt x="1193039" y="0"/>
                    </a:lnTo>
                    <a:lnTo>
                      <a:pt x="1193039" y="1321085"/>
                    </a:lnTo>
                    <a:lnTo>
                      <a:pt x="0" y="1321085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1193039" cy="134013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6103590" cy="6797059"/>
              <a:chOff x="0" y="0"/>
              <a:chExt cx="1205647" cy="134262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205647" cy="1342629"/>
              </a:xfrm>
              <a:custGeom>
                <a:avLst/>
                <a:gdLst/>
                <a:ahLst/>
                <a:cxnLst/>
                <a:rect l="l" t="t" r="r" b="b"/>
                <a:pathLst>
                  <a:path w="1205647" h="1342629">
                    <a:moveTo>
                      <a:pt x="0" y="0"/>
                    </a:moveTo>
                    <a:lnTo>
                      <a:pt x="1205647" y="0"/>
                    </a:lnTo>
                    <a:lnTo>
                      <a:pt x="1205647" y="1342629"/>
                    </a:lnTo>
                    <a:lnTo>
                      <a:pt x="0" y="1342629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1205647" cy="1361679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936005" y="4448169"/>
            <a:ext cx="4529818" cy="5015994"/>
            <a:chOff x="0" y="0"/>
            <a:chExt cx="1193039" cy="132108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93039" cy="1321085"/>
            </a:xfrm>
            <a:custGeom>
              <a:avLst/>
              <a:gdLst/>
              <a:ahLst/>
              <a:cxnLst/>
              <a:rect l="l" t="t" r="r" b="b"/>
              <a:pathLst>
                <a:path w="1193039" h="1321085">
                  <a:moveTo>
                    <a:pt x="0" y="0"/>
                  </a:moveTo>
                  <a:lnTo>
                    <a:pt x="1193039" y="0"/>
                  </a:lnTo>
                  <a:lnTo>
                    <a:pt x="1193039" y="1321085"/>
                  </a:lnTo>
                  <a:lnTo>
                    <a:pt x="0" y="1321085"/>
                  </a:lnTo>
                  <a:close/>
                </a:path>
              </a:pathLst>
            </a:custGeom>
            <a:solidFill>
              <a:srgbClr val="000000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193039" cy="13401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679630" y="4132187"/>
            <a:ext cx="4577693" cy="5097794"/>
            <a:chOff x="0" y="0"/>
            <a:chExt cx="1205647" cy="134262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205647" cy="1342629"/>
            </a:xfrm>
            <a:custGeom>
              <a:avLst/>
              <a:gdLst/>
              <a:ahLst/>
              <a:cxnLst/>
              <a:rect l="l" t="t" r="r" b="b"/>
              <a:pathLst>
                <a:path w="1205647" h="1342629">
                  <a:moveTo>
                    <a:pt x="0" y="0"/>
                  </a:moveTo>
                  <a:lnTo>
                    <a:pt x="1205647" y="0"/>
                  </a:lnTo>
                  <a:lnTo>
                    <a:pt x="1205647" y="1342629"/>
                  </a:lnTo>
                  <a:lnTo>
                    <a:pt x="0" y="1342629"/>
                  </a:lnTo>
                  <a:close/>
                </a:path>
              </a:pathLst>
            </a:custGeom>
            <a:solidFill>
              <a:srgbClr val="FFFDE8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1205647" cy="136167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1098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252631" y="1019175"/>
            <a:ext cx="8115300" cy="2667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0"/>
              </a:lnSpc>
            </a:pPr>
            <a:r>
              <a:rPr lang="en-US" sz="8500" spc="-127" dirty="0" smtClean="0">
                <a:solidFill>
                  <a:srgbClr val="000000"/>
                </a:solidFill>
                <a:latin typeface="Nunito Bold"/>
              </a:rPr>
              <a:t>We are your voice….</a:t>
            </a:r>
            <a:endParaRPr lang="en-US" sz="8500" spc="-127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574103" y="4375150"/>
            <a:ext cx="3835130" cy="66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4500" spc="-67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4500" spc="-67" dirty="0" smtClean="0">
                <a:solidFill>
                  <a:srgbClr val="000000"/>
                </a:solidFill>
                <a:latin typeface="Nunito Bold"/>
              </a:rPr>
              <a:t> </a:t>
            </a:r>
            <a:endParaRPr lang="en-US" sz="4500" spc="-67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6818238" y="4375150"/>
            <a:ext cx="4381935" cy="133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3600" spc="-67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600" spc="-67" dirty="0" smtClean="0">
                <a:solidFill>
                  <a:srgbClr val="000000"/>
                </a:solidFill>
                <a:latin typeface="Nunito Bold"/>
              </a:rPr>
              <a:t>Use our suggestion boxes. </a:t>
            </a:r>
            <a:endParaRPr lang="en-US" sz="3600" spc="-67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2239980" y="4375150"/>
            <a:ext cx="4381935" cy="66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4500" spc="-67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4500" spc="-67" dirty="0" smtClean="0">
                <a:solidFill>
                  <a:srgbClr val="000000"/>
                </a:solidFill>
                <a:latin typeface="Nunito Bold"/>
              </a:rPr>
              <a:t> </a:t>
            </a:r>
            <a:endParaRPr lang="en-US" sz="4500" spc="-67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58400" y="1236329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How can you suggest improvements?</a:t>
            </a:r>
            <a:endParaRPr lang="en-GB" sz="4800" dirty="0"/>
          </a:p>
        </p:txBody>
      </p:sp>
      <p:sp>
        <p:nvSpPr>
          <p:cNvPr id="47" name="TextBox 44"/>
          <p:cNvSpPr txBox="1"/>
          <p:nvPr/>
        </p:nvSpPr>
        <p:spPr>
          <a:xfrm>
            <a:off x="1326572" y="4274400"/>
            <a:ext cx="4381935" cy="1339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3600" spc="-67" dirty="0">
                <a:solidFill>
                  <a:srgbClr val="000000"/>
                </a:solidFill>
                <a:latin typeface="Nunito Bold"/>
              </a:rPr>
              <a:t> </a:t>
            </a:r>
            <a:r>
              <a:rPr lang="en-US" sz="3600" spc="-67" dirty="0" smtClean="0">
                <a:solidFill>
                  <a:srgbClr val="000000"/>
                </a:solidFill>
                <a:latin typeface="Nunito Bold"/>
              </a:rPr>
              <a:t>Speak to your year group representative. </a:t>
            </a:r>
            <a:endParaRPr lang="en-US" sz="3600" spc="-67" dirty="0">
              <a:solidFill>
                <a:srgbClr val="000000"/>
              </a:solidFill>
              <a:latin typeface="Nunito Bold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631" y="6438900"/>
            <a:ext cx="3817692" cy="250920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417" y="5786886"/>
            <a:ext cx="2012373" cy="329224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AB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4000500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C5D1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4816197" cy="2820160"/>
            <a:chOff x="0" y="0"/>
            <a:chExt cx="6421596" cy="3760213"/>
          </a:xfrm>
        </p:grpSpPr>
        <p:grpSp>
          <p:nvGrpSpPr>
            <p:cNvPr id="5" name="Group 5"/>
            <p:cNvGrpSpPr/>
            <p:nvPr/>
          </p:nvGrpSpPr>
          <p:grpSpPr>
            <a:xfrm>
              <a:off x="327986" y="301260"/>
              <a:ext cx="6093610" cy="3458953"/>
              <a:chOff x="0" y="0"/>
              <a:chExt cx="1203676" cy="6832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203676" cy="683250"/>
              </a:xfrm>
              <a:custGeom>
                <a:avLst/>
                <a:gdLst/>
                <a:ahLst/>
                <a:cxnLst/>
                <a:rect l="l" t="t" r="r" b="b"/>
                <a:pathLst>
                  <a:path w="1203676" h="683250">
                    <a:moveTo>
                      <a:pt x="0" y="0"/>
                    </a:moveTo>
                    <a:lnTo>
                      <a:pt x="1203676" y="0"/>
                    </a:lnTo>
                    <a:lnTo>
                      <a:pt x="1203676" y="683250"/>
                    </a:lnTo>
                    <a:lnTo>
                      <a:pt x="0" y="68325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1203676" cy="70230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6155550" cy="3422002"/>
              <a:chOff x="0" y="0"/>
              <a:chExt cx="1215911" cy="67595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215911" cy="675951"/>
              </a:xfrm>
              <a:custGeom>
                <a:avLst/>
                <a:gdLst/>
                <a:ahLst/>
                <a:cxnLst/>
                <a:rect l="l" t="t" r="r" b="b"/>
                <a:pathLst>
                  <a:path w="1215911" h="675951">
                    <a:moveTo>
                      <a:pt x="0" y="0"/>
                    </a:moveTo>
                    <a:lnTo>
                      <a:pt x="1215911" y="0"/>
                    </a:lnTo>
                    <a:lnTo>
                      <a:pt x="1215911" y="675951"/>
                    </a:lnTo>
                    <a:lnTo>
                      <a:pt x="0" y="675951"/>
                    </a:lnTo>
                    <a:close/>
                  </a:path>
                </a:pathLst>
              </a:custGeom>
              <a:solidFill>
                <a:srgbClr val="FFE262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9525"/>
                <a:ext cx="1215911" cy="68547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6719"/>
                  </a:lnSpc>
                </a:pPr>
                <a:r>
                  <a:rPr lang="en-US" sz="5599" dirty="0" smtClean="0">
                    <a:solidFill>
                      <a:srgbClr val="000000"/>
                    </a:solidFill>
                    <a:latin typeface="JetBrains Mono Ultra-Bold"/>
                  </a:rPr>
                  <a:t>Suggestion </a:t>
                </a:r>
                <a:r>
                  <a:rPr lang="en-US" sz="5599" dirty="0">
                    <a:solidFill>
                      <a:srgbClr val="000000"/>
                    </a:solidFill>
                    <a:latin typeface="JetBrains Mono Ultra-Bold"/>
                  </a:rPr>
                  <a:t>Examples</a:t>
                </a:r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6354886" y="1028700"/>
            <a:ext cx="3932114" cy="2820160"/>
            <a:chOff x="0" y="0"/>
            <a:chExt cx="14186368" cy="3760213"/>
          </a:xfrm>
        </p:grpSpPr>
        <p:grpSp>
          <p:nvGrpSpPr>
            <p:cNvPr id="12" name="Group 12"/>
            <p:cNvGrpSpPr/>
            <p:nvPr/>
          </p:nvGrpSpPr>
          <p:grpSpPr>
            <a:xfrm>
              <a:off x="369015" y="350753"/>
              <a:ext cx="13817353" cy="3409460"/>
              <a:chOff x="0" y="0"/>
              <a:chExt cx="2729354" cy="6734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29354" cy="673474"/>
              </a:xfrm>
              <a:custGeom>
                <a:avLst/>
                <a:gdLst/>
                <a:ahLst/>
                <a:cxnLst/>
                <a:rect l="l" t="t" r="r" b="b"/>
                <a:pathLst>
                  <a:path w="2729354" h="673474">
                    <a:moveTo>
                      <a:pt x="0" y="0"/>
                    </a:moveTo>
                    <a:lnTo>
                      <a:pt x="2729354" y="0"/>
                    </a:lnTo>
                    <a:lnTo>
                      <a:pt x="2729354" y="673474"/>
                    </a:lnTo>
                    <a:lnTo>
                      <a:pt x="0" y="673474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2729354" cy="692524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13911652" cy="3422002"/>
              <a:chOff x="0" y="0"/>
              <a:chExt cx="2747981" cy="67595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47981" cy="675951"/>
              </a:xfrm>
              <a:custGeom>
                <a:avLst/>
                <a:gdLst/>
                <a:ahLst/>
                <a:cxnLst/>
                <a:rect l="l" t="t" r="r" b="b"/>
                <a:pathLst>
                  <a:path w="2747981" h="675951">
                    <a:moveTo>
                      <a:pt x="0" y="0"/>
                    </a:moveTo>
                    <a:lnTo>
                      <a:pt x="2747981" y="0"/>
                    </a:lnTo>
                    <a:lnTo>
                      <a:pt x="2747981" y="675951"/>
                    </a:lnTo>
                    <a:lnTo>
                      <a:pt x="0" y="675951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2747981" cy="695001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750433" y="4092293"/>
            <a:ext cx="5469337" cy="5166007"/>
            <a:chOff x="0" y="0"/>
            <a:chExt cx="7292449" cy="6888009"/>
          </a:xfrm>
        </p:grpSpPr>
        <p:grpSp>
          <p:nvGrpSpPr>
            <p:cNvPr id="19" name="Group 19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408393" y="4092293"/>
            <a:ext cx="5469337" cy="5166007"/>
            <a:chOff x="0" y="0"/>
            <a:chExt cx="7292449" cy="6888009"/>
          </a:xfrm>
        </p:grpSpPr>
        <p:grpSp>
          <p:nvGrpSpPr>
            <p:cNvPr id="26" name="Group 26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2068230" y="4092293"/>
            <a:ext cx="5469337" cy="5166007"/>
            <a:chOff x="0" y="0"/>
            <a:chExt cx="7292449" cy="6888009"/>
          </a:xfrm>
        </p:grpSpPr>
        <p:grpSp>
          <p:nvGrpSpPr>
            <p:cNvPr id="33" name="Group 33"/>
            <p:cNvGrpSpPr/>
            <p:nvPr/>
          </p:nvGrpSpPr>
          <p:grpSpPr>
            <a:xfrm>
              <a:off x="305183" y="350753"/>
              <a:ext cx="6987266" cy="6537257"/>
              <a:chOff x="0" y="0"/>
              <a:chExt cx="1380201" cy="129131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380201" cy="1291310"/>
              </a:xfrm>
              <a:custGeom>
                <a:avLst/>
                <a:gdLst/>
                <a:ahLst/>
                <a:cxnLst/>
                <a:rect l="l" t="t" r="r" b="b"/>
                <a:pathLst>
                  <a:path w="1380201" h="1291310">
                    <a:moveTo>
                      <a:pt x="0" y="0"/>
                    </a:moveTo>
                    <a:lnTo>
                      <a:pt x="1380201" y="0"/>
                    </a:lnTo>
                    <a:lnTo>
                      <a:pt x="1380201" y="1291310"/>
                    </a:lnTo>
                    <a:lnTo>
                      <a:pt x="0" y="129131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19050"/>
                <a:ext cx="1380201" cy="131036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6906016" cy="6542298"/>
              <a:chOff x="0" y="0"/>
              <a:chExt cx="1364151" cy="12923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64151" cy="1292306"/>
              </a:xfrm>
              <a:custGeom>
                <a:avLst/>
                <a:gdLst/>
                <a:ahLst/>
                <a:cxnLst/>
                <a:rect l="l" t="t" r="r" b="b"/>
                <a:pathLst>
                  <a:path w="1364151" h="1292306">
                    <a:moveTo>
                      <a:pt x="0" y="0"/>
                    </a:moveTo>
                    <a:lnTo>
                      <a:pt x="1364151" y="0"/>
                    </a:lnTo>
                    <a:lnTo>
                      <a:pt x="1364151" y="1292306"/>
                    </a:lnTo>
                    <a:lnTo>
                      <a:pt x="0" y="1292306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19050"/>
                <a:ext cx="1364151" cy="1311356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>
            <a:off x="4038599" y="6896100"/>
            <a:ext cx="1783815" cy="1942438"/>
          </a:xfrm>
          <a:custGeom>
            <a:avLst/>
            <a:gdLst/>
            <a:ahLst/>
            <a:cxnLst/>
            <a:rect l="l" t="t" r="r" b="b"/>
            <a:pathLst>
              <a:path w="3255835" h="4114800">
                <a:moveTo>
                  <a:pt x="0" y="0"/>
                </a:moveTo>
                <a:lnTo>
                  <a:pt x="3255835" y="0"/>
                </a:lnTo>
                <a:lnTo>
                  <a:pt x="32558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6608756" y="1256383"/>
            <a:ext cx="1011171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200" dirty="0" smtClean="0">
                <a:solidFill>
                  <a:srgbClr val="000000"/>
                </a:solidFill>
                <a:latin typeface="Quicksand Medium"/>
              </a:rPr>
              <a:t>They need to be:</a:t>
            </a:r>
          </a:p>
          <a:p>
            <a:pPr algn="l">
              <a:lnSpc>
                <a:spcPts val="4160"/>
              </a:lnSpc>
            </a:pPr>
            <a:r>
              <a:rPr lang="en-US" sz="3200" dirty="0" smtClean="0">
                <a:solidFill>
                  <a:srgbClr val="000000"/>
                </a:solidFill>
                <a:latin typeface="Quicksand Medium"/>
              </a:rPr>
              <a:t>Useful</a:t>
            </a:r>
          </a:p>
          <a:p>
            <a:pPr algn="l">
              <a:lnSpc>
                <a:spcPts val="4160"/>
              </a:lnSpc>
            </a:pPr>
            <a:r>
              <a:rPr lang="en-US" sz="3200" dirty="0" smtClean="0">
                <a:solidFill>
                  <a:srgbClr val="000000"/>
                </a:solidFill>
                <a:latin typeface="Quicksand Medium"/>
              </a:rPr>
              <a:t>Achievable</a:t>
            </a:r>
          </a:p>
          <a:p>
            <a:pPr algn="l">
              <a:lnSpc>
                <a:spcPts val="4160"/>
              </a:lnSpc>
            </a:pPr>
            <a:r>
              <a:rPr lang="en-US" sz="3200" dirty="0" smtClean="0">
                <a:solidFill>
                  <a:srgbClr val="000000"/>
                </a:solidFill>
                <a:latin typeface="Quicksand Medium"/>
              </a:rPr>
              <a:t>Sensible</a:t>
            </a:r>
            <a:endParaRPr lang="en-US" sz="3200" dirty="0">
              <a:solidFill>
                <a:srgbClr val="000000"/>
              </a:solidFill>
              <a:latin typeface="Quicksand Medium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14400" y="4339563"/>
            <a:ext cx="4816197" cy="54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Safety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288751" y="4339563"/>
            <a:ext cx="3708622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Improvements</a:t>
            </a: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2768872" y="4339563"/>
            <a:ext cx="3708622" cy="113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000000"/>
                </a:solidFill>
                <a:latin typeface="Quicksand Bold"/>
              </a:rPr>
              <a:t>Being Healthy</a:t>
            </a:r>
          </a:p>
          <a:p>
            <a:pPr algn="ctr">
              <a:lnSpc>
                <a:spcPts val="4550"/>
              </a:lnSpc>
            </a:pPr>
            <a:endParaRPr lang="en-US" sz="3500" dirty="0">
              <a:solidFill>
                <a:srgbClr val="000000"/>
              </a:solidFill>
              <a:latin typeface="Quicksand Bol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9320" y="4895188"/>
            <a:ext cx="47512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benches in the quiet area are broken! </a:t>
            </a:r>
            <a:r>
              <a:rPr lang="en-GB" sz="2800" dirty="0"/>
              <a:t>C</a:t>
            </a:r>
            <a:r>
              <a:rPr lang="en-GB" sz="2800" dirty="0" smtClean="0"/>
              <a:t>an they be fixed?</a:t>
            </a:r>
          </a:p>
          <a:p>
            <a:endParaRPr lang="en-GB" sz="2800" dirty="0"/>
          </a:p>
          <a:p>
            <a:r>
              <a:rPr lang="en-GB" sz="2800" dirty="0" smtClean="0"/>
              <a:t>We saw a stranger on site! </a:t>
            </a:r>
            <a:r>
              <a:rPr lang="en-GB" sz="2800" dirty="0"/>
              <a:t>A</a:t>
            </a:r>
            <a:r>
              <a:rPr lang="en-GB" sz="2800" dirty="0" smtClean="0"/>
              <a:t>re all people signing in?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6637280" y="4895188"/>
            <a:ext cx="46403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Could we have house flags for sports day?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Could each class go in the woods once a week?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Improving table manners.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12297117" y="4895188"/>
            <a:ext cx="469548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Have a treat day on a Friday.</a:t>
            </a:r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Mile a day running.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48" name="Group 11"/>
          <p:cNvGrpSpPr/>
          <p:nvPr/>
        </p:nvGrpSpPr>
        <p:grpSpPr>
          <a:xfrm>
            <a:off x="11461535" y="1030097"/>
            <a:ext cx="3932114" cy="2820160"/>
            <a:chOff x="0" y="0"/>
            <a:chExt cx="14186368" cy="3760213"/>
          </a:xfrm>
        </p:grpSpPr>
        <p:grpSp>
          <p:nvGrpSpPr>
            <p:cNvPr id="49" name="Group 12"/>
            <p:cNvGrpSpPr/>
            <p:nvPr/>
          </p:nvGrpSpPr>
          <p:grpSpPr>
            <a:xfrm>
              <a:off x="369015" y="350753"/>
              <a:ext cx="13817353" cy="3409460"/>
              <a:chOff x="0" y="0"/>
              <a:chExt cx="2729354" cy="673474"/>
            </a:xfrm>
          </p:grpSpPr>
          <p:sp>
            <p:nvSpPr>
              <p:cNvPr id="53" name="Freeform 13"/>
              <p:cNvSpPr/>
              <p:nvPr/>
            </p:nvSpPr>
            <p:spPr>
              <a:xfrm>
                <a:off x="0" y="0"/>
                <a:ext cx="2729354" cy="673474"/>
              </a:xfrm>
              <a:custGeom>
                <a:avLst/>
                <a:gdLst/>
                <a:ahLst/>
                <a:cxnLst/>
                <a:rect l="l" t="t" r="r" b="b"/>
                <a:pathLst>
                  <a:path w="2729354" h="673474">
                    <a:moveTo>
                      <a:pt x="0" y="0"/>
                    </a:moveTo>
                    <a:lnTo>
                      <a:pt x="2729354" y="0"/>
                    </a:lnTo>
                    <a:lnTo>
                      <a:pt x="2729354" y="673474"/>
                    </a:lnTo>
                    <a:lnTo>
                      <a:pt x="0" y="673474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14"/>
              <p:cNvSpPr txBox="1"/>
              <p:nvPr/>
            </p:nvSpPr>
            <p:spPr>
              <a:xfrm>
                <a:off x="0" y="-19050"/>
                <a:ext cx="2729354" cy="692524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50" name="Group 15"/>
            <p:cNvGrpSpPr/>
            <p:nvPr/>
          </p:nvGrpSpPr>
          <p:grpSpPr>
            <a:xfrm>
              <a:off x="0" y="0"/>
              <a:ext cx="13911652" cy="3422002"/>
              <a:chOff x="0" y="0"/>
              <a:chExt cx="2747981" cy="675951"/>
            </a:xfrm>
          </p:grpSpPr>
          <p:sp>
            <p:nvSpPr>
              <p:cNvPr id="51" name="Freeform 16"/>
              <p:cNvSpPr/>
              <p:nvPr/>
            </p:nvSpPr>
            <p:spPr>
              <a:xfrm>
                <a:off x="0" y="0"/>
                <a:ext cx="2747981" cy="675951"/>
              </a:xfrm>
              <a:custGeom>
                <a:avLst/>
                <a:gdLst/>
                <a:ahLst/>
                <a:cxnLst/>
                <a:rect l="l" t="t" r="r" b="b"/>
                <a:pathLst>
                  <a:path w="2747981" h="675951">
                    <a:moveTo>
                      <a:pt x="0" y="0"/>
                    </a:moveTo>
                    <a:lnTo>
                      <a:pt x="2747981" y="0"/>
                    </a:lnTo>
                    <a:lnTo>
                      <a:pt x="2747981" y="675951"/>
                    </a:lnTo>
                    <a:lnTo>
                      <a:pt x="0" y="675951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Box 17"/>
              <p:cNvSpPr txBox="1"/>
              <p:nvPr/>
            </p:nvSpPr>
            <p:spPr>
              <a:xfrm>
                <a:off x="0" y="-19050"/>
                <a:ext cx="2747981" cy="695001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11587905" y="1182315"/>
            <a:ext cx="3575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don’t want:</a:t>
            </a:r>
          </a:p>
          <a:p>
            <a:r>
              <a:rPr lang="en-GB" sz="2800" dirty="0" smtClean="0"/>
              <a:t>We need a swimming pool.</a:t>
            </a:r>
            <a:endParaRPr lang="en-GB" sz="2800" dirty="0"/>
          </a:p>
          <a:p>
            <a:r>
              <a:rPr lang="en-GB" sz="2800" dirty="0" smtClean="0"/>
              <a:t>Can we have McDonalds everyday. </a:t>
            </a:r>
            <a:endParaRPr lang="en-GB" sz="28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15713" y="-4050182"/>
            <a:ext cx="10256574" cy="18288000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42735" cy="9348067"/>
            </a:xfrm>
            <a:custGeom>
              <a:avLst/>
              <a:gdLst/>
              <a:ahLst/>
              <a:cxnLst/>
              <a:rect l="l" t="t" r="r" b="b"/>
              <a:pathLst>
                <a:path w="5242735" h="9348067">
                  <a:moveTo>
                    <a:pt x="5242735" y="103294"/>
                  </a:moveTo>
                  <a:lnTo>
                    <a:pt x="5242735" y="0"/>
                  </a:lnTo>
                  <a:lnTo>
                    <a:pt x="28965" y="0"/>
                  </a:lnTo>
                  <a:lnTo>
                    <a:pt x="28965" y="51647"/>
                  </a:lnTo>
                  <a:lnTo>
                    <a:pt x="0" y="51647"/>
                  </a:lnTo>
                  <a:lnTo>
                    <a:pt x="0" y="9348067"/>
                  </a:lnTo>
                  <a:lnTo>
                    <a:pt x="57931" y="9348067"/>
                  </a:lnTo>
                  <a:lnTo>
                    <a:pt x="57931" y="7540430"/>
                  </a:lnTo>
                  <a:lnTo>
                    <a:pt x="1042754" y="7540430"/>
                  </a:lnTo>
                  <a:lnTo>
                    <a:pt x="1042754" y="9348067"/>
                  </a:lnTo>
                  <a:lnTo>
                    <a:pt x="1100685" y="9348067"/>
                  </a:lnTo>
                  <a:lnTo>
                    <a:pt x="1100685" y="7540430"/>
                  </a:lnTo>
                  <a:lnTo>
                    <a:pt x="2085508" y="7540430"/>
                  </a:lnTo>
                  <a:lnTo>
                    <a:pt x="2085508" y="9348067"/>
                  </a:lnTo>
                  <a:lnTo>
                    <a:pt x="2143439" y="9348067"/>
                  </a:lnTo>
                  <a:lnTo>
                    <a:pt x="2143439" y="7540430"/>
                  </a:lnTo>
                  <a:lnTo>
                    <a:pt x="3128262" y="7540430"/>
                  </a:lnTo>
                  <a:lnTo>
                    <a:pt x="3128262" y="9348067"/>
                  </a:lnTo>
                  <a:lnTo>
                    <a:pt x="3186193" y="9348067"/>
                  </a:lnTo>
                  <a:lnTo>
                    <a:pt x="3186193" y="7540430"/>
                  </a:lnTo>
                  <a:lnTo>
                    <a:pt x="4171016" y="7540430"/>
                  </a:lnTo>
                  <a:lnTo>
                    <a:pt x="4171016" y="9348067"/>
                  </a:lnTo>
                  <a:lnTo>
                    <a:pt x="4228947" y="9348067"/>
                  </a:lnTo>
                  <a:lnTo>
                    <a:pt x="4228947" y="7540430"/>
                  </a:lnTo>
                  <a:lnTo>
                    <a:pt x="5242735" y="7540430"/>
                  </a:lnTo>
                  <a:lnTo>
                    <a:pt x="5242735" y="7437137"/>
                  </a:lnTo>
                  <a:lnTo>
                    <a:pt x="4228947" y="7437137"/>
                  </a:lnTo>
                  <a:lnTo>
                    <a:pt x="4228947" y="5681146"/>
                  </a:lnTo>
                  <a:lnTo>
                    <a:pt x="5242735" y="5681146"/>
                  </a:lnTo>
                  <a:lnTo>
                    <a:pt x="5242735" y="5577853"/>
                  </a:lnTo>
                  <a:lnTo>
                    <a:pt x="4228947" y="5577853"/>
                  </a:lnTo>
                  <a:lnTo>
                    <a:pt x="4228947" y="3821862"/>
                  </a:lnTo>
                  <a:lnTo>
                    <a:pt x="5242735" y="3821862"/>
                  </a:lnTo>
                  <a:lnTo>
                    <a:pt x="5242735" y="3718568"/>
                  </a:lnTo>
                  <a:lnTo>
                    <a:pt x="4228947" y="3718568"/>
                  </a:lnTo>
                  <a:lnTo>
                    <a:pt x="4228947" y="1962578"/>
                  </a:lnTo>
                  <a:lnTo>
                    <a:pt x="5242735" y="1962578"/>
                  </a:lnTo>
                  <a:lnTo>
                    <a:pt x="5242735" y="1859284"/>
                  </a:lnTo>
                  <a:lnTo>
                    <a:pt x="4228947" y="1859284"/>
                  </a:lnTo>
                  <a:lnTo>
                    <a:pt x="4228947" y="103294"/>
                  </a:lnTo>
                  <a:lnTo>
                    <a:pt x="5242735" y="103294"/>
                  </a:lnTo>
                  <a:close/>
                  <a:moveTo>
                    <a:pt x="1100685" y="1859284"/>
                  </a:moveTo>
                  <a:lnTo>
                    <a:pt x="1100685" y="103294"/>
                  </a:lnTo>
                  <a:lnTo>
                    <a:pt x="2085508" y="103294"/>
                  </a:lnTo>
                  <a:lnTo>
                    <a:pt x="2085508" y="1859284"/>
                  </a:lnTo>
                  <a:lnTo>
                    <a:pt x="1100685" y="1859284"/>
                  </a:lnTo>
                  <a:close/>
                  <a:moveTo>
                    <a:pt x="2085508" y="1962578"/>
                  </a:moveTo>
                  <a:lnTo>
                    <a:pt x="2085508" y="3718568"/>
                  </a:lnTo>
                  <a:lnTo>
                    <a:pt x="1100685" y="3718568"/>
                  </a:lnTo>
                  <a:lnTo>
                    <a:pt x="1100685" y="1962578"/>
                  </a:lnTo>
                  <a:lnTo>
                    <a:pt x="2085508" y="1962578"/>
                  </a:lnTo>
                  <a:close/>
                  <a:moveTo>
                    <a:pt x="1042754" y="1859284"/>
                  </a:moveTo>
                  <a:lnTo>
                    <a:pt x="57931" y="1859284"/>
                  </a:lnTo>
                  <a:lnTo>
                    <a:pt x="57931" y="103294"/>
                  </a:lnTo>
                  <a:lnTo>
                    <a:pt x="1042754" y="103294"/>
                  </a:lnTo>
                  <a:lnTo>
                    <a:pt x="1042754" y="1859284"/>
                  </a:lnTo>
                  <a:close/>
                  <a:moveTo>
                    <a:pt x="1042754" y="1962578"/>
                  </a:moveTo>
                  <a:lnTo>
                    <a:pt x="1042754" y="3718568"/>
                  </a:lnTo>
                  <a:lnTo>
                    <a:pt x="57931" y="3718568"/>
                  </a:lnTo>
                  <a:lnTo>
                    <a:pt x="57931" y="1962578"/>
                  </a:lnTo>
                  <a:lnTo>
                    <a:pt x="1042754" y="1962578"/>
                  </a:lnTo>
                  <a:close/>
                  <a:moveTo>
                    <a:pt x="1042754" y="3821862"/>
                  </a:moveTo>
                  <a:lnTo>
                    <a:pt x="1042754" y="5577853"/>
                  </a:lnTo>
                  <a:lnTo>
                    <a:pt x="57931" y="5577853"/>
                  </a:lnTo>
                  <a:lnTo>
                    <a:pt x="57931" y="3821862"/>
                  </a:lnTo>
                  <a:lnTo>
                    <a:pt x="1042754" y="3821862"/>
                  </a:lnTo>
                  <a:close/>
                  <a:moveTo>
                    <a:pt x="1100685" y="3821862"/>
                  </a:moveTo>
                  <a:lnTo>
                    <a:pt x="2085508" y="3821862"/>
                  </a:lnTo>
                  <a:lnTo>
                    <a:pt x="2085508" y="5577853"/>
                  </a:lnTo>
                  <a:lnTo>
                    <a:pt x="1100685" y="5577853"/>
                  </a:lnTo>
                  <a:lnTo>
                    <a:pt x="1100685" y="3821862"/>
                  </a:lnTo>
                  <a:close/>
                  <a:moveTo>
                    <a:pt x="2143439" y="3821862"/>
                  </a:moveTo>
                  <a:lnTo>
                    <a:pt x="3128262" y="3821862"/>
                  </a:lnTo>
                  <a:lnTo>
                    <a:pt x="3128262" y="5577853"/>
                  </a:lnTo>
                  <a:lnTo>
                    <a:pt x="2143439" y="5577853"/>
                  </a:lnTo>
                  <a:lnTo>
                    <a:pt x="2143439" y="3821862"/>
                  </a:lnTo>
                  <a:close/>
                  <a:moveTo>
                    <a:pt x="2143439" y="3718568"/>
                  </a:moveTo>
                  <a:lnTo>
                    <a:pt x="2143439" y="1962578"/>
                  </a:lnTo>
                  <a:lnTo>
                    <a:pt x="3128262" y="1962578"/>
                  </a:lnTo>
                  <a:lnTo>
                    <a:pt x="3128262" y="3718568"/>
                  </a:lnTo>
                  <a:lnTo>
                    <a:pt x="2143439" y="3718568"/>
                  </a:lnTo>
                  <a:close/>
                  <a:moveTo>
                    <a:pt x="2143439" y="1859284"/>
                  </a:moveTo>
                  <a:lnTo>
                    <a:pt x="2143439" y="103294"/>
                  </a:lnTo>
                  <a:lnTo>
                    <a:pt x="3128262" y="103294"/>
                  </a:lnTo>
                  <a:lnTo>
                    <a:pt x="3128262" y="1859284"/>
                  </a:lnTo>
                  <a:lnTo>
                    <a:pt x="2143439" y="1859284"/>
                  </a:lnTo>
                  <a:close/>
                  <a:moveTo>
                    <a:pt x="57931" y="7437137"/>
                  </a:moveTo>
                  <a:lnTo>
                    <a:pt x="57931" y="5681146"/>
                  </a:lnTo>
                  <a:lnTo>
                    <a:pt x="1042754" y="5681146"/>
                  </a:lnTo>
                  <a:lnTo>
                    <a:pt x="1042754" y="7437137"/>
                  </a:lnTo>
                  <a:lnTo>
                    <a:pt x="57931" y="7437137"/>
                  </a:lnTo>
                  <a:close/>
                  <a:moveTo>
                    <a:pt x="1100685" y="7437137"/>
                  </a:moveTo>
                  <a:lnTo>
                    <a:pt x="1100685" y="5681146"/>
                  </a:lnTo>
                  <a:lnTo>
                    <a:pt x="2085508" y="5681146"/>
                  </a:lnTo>
                  <a:lnTo>
                    <a:pt x="2085508" y="7437137"/>
                  </a:lnTo>
                  <a:lnTo>
                    <a:pt x="1100685" y="7437137"/>
                  </a:lnTo>
                  <a:close/>
                  <a:moveTo>
                    <a:pt x="2143439" y="7437137"/>
                  </a:moveTo>
                  <a:lnTo>
                    <a:pt x="2143439" y="5681146"/>
                  </a:lnTo>
                  <a:lnTo>
                    <a:pt x="3128262" y="5681146"/>
                  </a:lnTo>
                  <a:lnTo>
                    <a:pt x="3128262" y="7437137"/>
                  </a:lnTo>
                  <a:lnTo>
                    <a:pt x="2143439" y="7437137"/>
                  </a:lnTo>
                  <a:close/>
                  <a:moveTo>
                    <a:pt x="4171016" y="7437137"/>
                  </a:moveTo>
                  <a:lnTo>
                    <a:pt x="3186193" y="7437137"/>
                  </a:lnTo>
                  <a:lnTo>
                    <a:pt x="3186193" y="5681146"/>
                  </a:lnTo>
                  <a:lnTo>
                    <a:pt x="4171016" y="5681146"/>
                  </a:lnTo>
                  <a:lnTo>
                    <a:pt x="4171016" y="7437137"/>
                  </a:lnTo>
                  <a:close/>
                  <a:moveTo>
                    <a:pt x="4171016" y="5577853"/>
                  </a:moveTo>
                  <a:lnTo>
                    <a:pt x="3186193" y="5577853"/>
                  </a:lnTo>
                  <a:lnTo>
                    <a:pt x="3186193" y="3821862"/>
                  </a:lnTo>
                  <a:lnTo>
                    <a:pt x="4171016" y="3821862"/>
                  </a:lnTo>
                  <a:lnTo>
                    <a:pt x="4171016" y="5577853"/>
                  </a:lnTo>
                  <a:close/>
                  <a:moveTo>
                    <a:pt x="4171016" y="3718568"/>
                  </a:moveTo>
                  <a:lnTo>
                    <a:pt x="3186193" y="3718568"/>
                  </a:lnTo>
                  <a:lnTo>
                    <a:pt x="3186193" y="1962578"/>
                  </a:lnTo>
                  <a:lnTo>
                    <a:pt x="4171016" y="1962578"/>
                  </a:lnTo>
                  <a:lnTo>
                    <a:pt x="4171016" y="3718568"/>
                  </a:lnTo>
                  <a:close/>
                  <a:moveTo>
                    <a:pt x="4171016" y="1859284"/>
                  </a:moveTo>
                  <a:lnTo>
                    <a:pt x="3186193" y="1859284"/>
                  </a:lnTo>
                  <a:lnTo>
                    <a:pt x="3186193" y="103294"/>
                  </a:lnTo>
                  <a:lnTo>
                    <a:pt x="4171016" y="103294"/>
                  </a:lnTo>
                  <a:lnTo>
                    <a:pt x="4171016" y="1859284"/>
                  </a:lnTo>
                  <a:close/>
                </a:path>
              </a:pathLst>
            </a:custGeom>
            <a:solidFill>
              <a:srgbClr val="FFE69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801417" y="2065101"/>
            <a:ext cx="14685166" cy="7224608"/>
            <a:chOff x="0" y="0"/>
            <a:chExt cx="19580221" cy="9632810"/>
          </a:xfrm>
        </p:grpSpPr>
        <p:grpSp>
          <p:nvGrpSpPr>
            <p:cNvPr id="5" name="Group 5"/>
            <p:cNvGrpSpPr/>
            <p:nvPr/>
          </p:nvGrpSpPr>
          <p:grpSpPr>
            <a:xfrm>
              <a:off x="337099" y="478418"/>
              <a:ext cx="19243122" cy="9154393"/>
              <a:chOff x="0" y="0"/>
              <a:chExt cx="3801111" cy="18082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01111" cy="1808275"/>
              </a:xfrm>
              <a:custGeom>
                <a:avLst/>
                <a:gdLst/>
                <a:ahLst/>
                <a:cxnLst/>
                <a:rect l="l" t="t" r="r" b="b"/>
                <a:pathLst>
                  <a:path w="3801111" h="1808275">
                    <a:moveTo>
                      <a:pt x="0" y="0"/>
                    </a:moveTo>
                    <a:lnTo>
                      <a:pt x="3801111" y="0"/>
                    </a:lnTo>
                    <a:lnTo>
                      <a:pt x="3801111" y="1808275"/>
                    </a:lnTo>
                    <a:lnTo>
                      <a:pt x="0" y="1808275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3801111" cy="182732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0" y="0"/>
              <a:ext cx="19289537" cy="9321364"/>
              <a:chOff x="0" y="0"/>
              <a:chExt cx="3810279" cy="184125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10279" cy="1841257"/>
              </a:xfrm>
              <a:custGeom>
                <a:avLst/>
                <a:gdLst/>
                <a:ahLst/>
                <a:cxnLst/>
                <a:rect l="l" t="t" r="r" b="b"/>
                <a:pathLst>
                  <a:path w="3810279" h="1841257">
                    <a:moveTo>
                      <a:pt x="0" y="0"/>
                    </a:moveTo>
                    <a:lnTo>
                      <a:pt x="3810279" y="0"/>
                    </a:lnTo>
                    <a:lnTo>
                      <a:pt x="3810279" y="1841257"/>
                    </a:lnTo>
                    <a:lnTo>
                      <a:pt x="0" y="1841257"/>
                    </a:lnTo>
                    <a:close/>
                  </a:path>
                </a:pathLst>
              </a:custGeom>
              <a:solidFill>
                <a:srgbClr val="FFFDE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3810279" cy="1860307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9661709" y="440551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9" y="0"/>
                </a:lnTo>
                <a:lnTo>
                  <a:pt x="2919209" y="1288101"/>
                </a:lnTo>
                <a:lnTo>
                  <a:pt x="0" y="128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979327" y="1244135"/>
            <a:ext cx="7668563" cy="2005436"/>
            <a:chOff x="0" y="0"/>
            <a:chExt cx="10224750" cy="2673914"/>
          </a:xfrm>
        </p:grpSpPr>
        <p:grpSp>
          <p:nvGrpSpPr>
            <p:cNvPr id="13" name="Group 13"/>
            <p:cNvGrpSpPr/>
            <p:nvPr/>
          </p:nvGrpSpPr>
          <p:grpSpPr>
            <a:xfrm>
              <a:off x="333102" y="287247"/>
              <a:ext cx="9891649" cy="2386667"/>
              <a:chOff x="0" y="0"/>
              <a:chExt cx="1953906" cy="47144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953906" cy="471441"/>
              </a:xfrm>
              <a:custGeom>
                <a:avLst/>
                <a:gdLst/>
                <a:ahLst/>
                <a:cxnLst/>
                <a:rect l="l" t="t" r="r" b="b"/>
                <a:pathLst>
                  <a:path w="1953906" h="471441">
                    <a:moveTo>
                      <a:pt x="0" y="0"/>
                    </a:moveTo>
                    <a:lnTo>
                      <a:pt x="1953906" y="0"/>
                    </a:lnTo>
                    <a:lnTo>
                      <a:pt x="1953906" y="471441"/>
                    </a:lnTo>
                    <a:lnTo>
                      <a:pt x="0" y="47144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19050"/>
                <a:ext cx="1953906" cy="490490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109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9987398" cy="2356273"/>
              <a:chOff x="0" y="0"/>
              <a:chExt cx="1972819" cy="46543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972819" cy="465437"/>
              </a:xfrm>
              <a:custGeom>
                <a:avLst/>
                <a:gdLst/>
                <a:ahLst/>
                <a:cxnLst/>
                <a:rect l="l" t="t" r="r" b="b"/>
                <a:pathLst>
                  <a:path w="1972819" h="465437">
                    <a:moveTo>
                      <a:pt x="0" y="0"/>
                    </a:moveTo>
                    <a:lnTo>
                      <a:pt x="1972819" y="0"/>
                    </a:lnTo>
                    <a:lnTo>
                      <a:pt x="1972819" y="465437"/>
                    </a:lnTo>
                    <a:lnTo>
                      <a:pt x="0" y="465437"/>
                    </a:lnTo>
                    <a:close/>
                  </a:path>
                </a:pathLst>
              </a:custGeom>
              <a:solidFill>
                <a:srgbClr val="FEBBC8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1972819" cy="474962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 algn="ctr">
                  <a:lnSpc>
                    <a:spcPts val="6719"/>
                  </a:lnSpc>
                </a:pPr>
                <a:endParaRPr/>
              </a:p>
            </p:txBody>
          </p:sp>
        </p:grpSp>
      </p:grpSp>
      <p:sp>
        <p:nvSpPr>
          <p:cNvPr id="19" name="Freeform 19"/>
          <p:cNvSpPr/>
          <p:nvPr/>
        </p:nvSpPr>
        <p:spPr>
          <a:xfrm>
            <a:off x="15026979" y="2975954"/>
            <a:ext cx="2919209" cy="1288101"/>
          </a:xfrm>
          <a:custGeom>
            <a:avLst/>
            <a:gdLst/>
            <a:ahLst/>
            <a:cxnLst/>
            <a:rect l="l" t="t" r="r" b="b"/>
            <a:pathLst>
              <a:path w="2919209" h="1288101">
                <a:moveTo>
                  <a:pt x="0" y="0"/>
                </a:moveTo>
                <a:lnTo>
                  <a:pt x="2919208" y="0"/>
                </a:lnTo>
                <a:lnTo>
                  <a:pt x="2919208" y="1288101"/>
                </a:lnTo>
                <a:lnTo>
                  <a:pt x="0" y="1288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446922" y="4641004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4" y="0"/>
                </a:lnTo>
                <a:lnTo>
                  <a:pt x="3082234" y="1036401"/>
                </a:lnTo>
                <a:lnTo>
                  <a:pt x="0" y="1036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-446922" y="7474334"/>
            <a:ext cx="2105625" cy="2151341"/>
          </a:xfrm>
          <a:custGeom>
            <a:avLst/>
            <a:gdLst/>
            <a:ahLst/>
            <a:cxnLst/>
            <a:rect l="l" t="t" r="r" b="b"/>
            <a:pathLst>
              <a:path w="2105625" h="2151341">
                <a:moveTo>
                  <a:pt x="0" y="0"/>
                </a:moveTo>
                <a:lnTo>
                  <a:pt x="2105625" y="0"/>
                </a:lnTo>
                <a:lnTo>
                  <a:pt x="2105625" y="2151341"/>
                </a:lnTo>
                <a:lnTo>
                  <a:pt x="0" y="2151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863954" y="6727533"/>
            <a:ext cx="3082234" cy="1036401"/>
          </a:xfrm>
          <a:custGeom>
            <a:avLst/>
            <a:gdLst/>
            <a:ahLst/>
            <a:cxnLst/>
            <a:rect l="l" t="t" r="r" b="b"/>
            <a:pathLst>
              <a:path w="3082234" h="1036401">
                <a:moveTo>
                  <a:pt x="0" y="0"/>
                </a:moveTo>
                <a:lnTo>
                  <a:pt x="3082233" y="0"/>
                </a:lnTo>
                <a:lnTo>
                  <a:pt x="3082233" y="1036402"/>
                </a:lnTo>
                <a:lnTo>
                  <a:pt x="0" y="10364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467909">
            <a:off x="2002696" y="6666475"/>
            <a:ext cx="4919254" cy="3302049"/>
          </a:xfrm>
          <a:custGeom>
            <a:avLst/>
            <a:gdLst/>
            <a:ahLst/>
            <a:cxnLst/>
            <a:rect l="l" t="t" r="r" b="b"/>
            <a:pathLst>
              <a:path w="4919254" h="3302049">
                <a:moveTo>
                  <a:pt x="0" y="0"/>
                </a:moveTo>
                <a:lnTo>
                  <a:pt x="4919254" y="0"/>
                </a:lnTo>
                <a:lnTo>
                  <a:pt x="4919254" y="3302049"/>
                </a:lnTo>
                <a:lnTo>
                  <a:pt x="0" y="3302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979327" y="1362156"/>
            <a:ext cx="7668563" cy="1320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80"/>
              </a:lnSpc>
              <a:spcBef>
                <a:spcPct val="0"/>
              </a:spcBef>
            </a:pPr>
            <a:r>
              <a:rPr lang="en-US" sz="9000" spc="-135" dirty="0" smtClean="0">
                <a:solidFill>
                  <a:srgbClr val="000000"/>
                </a:solidFill>
                <a:latin typeface="Nunito Bold"/>
              </a:rPr>
              <a:t>The End</a:t>
            </a:r>
            <a:endParaRPr lang="en-US" sz="9000" spc="-135" dirty="0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036333" y="4460377"/>
            <a:ext cx="12468158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  <a:spcBef>
                <a:spcPct val="0"/>
              </a:spcBef>
            </a:pPr>
            <a:r>
              <a:rPr lang="en-US" sz="7200" spc="-108" dirty="0" smtClean="0">
                <a:solidFill>
                  <a:srgbClr val="000000"/>
                </a:solidFill>
                <a:latin typeface="Nunito Bold"/>
              </a:rPr>
              <a:t>Thank you for listening!</a:t>
            </a:r>
          </a:p>
          <a:p>
            <a:pPr algn="ctr">
              <a:lnSpc>
                <a:spcPts val="8784"/>
              </a:lnSpc>
              <a:spcBef>
                <a:spcPct val="0"/>
              </a:spcBef>
            </a:pPr>
            <a:r>
              <a:rPr lang="en-US" sz="7200" spc="-108" dirty="0" smtClean="0">
                <a:solidFill>
                  <a:srgbClr val="000000"/>
                </a:solidFill>
                <a:latin typeface="Nunito Bold"/>
              </a:rPr>
              <a:t>Please come and see us.</a:t>
            </a:r>
            <a:endParaRPr lang="en-US" sz="7200" spc="-108" dirty="0">
              <a:solidFill>
                <a:srgbClr val="000000"/>
              </a:solidFill>
              <a:latin typeface="Nunito Bold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265</Words>
  <Application>Microsoft Office PowerPoint</Application>
  <PresentationFormat>Custom</PresentationFormat>
  <Paragraphs>67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Nunito Bold</vt:lpstr>
      <vt:lpstr>Arial</vt:lpstr>
      <vt:lpstr>Quicksand Medium</vt:lpstr>
      <vt:lpstr>Calibri</vt:lpstr>
      <vt:lpstr>Bungee Bold Italics</vt:lpstr>
      <vt:lpstr>League Spartan</vt:lpstr>
      <vt:lpstr>JetBrains Mono Ultra-Bold</vt:lpstr>
      <vt:lpstr>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 in Posters Education Presentation in Yellow Beige Lined Grids and Frames Style</dc:title>
  <dc:creator>Lswift</dc:creator>
  <cp:lastModifiedBy>Lswift</cp:lastModifiedBy>
  <cp:revision>17</cp:revision>
  <cp:lastPrinted>2024-02-08T14:12:28Z</cp:lastPrinted>
  <dcterms:created xsi:type="dcterms:W3CDTF">2006-08-16T00:00:00Z</dcterms:created>
  <dcterms:modified xsi:type="dcterms:W3CDTF">2024-02-13T15:09:49Z</dcterms:modified>
  <dc:identifier>DAF7WcIejsY</dc:identifier>
</cp:coreProperties>
</file>