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30" d="100"/>
          <a:sy n="130" d="100"/>
        </p:scale>
        <p:origin x="-144" y="-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membrance Sunday 2020: poppies, Armistice and why the act of remembrance  mat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828620"/>
            <a:ext cx="8621326" cy="53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7840" y="949234"/>
            <a:ext cx="81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HfW precursive" panose="00000500000000000000" pitchFamily="2" charset="0"/>
              </a:rPr>
              <a:t>Remembrance Worship</a:t>
            </a:r>
            <a:endParaRPr lang="en-GB" sz="3200" dirty="0">
              <a:solidFill>
                <a:schemeClr val="bg1"/>
              </a:solidFill>
              <a:latin typeface="HfW precursive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1303" y="5305071"/>
            <a:ext cx="816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HfW precursive" panose="00000500000000000000" pitchFamily="2" charset="0"/>
              </a:rPr>
              <a:t>Wednesday 11</a:t>
            </a:r>
            <a:r>
              <a:rPr lang="en-GB" sz="3200" baseline="30000" dirty="0" smtClean="0">
                <a:solidFill>
                  <a:schemeClr val="bg1"/>
                </a:solidFill>
                <a:latin typeface="HfW precursive" panose="00000500000000000000" pitchFamily="2" charset="0"/>
              </a:rPr>
              <a:t>th</a:t>
            </a:r>
            <a:r>
              <a:rPr lang="en-GB" sz="3200" dirty="0" smtClean="0">
                <a:solidFill>
                  <a:schemeClr val="bg1"/>
                </a:solidFill>
                <a:latin typeface="HfW precursive" panose="00000500000000000000" pitchFamily="2" charset="0"/>
              </a:rPr>
              <a:t> November 2020</a:t>
            </a:r>
            <a:endParaRPr lang="en-GB" sz="3200" dirty="0">
              <a:solidFill>
                <a:schemeClr val="bg1"/>
              </a:solidFill>
              <a:latin typeface="HfW pre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4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HfW precursive" panose="00000500000000000000" pitchFamily="2" charset="0"/>
              </a:rPr>
              <a:t>What is Remembrance day?</a:t>
            </a:r>
            <a:br>
              <a:rPr lang="en-GB" dirty="0" smtClean="0">
                <a:latin typeface="HfW precursive" panose="00000500000000000000" pitchFamily="2" charset="0"/>
              </a:rPr>
            </a:br>
            <a:r>
              <a:rPr lang="en-GB" dirty="0">
                <a:latin typeface="HfW precursive" panose="00000500000000000000" pitchFamily="2" charset="0"/>
              </a:rPr>
              <a:t/>
            </a:r>
            <a:br>
              <a:rPr lang="en-GB" dirty="0">
                <a:latin typeface="HfW precursive" panose="00000500000000000000" pitchFamily="2" charset="0"/>
              </a:rPr>
            </a:br>
            <a:r>
              <a:rPr lang="en-GB" dirty="0" smtClean="0">
                <a:latin typeface="HfW precursive" panose="00000500000000000000" pitchFamily="2" charset="0"/>
              </a:rPr>
              <a:t>Why is it important?</a:t>
            </a:r>
            <a:endParaRPr lang="en-GB" dirty="0">
              <a:latin typeface="HfW pre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6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2" y="661963"/>
            <a:ext cx="9601196" cy="1303867"/>
          </a:xfrm>
        </p:spPr>
        <p:txBody>
          <a:bodyPr/>
          <a:lstStyle/>
          <a:p>
            <a:pPr algn="l"/>
            <a:r>
              <a:rPr lang="en-GB" dirty="0" smtClean="0">
                <a:latin typeface="HfW precursive" panose="00000500000000000000" pitchFamily="2" charset="0"/>
              </a:rPr>
              <a:t>On Sunday…</a:t>
            </a:r>
            <a:endParaRPr lang="en-GB" dirty="0">
              <a:latin typeface="HfW precursive" panose="00000500000000000000" pitchFamily="2" charset="0"/>
            </a:endParaRPr>
          </a:p>
        </p:txBody>
      </p:sp>
      <p:pic>
        <p:nvPicPr>
          <p:cNvPr id="2056" name="Picture 8" descr="https://attachments.office.net/owa/etipping%40mossleyce.cheshire.sch.uk/service.svc/s/GetAttachmentThumbnail?id=AAMkAGU4MDBkYTk1LTdiNGEtNDViMC1iNGNhLTAxMjY5NWE5NmZiZQBGAAAAAABI4kO%2BnqifRY97R9lZ%2FwBvBwDP%2BFtdMuZbS4wsWX%2FBVR9%2FAAAAAAEMAADP%2BFtdMuZbS4wsWX%2FBVR9%2FAAIfFgL5AAABEgAQAL1e64NFxNRDrPJuV8h71t8%3D&amp;thumbnailType=2&amp;owa=outlook.office.com&amp;scriptVer=20201102002.02&amp;X-OWA-CANARY=KVjxstBLHEi-dJPVqVghYkCDEHGGhdgYglBswU2XjoCUX3KwECSZPkUuxMIr1w_ZfkXLJwM3CD8.&amp;token=eyJhbGciOiJSUzI1NiIsImtpZCI6IjU2MzU4ODUyMzRCOTI1MkRERTAwNTc2NkQ5RDlGMjc2NTY1RjYzRTIiLCJ0eXAiOiJKV1QiLCJ4NXQiOiJWaldJVWpTNUpTM2VBRmRtMmRueWRsWmZZLUkifQ.eyJvcmlnaW4iOiJodHRwczovL291dGxvb2sub2ZmaWNlLmNvbSIsInVjIjoiYWY4M2YzNTUwMWQ3NDU0ODk0MDlkYzQxODFiNjViN2QiLCJzaWduaW5fc3RhdGUiOiJbXCJrbXNpXCJdIiwidmVyIjoiRXhjaGFuZ2UuQ2FsbGJhY2suVjEiLCJhcHBjdHhzZW5kZXIiOiJPd2FEb3dubG9hZEBmODlkYzY1MS1lNGNhLTQ5ZDYtOTZiYi1kNTFkMGFiYjlkOWQiLCJpc3NyaW5nIjoiV1ciLCJhcHBjdHgiOiJ7XCJtc2V4Y2hwcm90XCI6XCJvd2FcIixcInByaW1hcnlzaWRcIjpcIlMtMS01LTIxLTczNDA2ODkyOC0zOTkxNjAxMDUxLTMwMzcxOTY4MDItNzYzODQ2NFwiLFwicHVpZFwiOlwiMTE1MzgzNjI5Njg4ODc3NTI0NVwiLFwib2lkXCI6XCI1OTFhOWQyYS05NDYxLTQyNGQtYjA4NS1hOWNiMGI1ZjkyOGNcIixcInNjb3BlXCI6XCJPd2FEb3dubG9hZFwifSIsIm5iZiI6MTYwNTAxOTE2OSwiZXhwIjoxNjA1MDE5NzY5LCJpc3MiOiIwMDAwMDAwMi0wMDAwLTBmZjEtY2UwMC0wMDAwMDAwMDAwMDBAZjg5ZGM2NTEtZTRjYS00OWQ2LTk2YmItZDUxZDBhYmI5ZDlkIiwiYXVkIjoiMDAwMDAwMDItMDAwMC0wZmYxLWNlMDAtMDAwMDAwMDAwMDAwL2F0dGFjaG1lbnRzLm9mZmljZS5uZXRAZjg5ZGM2NTEtZTRjYS00OWQ2LTk2YmItZDUxZDBhYmI5ZDlkIiwiaGFwcCI6Im93YSJ9.ikz4Ph3LiCHIYNKWnxaKHzoI-vjLJxW-4butG_MmM5eoVDOcEInxqDsn3pZ-VPvr-DssFCQ_Yi5szCzNubjRWTqcFpcGANc6MJggTO9IyDaUO2RebXTh-mUj_h6MbjTm7fxQoKlSUlcgqFHPwgcpQHKxbdTWrSqztsTwabARD9RbCp31HCCzyZlJPwhv-VTMUx7ThYjvO4zFc0swPFUuIrFz6qZryLVpH6ryzYZVaATT23ZxUk_1vehwBHdhPsVCeMcQSEWvnZy5OYOHNFg09yb7Q-Y47HIuPzBMUwf0MjDNSmANWbQUKUtUsMy8Jm70jI3sL5WLxuPlVZjDqHNyoQ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2" y="1770086"/>
            <a:ext cx="5947343" cy="44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ttachments.office.net/owa/etipping%40mossleyce.cheshire.sch.uk/service.svc/s/GetAttachmentThumbnail?id=AAMkAGU4MDBkYTk1LTdiNGEtNDViMC1iNGNhLTAxMjY5NWE5NmZiZQBGAAAAAABI4kO%2BnqifRY97R9lZ%2FwBvBwDP%2BFtdMuZbS4wsWX%2FBVR9%2FAAAAAAEMAADP%2BFtdMuZbS4wsWX%2FBVR9%2FAAIfFgL7AAABEgAQAFykHg8GVYtHl9x4cvExrQg%3D&amp;thumbnailType=2&amp;owa=outlook.office.com&amp;scriptVer=20201102002.02&amp;X-OWA-CANARY=GsrVxcuWY0SoR7cfJeyfI1B4w1uHhdgYUbVOZxxEDDR4xigOWS9RwYgRY4anrRd-RlggG5E7AXU.&amp;token=eyJhbGciOiJSUzI1NiIsImtpZCI6IjU2MzU4ODUyMzRCOTI1MkRERTAwNTc2NkQ5RDlGMjc2NTY1RjYzRTIiLCJ0eXAiOiJKV1QiLCJ4NXQiOiJWaldJVWpTNUpTM2VBRmRtMmRueWRsWmZZLUkifQ.eyJvcmlnaW4iOiJodHRwczovL291dGxvb2sub2ZmaWNlLmNvbSIsInVjIjoiYWY4M2YzNTUwMWQ3NDU0ODk0MDlkYzQxODFiNjViN2QiLCJzaWduaW5fc3RhdGUiOiJbXCJrbXNpXCJdIiwidmVyIjoiRXhjaGFuZ2UuQ2FsbGJhY2suVjEiLCJhcHBjdHhzZW5kZXIiOiJPd2FEb3dubG9hZEBmODlkYzY1MS1lNGNhLTQ5ZDYtOTZiYi1kNTFkMGFiYjlkOWQiLCJpc3NyaW5nIjoiV1ciLCJhcHBjdHgiOiJ7XCJtc2V4Y2hwcm90XCI6XCJvd2FcIixcInByaW1hcnlzaWRcIjpcIlMtMS01LTIxLTczNDA2ODkyOC0zOTkxNjAxMDUxLTMwMzcxOTY4MDItNzYzODQ2NFwiLFwicHVpZFwiOlwiMTE1MzgzNjI5Njg4ODc3NTI0NVwiLFwib2lkXCI6XCI1OTFhOWQyYS05NDYxLTQyNGQtYjA4NS1hOWNiMGI1ZjkyOGNcIixcInNjb3BlXCI6XCJPd2FEb3dubG9hZFwifSIsIm5iZiI6MTYwNTAxOTQ3MywiZXhwIjoxNjA1MDIwMDczLCJpc3MiOiIwMDAwMDAwMi0wMDAwLTBmZjEtY2UwMC0wMDAwMDAwMDAwMDBAZjg5ZGM2NTEtZTRjYS00OWQ2LTk2YmItZDUxZDBhYmI5ZDlkIiwiYXVkIjoiMDAwMDAwMDItMDAwMC0wZmYxLWNlMDAtMDAwMDAwMDAwMDAwL2F0dGFjaG1lbnRzLm9mZmljZS5uZXRAZjg5ZGM2NTEtZTRjYS00OWQ2LTk2YmItZDUxZDBhYmI5ZDlkIiwiaGFwcCI6Im93YSJ9.ZG1R6gGS7t4PM4YsFjBZ-sqWHIu4iUOdAHG1XZuyXP-E9fm9cu6YYPWAHX4vKs-IbETzwsE_Kz0vLb9liHTyVzI2Q5Hp-F7X85MIFlctliqZtuAmUY31UMnh8OgVbxJ01aftmbMwMkRSDUE2lShkAocQTwdFvc46iMo73-hekjC4u9KknfmHtloeIn3HeIGoZCJ19sn0_MpmDrYMyeaYCESM78z7SBux4EU-u4ktVD9BVQAfu94G-rD2ljhDAUqnCuvdhPS5Gl56dcjJXkhwOq9druQdrtmsAUgyrVTwDvTDNgWi6chGGw0xrpU41QCENHIDHSLb-7RU4ygfvda6sA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40" y="535317"/>
            <a:ext cx="4302033" cy="28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Queen Elizabeth &amp; the Royal Family at Remembrance Sunday 2020 in 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44" y="4070008"/>
            <a:ext cx="2456591" cy="24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ttachments.office.net/owa/etipping%40mossleyce.cheshire.sch.uk/service.svc/s/GetAttachmentThumbnail?id=AAMkAGU4MDBkYTk1LTdiNGEtNDViMC1iNGNhLTAxMjY5NWE5NmZiZQBGAAAAAABI4kO%2BnqifRY97R9lZ%2FwBvBwDP%2BFtdMuZbS4wsWX%2FBVR9%2FAAAAAAEMAADP%2BFtdMuZbS4wsWX%2FBVR9%2FAAIfFgL6AAABEgAQAF85LAQHHGtHuudElPTRhuk%3D&amp;thumbnailType=2&amp;owa=outlook.office.com&amp;scriptVer=20201102002.02&amp;X-OWA-CANARY=pFxfK4C58kyKIJATKOJ5e-Bli1yHhdgYySwT_yEiJVCJ6Qb6-z_b2zx6L35jMqs40XUtA8Ec8gU.&amp;token=eyJhbGciOiJSUzI1NiIsImtpZCI6IjU2MzU4ODUyMzRCOTI1MkRERTAwNTc2NkQ5RDlGMjc2NTY1RjYzRTIiLCJ0eXAiOiJKV1QiLCJ4NXQiOiJWaldJVWpTNUpTM2VBRmRtMmRueWRsWmZZLUkifQ.eyJvcmlnaW4iOiJodHRwczovL291dGxvb2sub2ZmaWNlLmNvbSIsInVjIjoiYWY4M2YzNTUwMWQ3NDU0ODk0MDlkYzQxODFiNjViN2QiLCJzaWduaW5fc3RhdGUiOiJbXCJrbXNpXCJdIiwidmVyIjoiRXhjaGFuZ2UuQ2FsbGJhY2suVjEiLCJhcHBjdHhzZW5kZXIiOiJPd2FEb3dubG9hZEBmODlkYzY1MS1lNGNhLTQ5ZDYtOTZiYi1kNTFkMGFiYjlkOWQiLCJpc3NyaW5nIjoiV1ciLCJhcHBjdHgiOiJ7XCJtc2V4Y2hwcm90XCI6XCJvd2FcIixcInByaW1hcnlzaWRcIjpcIlMtMS01LTIxLTczNDA2ODkyOC0zOTkxNjAxMDUxLTMwMzcxOTY4MDItNzYzODQ2NFwiLFwicHVpZFwiOlwiMTE1MzgzNjI5Njg4ODc3NTI0NVwiLFwib2lkXCI6XCI1OTFhOWQyYS05NDYxLTQyNGQtYjA4NS1hOWNiMGI1ZjkyOGNcIixcInNjb3BlXCI6XCJPd2FEb3dubG9hZFwifSIsIm5iZiI6MTYwNTAxOTQ3MywiZXhwIjoxNjA1MDIwMDczLCJpc3MiOiIwMDAwMDAwMi0wMDAwLTBmZjEtY2UwMC0wMDAwMDAwMDAwMDBAZjg5ZGM2NTEtZTRjYS00OWQ2LTk2YmItZDUxZDBhYmI5ZDlkIiwiYXVkIjoiMDAwMDAwMDItMDAwMC0wZmYxLWNlMDAtMDAwMDAwMDAwMDAwL2F0dGFjaG1lbnRzLm9mZmljZS5uZXRAZjg5ZGM2NTEtZTRjYS00OWQ2LTk2YmItZDUxZDBhYmI5ZDlkIiwiaGFwcCI6Im93YSJ9.ZG1R6gGS7t4PM4YsFjBZ-sqWHIu4iUOdAHG1XZuyXP-E9fm9cu6YYPWAHX4vKs-IbETzwsE_Kz0vLb9liHTyVzI2Q5Hp-F7X85MIFlctliqZtuAmUY31UMnh8OgVbxJ01aftmbMwMkRSDUE2lShkAocQTwdFvc46iMo73-hekjC4u9KknfmHtloeIn3HeIGoZCJ19sn0_MpmDrYMyeaYCESM78z7SBux4EU-u4ktVD9BVQAfu94G-rD2ljhDAUqnCuvdhPS5Gl56dcjJXkhwOq9druQdrtmsAUgyrVTwDvTDNgWi6chGGw0xrpU41QCENHIDHSLb-7RU4ygfvda6sA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40" y="3578514"/>
            <a:ext cx="4302033" cy="28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9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653" y="250612"/>
            <a:ext cx="9601196" cy="1303867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HfW precursive" panose="00000500000000000000" pitchFamily="2" charset="0"/>
              </a:rPr>
              <a:t>Our Year Six, school parliament (Head boys, girls and prefects) have read ‘In Flanders Fields’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pic>
        <p:nvPicPr>
          <p:cNvPr id="5" name="IMG_24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653" y="1211580"/>
            <a:ext cx="9527177" cy="53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gleton Police (@PoliceCongleton) |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4" y="409302"/>
            <a:ext cx="4523014" cy="60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4149" y="2420985"/>
            <a:ext cx="5503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HfW precursive" panose="00000500000000000000" pitchFamily="2" charset="0"/>
              </a:rPr>
              <a:t>Make yourselves still for our 2 minute silence. </a:t>
            </a:r>
            <a:endParaRPr lang="en-GB" sz="4800" dirty="0">
              <a:latin typeface="HfW pre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2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1769</TotalTime>
  <Words>51</Words>
  <Application>Microsoft Office PowerPoint</Application>
  <PresentationFormat>Widescreen</PresentationFormat>
  <Paragraphs>6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Garamond</vt:lpstr>
      <vt:lpstr>HfW precursive</vt:lpstr>
      <vt:lpstr>Organic</vt:lpstr>
      <vt:lpstr>PowerPoint Presentation</vt:lpstr>
      <vt:lpstr>What is Remembrance day?  Why is it important?</vt:lpstr>
      <vt:lpstr>On Sunday…</vt:lpstr>
      <vt:lpstr>Our Year Six, school parliament (Head boys, girls and prefects) have read ‘In Flanders Fields’</vt:lpstr>
      <vt:lpstr>PowerPoint Presentation</vt:lpstr>
    </vt:vector>
  </TitlesOfParts>
  <Company>Litherland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Tipping</dc:creator>
  <cp:lastModifiedBy>Liz Knibbs</cp:lastModifiedBy>
  <cp:revision>4</cp:revision>
  <dcterms:created xsi:type="dcterms:W3CDTF">2020-11-09T09:26:50Z</dcterms:created>
  <dcterms:modified xsi:type="dcterms:W3CDTF">2020-11-10T15:04:33Z</dcterms:modified>
</cp:coreProperties>
</file>