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83" r:id="rId5"/>
    <p:sldMasterId id="2147483664" r:id="rId6"/>
    <p:sldMasterId id="2147483702" r:id="rId7"/>
  </p:sldMasterIdLst>
  <p:sldIdLst>
    <p:sldId id="266" r:id="rId8"/>
    <p:sldId id="280" r:id="rId9"/>
    <p:sldId id="281" r:id="rId10"/>
    <p:sldId id="279" r:id="rId11"/>
    <p:sldId id="257" r:id="rId12"/>
    <p:sldId id="267" r:id="rId13"/>
    <p:sldId id="268" r:id="rId14"/>
    <p:sldId id="25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95"/>
    <a:srgbClr val="51B9E7"/>
    <a:srgbClr val="51B7E7"/>
    <a:srgbClr val="B378B5"/>
    <a:srgbClr val="AFD233"/>
    <a:srgbClr val="F8931C"/>
    <a:srgbClr val="58C1B8"/>
    <a:srgbClr val="EE684B"/>
    <a:srgbClr val="002B61"/>
    <a:srgbClr val="EE7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D8647C-F40C-4EF3-8157-E2B7516F76CC}" v="63" dt="2026-01-05T07:54:49.3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02"/>
    <p:restoredTop sz="96327"/>
  </p:normalViewPr>
  <p:slideViewPr>
    <p:cSldViewPr snapToGrid="0">
      <p:cViewPr varScale="1">
        <p:scale>
          <a:sx n="114" d="100"/>
          <a:sy n="114" d="100"/>
        </p:scale>
        <p:origin x="11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A6F126-0644-3AAF-262C-51F15EEFDD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CC217B-D284-AB9B-1F12-DB657C7EA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4D455B-13A8-FA10-EAA3-A5EFA3C15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BD64C9-5DA1-F15D-7FD5-9A4C4011BE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94B88-D0B6-B5B6-0D8C-679C9A749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2B4540-87FA-70E5-7814-54D022876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14752D-1C00-BF41-1479-55826969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4AEF48-947F-E94B-274B-4245DBE63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DA5A75-E9E4-9DF4-22F5-401825ECF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319BF3-AF27-98B3-AB7A-AFAABD1C8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856521-6512-E3CB-4FB8-CBA0428EAC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1AE09C-CF4B-A7F9-470D-07C7801B4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89E1AF-20F6-6FD9-5C25-26A2164A3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387ACB-5BFC-0A85-EA44-184F09A47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C75597-418D-848F-9185-92AACBCD2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23397E-BF3A-93C3-F697-CD0E74B47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88E0FD-30EE-9601-3642-FE354A3D9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A42CFB-16DF-F3AF-F062-938E4A1D0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9B2E69-32C4-F90E-A5AE-60965BD4B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97CC2D-5723-1D6B-1FC2-1496310FE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880CF8-2687-E5B9-2A85-6943697CF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4B6949-7ED0-1AFA-A98B-A278D7131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BE7438-163A-6D38-4208-EE89D5992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F88EE8-084E-081F-AEB8-B19A19DD3A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158174-A66C-1923-8AB1-0D4B31EC4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B511B4-94FD-EF99-C6D4-CB8BCE30C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FDD993-3CC9-8FD1-4659-A17D6F7F9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01A022-4A68-AE97-CD45-BE130E7D5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B66F62-D50B-8169-FCD1-2BA6B1A6B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B1CB63-944D-0E25-A60C-604ECA9BA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441B73-ADB6-ADFE-47BD-E3A8611C7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809662-894C-1570-DF8F-4E1C22719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40A074-8EE3-7424-4A17-68D7FCB74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7D037F-E857-5FBF-7B36-30EBFB47AF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25C3E-847E-54EB-2C40-8F69748D37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40842-2264-218B-3B08-3F2B782E5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5F4DEE-69EB-97CC-EF4A-5D2503E2672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19C35D-C804-9B54-C396-0C806F1A569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E04A40-851F-C74A-3917-01CF67E324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CBCE72-E461-60E5-775C-B60D7045D0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bDzdtDXRdQ" TargetMode="Externa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71.png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3.png"/><Relationship Id="rId4" Type="http://schemas.openxmlformats.org/officeDocument/2006/relationships/image" Target="../media/image100.png"/><Relationship Id="rId9" Type="http://schemas.openxmlformats.org/officeDocument/2006/relationships/image" Target="../media/image6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pmarks.co.uk/maths-games/daily10" TargetMode="Externa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31807776" TargetMode="External"/><Relationship Id="rId2" Type="http://schemas.openxmlformats.org/officeDocument/2006/relationships/slideLayout" Target="../slideLayouts/slideLayout5.xml"/><Relationship Id="rId1" Type="http://schemas.openxmlformats.org/officeDocument/2006/relationships/video" Target="https://player.vimeo.com/video/731807776?app_id=122963" TargetMode="External"/><Relationship Id="rId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D51337-DC68-9309-578E-7E0CE4A139AC}"/>
              </a:ext>
            </a:extLst>
          </p:cNvPr>
          <p:cNvSpPr txBox="1"/>
          <p:nvPr/>
        </p:nvSpPr>
        <p:spPr>
          <a:xfrm>
            <a:off x="344622" y="735195"/>
            <a:ext cx="772932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ea typeface="Calibri"/>
                <a:cs typeface="Calibri"/>
              </a:rPr>
              <a:t>Year 6 – English – Modal Verbs</a:t>
            </a:r>
          </a:p>
          <a:p>
            <a:endParaRPr lang="en-GB" sz="2400" u="sng" dirty="0">
              <a:ea typeface="Calibri"/>
              <a:cs typeface="Calibri"/>
            </a:endParaRPr>
          </a:p>
          <a:p>
            <a:r>
              <a:rPr lang="en-GB" sz="2400" u="sng" dirty="0">
                <a:ea typeface="Calibri"/>
                <a:cs typeface="Calibri"/>
              </a:rPr>
              <a:t>Click this link to the watch the following lesson about modal </a:t>
            </a:r>
            <a:r>
              <a:rPr lang="en-GB" sz="2400" u="sng">
                <a:ea typeface="Calibri"/>
                <a:cs typeface="Calibri"/>
              </a:rPr>
              <a:t>verbs.</a:t>
            </a:r>
          </a:p>
          <a:p>
            <a:endParaRPr lang="en-GB" sz="2400" u="sng" dirty="0">
              <a:ea typeface="Calibri"/>
              <a:cs typeface="Calibri"/>
            </a:endParaRPr>
          </a:p>
          <a:p>
            <a:r>
              <a:rPr lang="en-GB" sz="2400" dirty="0">
                <a:ea typeface="+mn-lt"/>
                <a:cs typeface="+mn-lt"/>
                <a:hlinkClick r:id="rId2"/>
              </a:rPr>
              <a:t>https://www.youtube.com/watch?v=hbDzdtDXRdQ</a:t>
            </a:r>
            <a:r>
              <a:rPr lang="en-GB" sz="2400" dirty="0">
                <a:ea typeface="+mn-lt"/>
                <a:cs typeface="+mn-lt"/>
              </a:rPr>
              <a:t> </a:t>
            </a:r>
            <a:endParaRPr lang="en-GB">
              <a:ea typeface="+mn-lt"/>
              <a:cs typeface="+mn-lt"/>
            </a:endParaRPr>
          </a:p>
          <a:p>
            <a:endParaRPr lang="en-GB" sz="2400" u="sng" dirty="0">
              <a:ea typeface="Calibri"/>
              <a:cs typeface="Calibri"/>
            </a:endParaRPr>
          </a:p>
          <a:p>
            <a:r>
              <a:rPr lang="en-GB" sz="2400" u="sng" dirty="0">
                <a:ea typeface="Calibri"/>
                <a:cs typeface="Calibri"/>
              </a:rPr>
              <a:t>Then, answer the questions from the following slide.</a:t>
            </a:r>
          </a:p>
          <a:p>
            <a:endParaRPr lang="en-GB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8330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D31A36-5008-9F89-7E4A-FD9405702A70}"/>
              </a:ext>
            </a:extLst>
          </p:cNvPr>
          <p:cNvSpPr/>
          <p:nvPr/>
        </p:nvSpPr>
        <p:spPr>
          <a:xfrm rot="16200000">
            <a:off x="2113680" y="1235904"/>
            <a:ext cx="947056" cy="2044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2F4274-B7E6-FB8B-F5C6-4EA16F1DB4F2}"/>
              </a:ext>
            </a:extLst>
          </p:cNvPr>
          <p:cNvSpPr txBox="1"/>
          <p:nvPr/>
        </p:nvSpPr>
        <p:spPr>
          <a:xfrm>
            <a:off x="568236" y="347839"/>
            <a:ext cx="638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Work out the perimeter of the rectangle.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35305E-48B8-43F2-6873-855E43C15091}"/>
                  </a:ext>
                </a:extLst>
              </p:cNvPr>
              <p:cNvSpPr txBox="1"/>
              <p:nvPr/>
            </p:nvSpPr>
            <p:spPr>
              <a:xfrm>
                <a:off x="2160379" y="1119920"/>
                <a:ext cx="946078" cy="680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m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35305E-48B8-43F2-6873-855E43C15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379" y="1119920"/>
                <a:ext cx="946078" cy="680123"/>
              </a:xfrm>
              <a:prstGeom prst="rect">
                <a:avLst/>
              </a:prstGeom>
              <a:blipFill>
                <a:blip r:embed="rId2"/>
                <a:stretch>
                  <a:fillRect l="-9211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8B15DF-DEE5-5DAE-1F61-D809EED5C775}"/>
                  </a:ext>
                </a:extLst>
              </p:cNvPr>
              <p:cNvSpPr txBox="1"/>
              <p:nvPr/>
            </p:nvSpPr>
            <p:spPr>
              <a:xfrm>
                <a:off x="3643341" y="1941403"/>
                <a:ext cx="946078" cy="682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m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8B15DF-DEE5-5DAE-1F61-D809EED5C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341" y="1941403"/>
                <a:ext cx="946078" cy="682495"/>
              </a:xfrm>
              <a:prstGeom prst="rect">
                <a:avLst/>
              </a:prstGeom>
              <a:blipFill>
                <a:blip r:embed="rId3"/>
                <a:stretch>
                  <a:fillRect l="-106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0BD517-E7FD-7879-E9AC-0BF07D7530F5}"/>
                  </a:ext>
                </a:extLst>
              </p:cNvPr>
              <p:cNvSpPr txBox="1"/>
              <p:nvPr/>
            </p:nvSpPr>
            <p:spPr>
              <a:xfrm>
                <a:off x="2204849" y="2731601"/>
                <a:ext cx="946078" cy="680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m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0BD517-E7FD-7879-E9AC-0BF07D753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849" y="2731601"/>
                <a:ext cx="946078" cy="680123"/>
              </a:xfrm>
              <a:prstGeom prst="rect">
                <a:avLst/>
              </a:prstGeom>
              <a:blipFill>
                <a:blip r:embed="rId4"/>
                <a:stretch>
                  <a:fillRect l="-9211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E100C4-9C5B-F0BD-D116-88D09C5FAD16}"/>
                  </a:ext>
                </a:extLst>
              </p:cNvPr>
              <p:cNvSpPr txBox="1"/>
              <p:nvPr/>
            </p:nvSpPr>
            <p:spPr>
              <a:xfrm>
                <a:off x="704197" y="1950134"/>
                <a:ext cx="946078" cy="682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m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E100C4-9C5B-F0BD-D116-88D09C5FA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97" y="1950134"/>
                <a:ext cx="946078" cy="682495"/>
              </a:xfrm>
              <a:prstGeom prst="rect">
                <a:avLst/>
              </a:prstGeom>
              <a:blipFill>
                <a:blip r:embed="rId5"/>
                <a:stretch>
                  <a:fillRect l="-9211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9CC80D-CCC0-3787-A0AF-4FD449797EF1}"/>
                  </a:ext>
                </a:extLst>
              </p:cNvPr>
              <p:cNvSpPr txBox="1"/>
              <p:nvPr/>
            </p:nvSpPr>
            <p:spPr>
              <a:xfrm>
                <a:off x="1079972" y="4332921"/>
                <a:ext cx="1323595" cy="680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9CC80D-CCC0-3787-A0AF-4FD449797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972" y="4332921"/>
                <a:ext cx="1323595" cy="680123"/>
              </a:xfrm>
              <a:prstGeom prst="rect">
                <a:avLst/>
              </a:prstGeom>
              <a:blipFill>
                <a:blip r:embed="rId6"/>
                <a:stretch>
                  <a:fillRect l="-6604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444FE8-E549-3EB4-A28D-8E5B9BEA45E5}"/>
                  </a:ext>
                </a:extLst>
              </p:cNvPr>
              <p:cNvSpPr txBox="1"/>
              <p:nvPr/>
            </p:nvSpPr>
            <p:spPr>
              <a:xfrm>
                <a:off x="2091365" y="4332921"/>
                <a:ext cx="1323595" cy="680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444FE8-E549-3EB4-A28D-8E5B9BEA4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365" y="4332921"/>
                <a:ext cx="1323595" cy="680123"/>
              </a:xfrm>
              <a:prstGeom prst="rect">
                <a:avLst/>
              </a:prstGeom>
              <a:blipFill>
                <a:blip r:embed="rId7"/>
                <a:stretch>
                  <a:fillRect l="-7619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025345-EBC6-4D02-A618-AA01CD480F09}"/>
                  </a:ext>
                </a:extLst>
              </p:cNvPr>
              <p:cNvSpPr txBox="1"/>
              <p:nvPr/>
            </p:nvSpPr>
            <p:spPr>
              <a:xfrm>
                <a:off x="3103085" y="4332921"/>
                <a:ext cx="1323595" cy="680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m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025345-EBC6-4D02-A618-AA01CD480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085" y="4332921"/>
                <a:ext cx="1323595" cy="680123"/>
              </a:xfrm>
              <a:prstGeom prst="rect">
                <a:avLst/>
              </a:prstGeom>
              <a:blipFill>
                <a:blip r:embed="rId8"/>
                <a:stretch>
                  <a:fillRect l="-7619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FD7038-775F-DA43-62DB-A722C57E654C}"/>
                  </a:ext>
                </a:extLst>
              </p:cNvPr>
              <p:cNvSpPr txBox="1"/>
              <p:nvPr/>
            </p:nvSpPr>
            <p:spPr>
              <a:xfrm>
                <a:off x="1073768" y="5218780"/>
                <a:ext cx="1173046" cy="682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FD7038-775F-DA43-62DB-A722C57E6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768" y="5218780"/>
                <a:ext cx="1173046" cy="682495"/>
              </a:xfrm>
              <a:prstGeom prst="rect">
                <a:avLst/>
              </a:prstGeom>
              <a:blipFill>
                <a:blip r:embed="rId9"/>
                <a:stretch>
                  <a:fillRect l="-851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9C60D0-FCA7-8689-1165-8AEC10B79B24}"/>
                  </a:ext>
                </a:extLst>
              </p:cNvPr>
              <p:cNvSpPr txBox="1"/>
              <p:nvPr/>
            </p:nvSpPr>
            <p:spPr>
              <a:xfrm>
                <a:off x="2091365" y="5205022"/>
                <a:ext cx="1173046" cy="682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9C60D0-FCA7-8689-1165-8AEC10B79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365" y="5205022"/>
                <a:ext cx="1173046" cy="682495"/>
              </a:xfrm>
              <a:prstGeom prst="rect">
                <a:avLst/>
              </a:prstGeom>
              <a:blipFill>
                <a:blip r:embed="rId10"/>
                <a:stretch>
                  <a:fillRect l="-851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398C63-635C-A3B5-CD0F-3EAEEAB2502B}"/>
                  </a:ext>
                </a:extLst>
              </p:cNvPr>
              <p:cNvSpPr txBox="1"/>
              <p:nvPr/>
            </p:nvSpPr>
            <p:spPr>
              <a:xfrm>
                <a:off x="3097041" y="5218780"/>
                <a:ext cx="1323595" cy="682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m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398C63-635C-A3B5-CD0F-3EAEEAB25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041" y="5218780"/>
                <a:ext cx="1323595" cy="682495"/>
              </a:xfrm>
              <a:prstGeom prst="rect">
                <a:avLst/>
              </a:prstGeom>
              <a:blipFill>
                <a:blip r:embed="rId11"/>
                <a:stretch>
                  <a:fillRect l="-66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1AF317-1027-C5FC-93BC-69605141A3C5}"/>
                  </a:ext>
                </a:extLst>
              </p:cNvPr>
              <p:cNvSpPr txBox="1"/>
              <p:nvPr/>
            </p:nvSpPr>
            <p:spPr>
              <a:xfrm>
                <a:off x="5133541" y="1994267"/>
                <a:ext cx="2450049" cy="680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1"/>
                    </a:solidFill>
                  </a:rPr>
                  <a:t>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1AF317-1027-C5FC-93BC-69605141A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541" y="1994267"/>
                <a:ext cx="2450049" cy="680123"/>
              </a:xfrm>
              <a:prstGeom prst="rect">
                <a:avLst/>
              </a:prstGeom>
              <a:blipFill>
                <a:blip r:embed="rId12"/>
                <a:stretch>
                  <a:fillRect l="-412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BF98CC-97D7-BE00-070E-0EB4F47D50D1}"/>
                  </a:ext>
                </a:extLst>
              </p:cNvPr>
              <p:cNvSpPr txBox="1"/>
              <p:nvPr/>
            </p:nvSpPr>
            <p:spPr>
              <a:xfrm>
                <a:off x="4096567" y="3710344"/>
                <a:ext cx="8968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6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accent6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BF98CC-97D7-BE00-070E-0EB4F47D5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567" y="3710344"/>
                <a:ext cx="896820" cy="461665"/>
              </a:xfrm>
              <a:prstGeom prst="rect">
                <a:avLst/>
              </a:prstGeom>
              <a:blipFill>
                <a:blip r:embed="rId13"/>
                <a:stretch>
                  <a:fillRect l="-11111" t="-8108" r="-555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94FF47-E4AE-B08E-FE5D-4662E554374E}"/>
                  </a:ext>
                </a:extLst>
              </p:cNvPr>
              <p:cNvSpPr txBox="1"/>
              <p:nvPr/>
            </p:nvSpPr>
            <p:spPr>
              <a:xfrm>
                <a:off x="6257979" y="3660173"/>
                <a:ext cx="2450049" cy="682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400" dirty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94FF47-E4AE-B08E-FE5D-4662E5543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979" y="3660173"/>
                <a:ext cx="2450049" cy="682495"/>
              </a:xfrm>
              <a:prstGeom prst="rect">
                <a:avLst/>
              </a:prstGeom>
              <a:blipFill>
                <a:blip r:embed="rId14"/>
                <a:stretch>
                  <a:fillRect l="-515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9962D5B-DDD3-C20A-22B1-F0C534677F08}"/>
                  </a:ext>
                </a:extLst>
              </p:cNvPr>
              <p:cNvSpPr txBox="1"/>
              <p:nvPr/>
            </p:nvSpPr>
            <p:spPr>
              <a:xfrm>
                <a:off x="4829281" y="3711806"/>
                <a:ext cx="8968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6"/>
                    </a:solidFill>
                  </a:rPr>
                  <a:t> 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9962D5B-DDD3-C20A-22B1-F0C534677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281" y="3711806"/>
                <a:ext cx="896820" cy="461665"/>
              </a:xfrm>
              <a:prstGeom prst="rect">
                <a:avLst/>
              </a:prstGeom>
              <a:blipFill>
                <a:blip r:embed="rId15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rved Right Arrow 22">
            <a:extLst>
              <a:ext uri="{FF2B5EF4-FFF2-40B4-BE49-F238E27FC236}">
                <a16:creationId xmlns:a16="http://schemas.microsoft.com/office/drawing/2014/main" id="{49C5ADF5-0F97-F96A-A435-C14897D02A1E}"/>
              </a:ext>
            </a:extLst>
          </p:cNvPr>
          <p:cNvSpPr/>
          <p:nvPr/>
        </p:nvSpPr>
        <p:spPr>
          <a:xfrm>
            <a:off x="5726101" y="3996547"/>
            <a:ext cx="492309" cy="1229477"/>
          </a:xfrm>
          <a:prstGeom prst="leftBracket">
            <a:avLst>
              <a:gd name="adj" fmla="val 124868"/>
            </a:avLst>
          </a:pr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urved Left Arrow 23">
            <a:extLst>
              <a:ext uri="{FF2B5EF4-FFF2-40B4-BE49-F238E27FC236}">
                <a16:creationId xmlns:a16="http://schemas.microsoft.com/office/drawing/2014/main" id="{EDC17629-28E4-7A7B-1A64-0599C14A8F02}"/>
              </a:ext>
            </a:extLst>
          </p:cNvPr>
          <p:cNvSpPr/>
          <p:nvPr/>
        </p:nvSpPr>
        <p:spPr>
          <a:xfrm flipH="1">
            <a:off x="7232133" y="3996547"/>
            <a:ext cx="457200" cy="1229477"/>
          </a:xfrm>
          <a:prstGeom prst="leftBracket">
            <a:avLst>
              <a:gd name="adj" fmla="val 134457"/>
            </a:avLst>
          </a:pr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B73970-AAC6-6552-55DF-2A3C4C69D58D}"/>
                  </a:ext>
                </a:extLst>
              </p:cNvPr>
              <p:cNvSpPr txBox="1"/>
              <p:nvPr/>
            </p:nvSpPr>
            <p:spPr>
              <a:xfrm>
                <a:off x="5221004" y="4411230"/>
                <a:ext cx="896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B73970-AAC6-6552-55DF-2A3C4C69D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004" y="4411230"/>
                <a:ext cx="896820" cy="400110"/>
              </a:xfrm>
              <a:prstGeom prst="rect">
                <a:avLst/>
              </a:prstGeom>
              <a:blipFill>
                <a:blip r:embed="rId16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21F6F49-F010-5F22-5A4C-C48AA80E81E7}"/>
                  </a:ext>
                </a:extLst>
              </p:cNvPr>
              <p:cNvSpPr txBox="1"/>
              <p:nvPr/>
            </p:nvSpPr>
            <p:spPr>
              <a:xfrm>
                <a:off x="7675830" y="4332921"/>
                <a:ext cx="896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21F6F49-F010-5F22-5A4C-C48AA80E8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830" y="4332921"/>
                <a:ext cx="896820" cy="400110"/>
              </a:xfrm>
              <a:prstGeom prst="rect">
                <a:avLst/>
              </a:prstGeom>
              <a:blipFill>
                <a:blip r:embed="rId17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9079C7-1AAA-EA41-2469-BE827EFE7FF2}"/>
                  </a:ext>
                </a:extLst>
              </p:cNvPr>
              <p:cNvSpPr txBox="1"/>
              <p:nvPr/>
            </p:nvSpPr>
            <p:spPr>
              <a:xfrm>
                <a:off x="6117824" y="5025317"/>
                <a:ext cx="2450049" cy="680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sz="2400" dirty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9079C7-1AAA-EA41-2469-BE827EFE7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824" y="5025317"/>
                <a:ext cx="2450049" cy="680123"/>
              </a:xfrm>
              <a:prstGeom prst="rect">
                <a:avLst/>
              </a:prstGeom>
              <a:blipFill>
                <a:blip r:embed="rId18"/>
                <a:stretch>
                  <a:fillRect l="-515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D01998-BAD8-E7C7-D639-762791E43C15}"/>
                  </a:ext>
                </a:extLst>
              </p:cNvPr>
              <p:cNvSpPr txBox="1"/>
              <p:nvPr/>
            </p:nvSpPr>
            <p:spPr>
              <a:xfrm>
                <a:off x="6482244" y="2003472"/>
                <a:ext cx="1319959" cy="680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m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D01998-BAD8-E7C7-D639-762791E43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244" y="2003472"/>
                <a:ext cx="1319959" cy="680123"/>
              </a:xfrm>
              <a:prstGeom prst="rect">
                <a:avLst/>
              </a:prstGeom>
              <a:blipFill>
                <a:blip r:embed="rId19"/>
                <a:stretch>
                  <a:fillRect r="-857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0691340-9461-09C4-191B-2F554280EACF}"/>
                  </a:ext>
                </a:extLst>
              </p:cNvPr>
              <p:cNvSpPr txBox="1"/>
              <p:nvPr/>
            </p:nvSpPr>
            <p:spPr>
              <a:xfrm>
                <a:off x="6476692" y="2663945"/>
                <a:ext cx="1968082" cy="689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m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0691340-9461-09C4-191B-2F554280E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692" y="2663945"/>
                <a:ext cx="1968082" cy="689997"/>
              </a:xfrm>
              <a:prstGeom prst="rect">
                <a:avLst/>
              </a:prstGeom>
              <a:blipFill>
                <a:blip r:embed="rId2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B322405D-775B-E8C7-C08B-C88FA1751534}"/>
              </a:ext>
            </a:extLst>
          </p:cNvPr>
          <p:cNvSpPr txBox="1"/>
          <p:nvPr/>
        </p:nvSpPr>
        <p:spPr>
          <a:xfrm>
            <a:off x="3394244" y="889087"/>
            <a:ext cx="4663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Did anyone use a different method?</a:t>
            </a:r>
          </a:p>
        </p:txBody>
      </p:sp>
    </p:spTree>
    <p:extLst>
      <p:ext uri="{BB962C8B-B14F-4D97-AF65-F5344CB8AC3E}">
        <p14:creationId xmlns:p14="http://schemas.microsoft.com/office/powerpoint/2010/main" val="2102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F83E24-A128-BF4E-3750-2CC2ED66443B}"/>
              </a:ext>
            </a:extLst>
          </p:cNvPr>
          <p:cNvSpPr txBox="1"/>
          <p:nvPr/>
        </p:nvSpPr>
        <p:spPr>
          <a:xfrm>
            <a:off x="868190" y="384661"/>
            <a:ext cx="473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Work out the area of the rectangle.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6B7BD4-29BC-63B6-8402-AE5AD989965C}"/>
                  </a:ext>
                </a:extLst>
              </p:cNvPr>
              <p:cNvSpPr txBox="1"/>
              <p:nvPr/>
            </p:nvSpPr>
            <p:spPr>
              <a:xfrm>
                <a:off x="3896242" y="1452383"/>
                <a:ext cx="946078" cy="680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m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6B7BD4-29BC-63B6-8402-AE5AD9899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242" y="1452383"/>
                <a:ext cx="946078" cy="680123"/>
              </a:xfrm>
              <a:prstGeom prst="rect">
                <a:avLst/>
              </a:prstGeom>
              <a:blipFill>
                <a:blip r:embed="rId2"/>
                <a:stretch>
                  <a:fillRect l="-1316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F47FAC-8F06-2DD6-22D8-1E3FFCF7B87E}"/>
                  </a:ext>
                </a:extLst>
              </p:cNvPr>
              <p:cNvSpPr txBox="1"/>
              <p:nvPr/>
            </p:nvSpPr>
            <p:spPr>
              <a:xfrm>
                <a:off x="2935007" y="2221429"/>
                <a:ext cx="946078" cy="682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m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F47FAC-8F06-2DD6-22D8-1E3FFCF7B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007" y="2221429"/>
                <a:ext cx="946078" cy="682495"/>
              </a:xfrm>
              <a:prstGeom prst="rect">
                <a:avLst/>
              </a:prstGeom>
              <a:blipFill>
                <a:blip r:embed="rId3"/>
                <a:stretch>
                  <a:fillRect l="-131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486784-35D4-F0B1-D4D4-CEBD08A6D6C6}"/>
                  </a:ext>
                </a:extLst>
              </p:cNvPr>
              <p:cNvSpPr txBox="1"/>
              <p:nvPr/>
            </p:nvSpPr>
            <p:spPr>
              <a:xfrm>
                <a:off x="3957229" y="4390319"/>
                <a:ext cx="946078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486784-35D4-F0B1-D4D4-CEBD08A6D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229" y="4390319"/>
                <a:ext cx="946078" cy="780791"/>
              </a:xfrm>
              <a:prstGeom prst="rect">
                <a:avLst/>
              </a:prstGeom>
              <a:blipFill>
                <a:blip r:embed="rId4"/>
                <a:stretch>
                  <a:fillRect l="-2667" r="-2667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7FA779-E53D-A8CF-8458-12863CFEC04A}"/>
              </a:ext>
            </a:extLst>
          </p:cNvPr>
          <p:cNvGraphicFramePr>
            <a:graphicFrameLocks noGrp="1"/>
          </p:cNvGraphicFramePr>
          <p:nvPr/>
        </p:nvGraphicFramePr>
        <p:xfrm>
          <a:off x="3641631" y="2195142"/>
          <a:ext cx="1443612" cy="1439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903">
                  <a:extLst>
                    <a:ext uri="{9D8B030D-6E8A-4147-A177-3AD203B41FA5}">
                      <a16:colId xmlns:a16="http://schemas.microsoft.com/office/drawing/2014/main" val="559013046"/>
                    </a:ext>
                  </a:extLst>
                </a:gridCol>
                <a:gridCol w="360903">
                  <a:extLst>
                    <a:ext uri="{9D8B030D-6E8A-4147-A177-3AD203B41FA5}">
                      <a16:colId xmlns:a16="http://schemas.microsoft.com/office/drawing/2014/main" val="270873025"/>
                    </a:ext>
                  </a:extLst>
                </a:gridCol>
                <a:gridCol w="360903">
                  <a:extLst>
                    <a:ext uri="{9D8B030D-6E8A-4147-A177-3AD203B41FA5}">
                      <a16:colId xmlns:a16="http://schemas.microsoft.com/office/drawing/2014/main" val="1506520094"/>
                    </a:ext>
                  </a:extLst>
                </a:gridCol>
                <a:gridCol w="360903">
                  <a:extLst>
                    <a:ext uri="{9D8B030D-6E8A-4147-A177-3AD203B41FA5}">
                      <a16:colId xmlns:a16="http://schemas.microsoft.com/office/drawing/2014/main" val="3828088875"/>
                    </a:ext>
                  </a:extLst>
                </a:gridCol>
              </a:tblGrid>
              <a:tr h="143999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69964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729466-BDAF-CB24-0665-459C8EE26777}"/>
              </a:ext>
            </a:extLst>
          </p:cNvPr>
          <p:cNvGraphicFramePr>
            <a:graphicFrameLocks noGrp="1"/>
          </p:cNvGraphicFramePr>
          <p:nvPr/>
        </p:nvGraphicFramePr>
        <p:xfrm>
          <a:off x="3641631" y="2195142"/>
          <a:ext cx="1443612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903">
                  <a:extLst>
                    <a:ext uri="{9D8B030D-6E8A-4147-A177-3AD203B41FA5}">
                      <a16:colId xmlns:a16="http://schemas.microsoft.com/office/drawing/2014/main" val="559013046"/>
                    </a:ext>
                  </a:extLst>
                </a:gridCol>
                <a:gridCol w="360903">
                  <a:extLst>
                    <a:ext uri="{9D8B030D-6E8A-4147-A177-3AD203B41FA5}">
                      <a16:colId xmlns:a16="http://schemas.microsoft.com/office/drawing/2014/main" val="270873025"/>
                    </a:ext>
                  </a:extLst>
                </a:gridCol>
                <a:gridCol w="360903">
                  <a:extLst>
                    <a:ext uri="{9D8B030D-6E8A-4147-A177-3AD203B41FA5}">
                      <a16:colId xmlns:a16="http://schemas.microsoft.com/office/drawing/2014/main" val="1506520094"/>
                    </a:ext>
                  </a:extLst>
                </a:gridCol>
                <a:gridCol w="360903">
                  <a:extLst>
                    <a:ext uri="{9D8B030D-6E8A-4147-A177-3AD203B41FA5}">
                      <a16:colId xmlns:a16="http://schemas.microsoft.com/office/drawing/2014/main" val="3828088875"/>
                    </a:ext>
                  </a:extLst>
                </a:gridCol>
              </a:tblGrid>
              <a:tr h="48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699647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288829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4735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38D51F2-0765-D489-70F8-7869445514A1}"/>
              </a:ext>
            </a:extLst>
          </p:cNvPr>
          <p:cNvGraphicFramePr>
            <a:graphicFrameLocks noGrp="1"/>
          </p:cNvGraphicFramePr>
          <p:nvPr/>
        </p:nvGraphicFramePr>
        <p:xfrm>
          <a:off x="3641631" y="2195142"/>
          <a:ext cx="1443612" cy="143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903">
                  <a:extLst>
                    <a:ext uri="{9D8B030D-6E8A-4147-A177-3AD203B41FA5}">
                      <a16:colId xmlns:a16="http://schemas.microsoft.com/office/drawing/2014/main" val="559013046"/>
                    </a:ext>
                  </a:extLst>
                </a:gridCol>
                <a:gridCol w="360903">
                  <a:extLst>
                    <a:ext uri="{9D8B030D-6E8A-4147-A177-3AD203B41FA5}">
                      <a16:colId xmlns:a16="http://schemas.microsoft.com/office/drawing/2014/main" val="270873025"/>
                    </a:ext>
                  </a:extLst>
                </a:gridCol>
                <a:gridCol w="360903">
                  <a:extLst>
                    <a:ext uri="{9D8B030D-6E8A-4147-A177-3AD203B41FA5}">
                      <a16:colId xmlns:a16="http://schemas.microsoft.com/office/drawing/2014/main" val="1506520094"/>
                    </a:ext>
                  </a:extLst>
                </a:gridCol>
                <a:gridCol w="360903">
                  <a:extLst>
                    <a:ext uri="{9D8B030D-6E8A-4147-A177-3AD203B41FA5}">
                      <a16:colId xmlns:a16="http://schemas.microsoft.com/office/drawing/2014/main" val="3828088875"/>
                    </a:ext>
                  </a:extLst>
                </a:gridCol>
              </a:tblGrid>
              <a:tr h="47999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699647"/>
                  </a:ext>
                </a:extLst>
              </a:tr>
              <a:tr h="47999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288829"/>
                  </a:ext>
                </a:extLst>
              </a:tr>
              <a:tr h="47999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473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5A58B3-F60D-6333-776E-EA4BD8F8B8B8}"/>
                  </a:ext>
                </a:extLst>
              </p:cNvPr>
              <p:cNvSpPr txBox="1"/>
              <p:nvPr/>
            </p:nvSpPr>
            <p:spPr>
              <a:xfrm>
                <a:off x="4824987" y="537295"/>
                <a:ext cx="1246142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m²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5A58B3-F60D-6333-776E-EA4BD8F8B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987" y="537295"/>
                <a:ext cx="1246142" cy="777970"/>
              </a:xfrm>
              <a:prstGeom prst="rect">
                <a:avLst/>
              </a:prstGeom>
              <a:blipFill>
                <a:blip r:embed="rId5"/>
                <a:stretch>
                  <a:fillRect l="-3030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A5F48F-CC1A-378C-0DA6-9424D39E295B}"/>
                  </a:ext>
                </a:extLst>
              </p:cNvPr>
              <p:cNvSpPr txBox="1"/>
              <p:nvPr/>
            </p:nvSpPr>
            <p:spPr>
              <a:xfrm>
                <a:off x="6189076" y="573825"/>
                <a:ext cx="1246142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m²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A5F48F-CC1A-378C-0DA6-9424D39E2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076" y="573825"/>
                <a:ext cx="1246142" cy="777970"/>
              </a:xfrm>
              <a:prstGeom prst="rect">
                <a:avLst/>
              </a:prstGeom>
              <a:blipFill>
                <a:blip r:embed="rId6"/>
                <a:stretch>
                  <a:fillRect l="-3030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12A156-1221-7CA9-E794-EBB9EB9DF225}"/>
              </a:ext>
            </a:extLst>
          </p:cNvPr>
          <p:cNvCxnSpPr/>
          <p:nvPr/>
        </p:nvCxnSpPr>
        <p:spPr>
          <a:xfrm>
            <a:off x="3647475" y="2124254"/>
            <a:ext cx="1081279" cy="0"/>
          </a:xfrm>
          <a:prstGeom prst="straightConnector1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20FB77-354F-5A73-2A96-964A8C1DD563}"/>
              </a:ext>
            </a:extLst>
          </p:cNvPr>
          <p:cNvCxnSpPr>
            <a:cxnSpLocks/>
          </p:cNvCxnSpPr>
          <p:nvPr/>
        </p:nvCxnSpPr>
        <p:spPr>
          <a:xfrm flipV="1">
            <a:off x="3556035" y="2221429"/>
            <a:ext cx="0" cy="873713"/>
          </a:xfrm>
          <a:prstGeom prst="straightConnector1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B1F3A1C-B67C-2B70-AEAC-34ED32E677CB}"/>
              </a:ext>
            </a:extLst>
          </p:cNvPr>
          <p:cNvSpPr/>
          <p:nvPr/>
        </p:nvSpPr>
        <p:spPr>
          <a:xfrm>
            <a:off x="3641631" y="2195142"/>
            <a:ext cx="1440000" cy="14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788809-1D77-6857-D65E-B43FB5B46508}"/>
              </a:ext>
            </a:extLst>
          </p:cNvPr>
          <p:cNvSpPr txBox="1"/>
          <p:nvPr/>
        </p:nvSpPr>
        <p:spPr>
          <a:xfrm>
            <a:off x="5081631" y="2708500"/>
            <a:ext cx="946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 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41DBC6-CE59-65F1-ADF3-F778928BA38F}"/>
              </a:ext>
            </a:extLst>
          </p:cNvPr>
          <p:cNvSpPr txBox="1"/>
          <p:nvPr/>
        </p:nvSpPr>
        <p:spPr>
          <a:xfrm>
            <a:off x="4077707" y="3603517"/>
            <a:ext cx="946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 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67ABDA-A8C9-2250-79D0-0FB37B4071EA}"/>
              </a:ext>
            </a:extLst>
          </p:cNvPr>
          <p:cNvSpPr/>
          <p:nvPr/>
        </p:nvSpPr>
        <p:spPr>
          <a:xfrm>
            <a:off x="3641631" y="2195141"/>
            <a:ext cx="1081280" cy="95307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21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 animBg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45382F-4C48-7816-99ED-272FF5F6D0E1}"/>
                  </a:ext>
                </a:extLst>
              </p:cNvPr>
              <p:cNvSpPr txBox="1"/>
              <p:nvPr/>
            </p:nvSpPr>
            <p:spPr>
              <a:xfrm>
                <a:off x="901337" y="528169"/>
                <a:ext cx="7145383" cy="893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000" dirty="0"/>
                  <a:t> of a litre of orange juice is shared equally between 4 people. How much orange juice does each person get?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45382F-4C48-7816-99ED-272FF5F6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337" y="528169"/>
                <a:ext cx="7145383" cy="893834"/>
              </a:xfrm>
              <a:prstGeom prst="rect">
                <a:avLst/>
              </a:prstGeom>
              <a:blipFill>
                <a:blip r:embed="rId2"/>
                <a:stretch>
                  <a:fillRect l="-1066" r="-1421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854579-CBF8-8648-9B88-F755ADE5652E}"/>
                  </a:ext>
                </a:extLst>
              </p:cNvPr>
              <p:cNvSpPr txBox="1"/>
              <p:nvPr/>
            </p:nvSpPr>
            <p:spPr>
              <a:xfrm>
                <a:off x="3957228" y="1628686"/>
                <a:ext cx="1374869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4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854579-CBF8-8648-9B88-F755ADE56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228" y="1628686"/>
                <a:ext cx="1374869" cy="783548"/>
              </a:xfrm>
              <a:prstGeom prst="rect">
                <a:avLst/>
              </a:prstGeom>
              <a:blipFill>
                <a:blip r:embed="rId3"/>
                <a:stretch>
                  <a:fillRect l="-2727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AF4D31-A3AE-F0C5-AE16-5405F6720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500447"/>
              </p:ext>
            </p:extLst>
          </p:nvPr>
        </p:nvGraphicFramePr>
        <p:xfrm>
          <a:off x="1426028" y="3387448"/>
          <a:ext cx="6096000" cy="72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73237817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8539048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91131765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7704748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560229"/>
                    </a:ext>
                  </a:extLst>
                </a:gridCol>
              </a:tblGrid>
              <a:tr h="7273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71072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DEDE6F-BFA0-43BA-6505-7F252F4A8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273257"/>
              </p:ext>
            </p:extLst>
          </p:nvPr>
        </p:nvGraphicFramePr>
        <p:xfrm>
          <a:off x="1426028" y="3387448"/>
          <a:ext cx="6096000" cy="72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73237817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00082762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7011773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73449546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8539048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91131765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7704748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560229"/>
                    </a:ext>
                  </a:extLst>
                </a:gridCol>
              </a:tblGrid>
              <a:tr h="7273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71072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7EB404-0754-1499-911D-9A45164A9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619570"/>
              </p:ext>
            </p:extLst>
          </p:nvPr>
        </p:nvGraphicFramePr>
        <p:xfrm>
          <a:off x="1426028" y="3387448"/>
          <a:ext cx="6096000" cy="72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73237817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00082762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7011773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73449546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8539048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46694028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14932221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3681304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91131765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8383427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36877195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97606893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407704748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23577808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71363605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97988944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556022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407609644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429036795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968129265"/>
                    </a:ext>
                  </a:extLst>
                </a:gridCol>
              </a:tblGrid>
              <a:tr h="7273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71072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B56F07-6BA8-02AD-D987-3F1CB1DE2372}"/>
                  </a:ext>
                </a:extLst>
              </p:cNvPr>
              <p:cNvSpPr txBox="1"/>
              <p:nvPr/>
            </p:nvSpPr>
            <p:spPr>
              <a:xfrm>
                <a:off x="4085956" y="4725031"/>
                <a:ext cx="1246142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litre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B56F07-6BA8-02AD-D987-3F1CB1DE2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956" y="4725031"/>
                <a:ext cx="1246142" cy="780791"/>
              </a:xfrm>
              <a:prstGeom prst="rect">
                <a:avLst/>
              </a:prstGeom>
              <a:blipFill>
                <a:blip r:embed="rId4"/>
                <a:stretch>
                  <a:fillRect r="-5000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33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0BC584-F719-977E-3C6D-FC062AC9504E}"/>
              </a:ext>
            </a:extLst>
          </p:cNvPr>
          <p:cNvSpPr txBox="1"/>
          <p:nvPr/>
        </p:nvSpPr>
        <p:spPr>
          <a:xfrm>
            <a:off x="667512" y="526081"/>
            <a:ext cx="3350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Work out the missing number.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F4DDB28-E39E-CF91-835E-3324223D9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764196"/>
              </p:ext>
            </p:extLst>
          </p:nvPr>
        </p:nvGraphicFramePr>
        <p:xfrm>
          <a:off x="2851537" y="1346847"/>
          <a:ext cx="2933214" cy="1445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74">
                  <a:extLst>
                    <a:ext uri="{9D8B030D-6E8A-4147-A177-3AD203B41FA5}">
                      <a16:colId xmlns:a16="http://schemas.microsoft.com/office/drawing/2014/main" val="2169013889"/>
                    </a:ext>
                  </a:extLst>
                </a:gridCol>
                <a:gridCol w="2166340">
                  <a:extLst>
                    <a:ext uri="{9D8B030D-6E8A-4147-A177-3AD203B41FA5}">
                      <a16:colId xmlns:a16="http://schemas.microsoft.com/office/drawing/2014/main" val="3097213733"/>
                    </a:ext>
                  </a:extLst>
                </a:gridCol>
              </a:tblGrid>
              <a:tr h="722856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664632"/>
                  </a:ext>
                </a:extLst>
              </a:tr>
              <a:tr h="7228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2821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9C115F-494D-1FDA-FBEC-7559CA12CA8B}"/>
                  </a:ext>
                </a:extLst>
              </p:cNvPr>
              <p:cNvSpPr txBox="1"/>
              <p:nvPr/>
            </p:nvSpPr>
            <p:spPr>
              <a:xfrm>
                <a:off x="4039282" y="1346847"/>
                <a:ext cx="946078" cy="682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9C115F-494D-1FDA-FBEC-7559CA12C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282" y="1346847"/>
                <a:ext cx="946078" cy="682495"/>
              </a:xfrm>
              <a:prstGeom prst="rect">
                <a:avLst/>
              </a:prstGeom>
              <a:blipFill>
                <a:blip r:embed="rId2"/>
                <a:stretch>
                  <a:fillRect l="-10667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C293AB-4EE6-8C56-F0E3-D147209F364B}"/>
                  </a:ext>
                </a:extLst>
              </p:cNvPr>
              <p:cNvSpPr txBox="1"/>
              <p:nvPr/>
            </p:nvSpPr>
            <p:spPr>
              <a:xfrm>
                <a:off x="3015887" y="2122632"/>
                <a:ext cx="946078" cy="680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C293AB-4EE6-8C56-F0E3-D147209F3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887" y="2122632"/>
                <a:ext cx="946078" cy="680058"/>
              </a:xfrm>
              <a:prstGeom prst="rect">
                <a:avLst/>
              </a:prstGeom>
              <a:blipFill>
                <a:blip r:embed="rId3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D8EEA72-162C-5581-BB0E-7FB77D905330}"/>
              </a:ext>
            </a:extLst>
          </p:cNvPr>
          <p:cNvSpPr txBox="1"/>
          <p:nvPr/>
        </p:nvSpPr>
        <p:spPr>
          <a:xfrm>
            <a:off x="4394913" y="2226762"/>
            <a:ext cx="946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000506-532B-A6DD-7A81-BCC038BAD1A4}"/>
                  </a:ext>
                </a:extLst>
              </p:cNvPr>
              <p:cNvSpPr txBox="1"/>
              <p:nvPr/>
            </p:nvSpPr>
            <p:spPr>
              <a:xfrm>
                <a:off x="4025639" y="1346847"/>
                <a:ext cx="946078" cy="682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000506-532B-A6DD-7A81-BCC038BAD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639" y="1346847"/>
                <a:ext cx="946078" cy="682495"/>
              </a:xfrm>
              <a:prstGeom prst="rect">
                <a:avLst/>
              </a:prstGeom>
              <a:blipFill>
                <a:blip r:embed="rId4"/>
                <a:stretch>
                  <a:fillRect l="-9211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F45F80-7DF7-C3F5-7DB1-3139893597FD}"/>
                  </a:ext>
                </a:extLst>
              </p:cNvPr>
              <p:cNvSpPr txBox="1"/>
              <p:nvPr/>
            </p:nvSpPr>
            <p:spPr>
              <a:xfrm>
                <a:off x="1324863" y="4763030"/>
                <a:ext cx="946078" cy="680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F45F80-7DF7-C3F5-7DB1-313989359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63" y="4763030"/>
                <a:ext cx="946078" cy="680058"/>
              </a:xfrm>
              <a:prstGeom prst="rect">
                <a:avLst/>
              </a:prstGeom>
              <a:blipFill>
                <a:blip r:embed="rId5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F2CAE67-2B41-D70F-8FE2-D8E990B87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496760"/>
              </p:ext>
            </p:extLst>
          </p:nvPr>
        </p:nvGraphicFramePr>
        <p:xfrm>
          <a:off x="1573058" y="3986506"/>
          <a:ext cx="6096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605560718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6771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7069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3FBC6A-0E34-AB7E-1D3C-1C9F4C298334}"/>
                  </a:ext>
                </a:extLst>
              </p:cNvPr>
              <p:cNvSpPr txBox="1"/>
              <p:nvPr/>
            </p:nvSpPr>
            <p:spPr>
              <a:xfrm>
                <a:off x="7239862" y="4708235"/>
                <a:ext cx="946078" cy="682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3FBC6A-0E34-AB7E-1D3C-1C9F4C298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862" y="4708235"/>
                <a:ext cx="946078" cy="682495"/>
              </a:xfrm>
              <a:prstGeom prst="rect">
                <a:avLst/>
              </a:prstGeom>
              <a:blipFill>
                <a:blip r:embed="rId6"/>
                <a:stretch>
                  <a:fillRect l="-400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05E91D4-0FF9-EAE7-5AFD-5D9D6F314DF6}"/>
              </a:ext>
            </a:extLst>
          </p:cNvPr>
          <p:cNvGrpSpPr/>
          <p:nvPr/>
        </p:nvGrpSpPr>
        <p:grpSpPr>
          <a:xfrm>
            <a:off x="1593958" y="3106591"/>
            <a:ext cx="1124962" cy="1178559"/>
            <a:chOff x="1998403" y="984011"/>
            <a:chExt cx="2173310" cy="1681039"/>
          </a:xfrm>
        </p:grpSpPr>
        <p:sp>
          <p:nvSpPr>
            <p:cNvPr id="12" name="Left Bracket 11">
              <a:extLst>
                <a:ext uri="{FF2B5EF4-FFF2-40B4-BE49-F238E27FC236}">
                  <a16:creationId xmlns:a16="http://schemas.microsoft.com/office/drawing/2014/main" id="{A6415344-ADEF-0116-147D-07C0FFAF95CC}"/>
                </a:ext>
              </a:extLst>
            </p:cNvPr>
            <p:cNvSpPr/>
            <p:nvPr/>
          </p:nvSpPr>
          <p:spPr>
            <a:xfrm rot="16200000" flipH="1" flipV="1">
              <a:off x="2750483" y="1243820"/>
              <a:ext cx="669150" cy="2173310"/>
            </a:xfrm>
            <a:prstGeom prst="leftBracket">
              <a:avLst>
                <a:gd name="adj" fmla="val 215042"/>
              </a:avLst>
            </a:prstGeom>
            <a:noFill/>
            <a:ln w="381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378124-AFD3-0ACF-753F-CB2804329BE6}"/>
                    </a:ext>
                  </a:extLst>
                </p:cNvPr>
                <p:cNvSpPr txBox="1"/>
                <p:nvPr/>
              </p:nvSpPr>
              <p:spPr>
                <a:xfrm>
                  <a:off x="2561844" y="984011"/>
                  <a:ext cx="1046431" cy="1049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box>
                        <m:boxPr>
                          <m:ctrlP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GB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en-GB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1844" y="984011"/>
                  <a:ext cx="1046431" cy="104993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BBC156B-22AE-3FB0-4F6D-0BDDB570F2D0}"/>
              </a:ext>
            </a:extLst>
          </p:cNvPr>
          <p:cNvSpPr txBox="1"/>
          <p:nvPr/>
        </p:nvSpPr>
        <p:spPr>
          <a:xfrm>
            <a:off x="2602561" y="4389468"/>
            <a:ext cx="946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9FCC62-44A3-5ADA-5DF5-29E09957776C}"/>
              </a:ext>
            </a:extLst>
          </p:cNvPr>
          <p:cNvGrpSpPr/>
          <p:nvPr/>
        </p:nvGrpSpPr>
        <p:grpSpPr>
          <a:xfrm>
            <a:off x="2777067" y="3027579"/>
            <a:ext cx="4752490" cy="1257573"/>
            <a:chOff x="2024673" y="941416"/>
            <a:chExt cx="2147040" cy="1793741"/>
          </a:xfrm>
        </p:grpSpPr>
        <p:sp>
          <p:nvSpPr>
            <p:cNvPr id="16" name="Left Bracket 15">
              <a:extLst>
                <a:ext uri="{FF2B5EF4-FFF2-40B4-BE49-F238E27FC236}">
                  <a16:creationId xmlns:a16="http://schemas.microsoft.com/office/drawing/2014/main" id="{E879CBC2-CCB2-F37B-09B1-1BB35FA0A65F}"/>
                </a:ext>
              </a:extLst>
            </p:cNvPr>
            <p:cNvSpPr/>
            <p:nvPr/>
          </p:nvSpPr>
          <p:spPr>
            <a:xfrm rot="16200000" flipH="1" flipV="1">
              <a:off x="2702757" y="1266201"/>
              <a:ext cx="790872" cy="2147040"/>
            </a:xfrm>
            <a:prstGeom prst="leftBracket">
              <a:avLst>
                <a:gd name="adj" fmla="val 475998"/>
              </a:avLst>
            </a:prstGeom>
            <a:noFill/>
            <a:ln w="381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A49EA65-0AA4-E100-8573-E7C4B31FAC23}"/>
                    </a:ext>
                  </a:extLst>
                </p:cNvPr>
                <p:cNvSpPr txBox="1"/>
                <p:nvPr/>
              </p:nvSpPr>
              <p:spPr>
                <a:xfrm>
                  <a:off x="2802448" y="941416"/>
                  <a:ext cx="565222" cy="1049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box>
                        <m:box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  <m:brk m:alnAt="63"/>
                            </m:rPr>
                            <a:rPr lang="en-GB" sz="2800" b="0" i="0" smtClean="0">
                              <a:solidFill>
                                <a:srgbClr val="00B050"/>
                              </a:solidFill>
                            </a:rPr>
                            <m:t>1</m:t>
                          </m:r>
                          <m:f>
                            <m:fPr>
                              <m:ctrlPr>
                                <a:rPr lang="en-GB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en-GB" sz="2800" dirty="0"/>
                    <a:t>  </a:t>
                  </a: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2448" y="941416"/>
                  <a:ext cx="565222" cy="104993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05E8E0-A085-5345-72F1-A0CE89337DAD}"/>
                  </a:ext>
                </a:extLst>
              </p:cNvPr>
              <p:cNvSpPr txBox="1"/>
              <p:nvPr/>
            </p:nvSpPr>
            <p:spPr>
              <a:xfrm>
                <a:off x="4178161" y="2101825"/>
                <a:ext cx="946078" cy="682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1"/>
                    </a:solidFill>
                  </a:rPr>
                  <a:t>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4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05E8E0-A085-5345-72F1-A0CE89337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161" y="2101825"/>
                <a:ext cx="946078" cy="682495"/>
              </a:xfrm>
              <a:prstGeom prst="rect">
                <a:avLst/>
              </a:prstGeom>
              <a:blipFill>
                <a:blip r:embed="rId10"/>
                <a:stretch>
                  <a:fillRect l="-2632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B4BDAD5-B024-7C8A-6670-277A6CA697CB}"/>
              </a:ext>
            </a:extLst>
          </p:cNvPr>
          <p:cNvSpPr txBox="1"/>
          <p:nvPr/>
        </p:nvSpPr>
        <p:spPr>
          <a:xfrm>
            <a:off x="2319171" y="5147329"/>
            <a:ext cx="4663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Did anyone use a different method?</a:t>
            </a:r>
          </a:p>
        </p:txBody>
      </p:sp>
    </p:spTree>
    <p:extLst>
      <p:ext uri="{BB962C8B-B14F-4D97-AF65-F5344CB8AC3E}">
        <p14:creationId xmlns:p14="http://schemas.microsoft.com/office/powerpoint/2010/main" val="275914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4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E20701-41C1-BC76-A852-940FC247E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" y="334776"/>
            <a:ext cx="4664199" cy="2344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2509D0-3278-CC37-A1B7-296A9629AF4E}"/>
                  </a:ext>
                </a:extLst>
              </p:cNvPr>
              <p:cNvSpPr txBox="1"/>
              <p:nvPr/>
            </p:nvSpPr>
            <p:spPr>
              <a:xfrm>
                <a:off x="1070337" y="2729054"/>
                <a:ext cx="946078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2509D0-3278-CC37-A1B7-296A9629A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37" y="2729054"/>
                <a:ext cx="946078" cy="777970"/>
              </a:xfrm>
              <a:prstGeom prst="rect">
                <a:avLst/>
              </a:prstGeom>
              <a:blipFill>
                <a:blip r:embed="rId3"/>
                <a:stretch>
                  <a:fillRect l="-4000" r="-133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98F51A-0373-6102-7158-EE59F2BEC6F7}"/>
                  </a:ext>
                </a:extLst>
              </p:cNvPr>
              <p:cNvSpPr txBox="1"/>
              <p:nvPr/>
            </p:nvSpPr>
            <p:spPr>
              <a:xfrm>
                <a:off x="2016415" y="2729054"/>
                <a:ext cx="1368989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2400" dirty="0"/>
                  <a:t> m²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98F51A-0373-6102-7158-EE59F2BEC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415" y="2729054"/>
                <a:ext cx="1368989" cy="780791"/>
              </a:xfrm>
              <a:prstGeom prst="rect">
                <a:avLst/>
              </a:prstGeom>
              <a:blipFill>
                <a:blip r:embed="rId4"/>
                <a:stretch>
                  <a:fillRect r="-4587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80ADCA-6FA5-3A76-BEBA-D3C85305429A}"/>
                  </a:ext>
                </a:extLst>
              </p:cNvPr>
              <p:cNvSpPr txBox="1"/>
              <p:nvPr/>
            </p:nvSpPr>
            <p:spPr>
              <a:xfrm>
                <a:off x="5331711" y="2729119"/>
                <a:ext cx="1368989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2400" dirty="0"/>
                  <a:t> m²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80ADCA-6FA5-3A76-BEBA-D3C853054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711" y="2729119"/>
                <a:ext cx="1368989" cy="780791"/>
              </a:xfrm>
              <a:prstGeom prst="rect">
                <a:avLst/>
              </a:prstGeom>
              <a:blipFill>
                <a:blip r:embed="rId5"/>
                <a:stretch>
                  <a:fillRect r="-4630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DF3570-DCDB-A387-EF4C-A1310203D85D}"/>
                  </a:ext>
                </a:extLst>
              </p:cNvPr>
              <p:cNvSpPr txBox="1"/>
              <p:nvPr/>
            </p:nvSpPr>
            <p:spPr>
              <a:xfrm>
                <a:off x="4268067" y="2708495"/>
                <a:ext cx="946078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ea typeface="Cambria Math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DF3570-DCDB-A387-EF4C-A1310203D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067" y="2708495"/>
                <a:ext cx="946078" cy="739754"/>
              </a:xfrm>
              <a:prstGeom prst="rect">
                <a:avLst/>
              </a:prstGeom>
              <a:blipFill>
                <a:blip r:embed="rId6"/>
                <a:stretch>
                  <a:fillRect l="-10667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95A21F0-0878-721B-F5BC-FEA1894880A6}"/>
              </a:ext>
            </a:extLst>
          </p:cNvPr>
          <p:cNvSpPr/>
          <p:nvPr/>
        </p:nvSpPr>
        <p:spPr>
          <a:xfrm>
            <a:off x="4858672" y="2679573"/>
            <a:ext cx="473039" cy="7900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22EB87-8D08-15F3-7185-C9801ED4F22B}"/>
                  </a:ext>
                </a:extLst>
              </p:cNvPr>
              <p:cNvSpPr txBox="1"/>
              <p:nvPr/>
            </p:nvSpPr>
            <p:spPr>
              <a:xfrm>
                <a:off x="4296258" y="3803148"/>
                <a:ext cx="1368989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800" dirty="0"/>
                  <a:t>2</a:t>
                </a:r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22EB87-8D08-15F3-7185-C9801ED4F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258" y="3803148"/>
                <a:ext cx="1368989" cy="780791"/>
              </a:xfrm>
              <a:prstGeom prst="rect">
                <a:avLst/>
              </a:prstGeom>
              <a:blipFill>
                <a:blip r:embed="rId7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6DE973B-8048-8B8A-8A74-25D18C071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860270"/>
              </p:ext>
            </p:extLst>
          </p:nvPr>
        </p:nvGraphicFramePr>
        <p:xfrm>
          <a:off x="1248258" y="5073916"/>
          <a:ext cx="66417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107">
                  <a:extLst>
                    <a:ext uri="{9D8B030D-6E8A-4147-A177-3AD203B41FA5}">
                      <a16:colId xmlns:a16="http://schemas.microsoft.com/office/drawing/2014/main" val="44053285"/>
                    </a:ext>
                  </a:extLst>
                </a:gridCol>
                <a:gridCol w="415107">
                  <a:extLst>
                    <a:ext uri="{9D8B030D-6E8A-4147-A177-3AD203B41FA5}">
                      <a16:colId xmlns:a16="http://schemas.microsoft.com/office/drawing/2014/main" val="3258780650"/>
                    </a:ext>
                  </a:extLst>
                </a:gridCol>
                <a:gridCol w="415107">
                  <a:extLst>
                    <a:ext uri="{9D8B030D-6E8A-4147-A177-3AD203B41FA5}">
                      <a16:colId xmlns:a16="http://schemas.microsoft.com/office/drawing/2014/main" val="2595843634"/>
                    </a:ext>
                  </a:extLst>
                </a:gridCol>
                <a:gridCol w="415107">
                  <a:extLst>
                    <a:ext uri="{9D8B030D-6E8A-4147-A177-3AD203B41FA5}">
                      <a16:colId xmlns:a16="http://schemas.microsoft.com/office/drawing/2014/main" val="917131276"/>
                    </a:ext>
                  </a:extLst>
                </a:gridCol>
                <a:gridCol w="415107">
                  <a:extLst>
                    <a:ext uri="{9D8B030D-6E8A-4147-A177-3AD203B41FA5}">
                      <a16:colId xmlns:a16="http://schemas.microsoft.com/office/drawing/2014/main" val="3437958961"/>
                    </a:ext>
                  </a:extLst>
                </a:gridCol>
                <a:gridCol w="415107">
                  <a:extLst>
                    <a:ext uri="{9D8B030D-6E8A-4147-A177-3AD203B41FA5}">
                      <a16:colId xmlns:a16="http://schemas.microsoft.com/office/drawing/2014/main" val="2232274274"/>
                    </a:ext>
                  </a:extLst>
                </a:gridCol>
                <a:gridCol w="415107">
                  <a:extLst>
                    <a:ext uri="{9D8B030D-6E8A-4147-A177-3AD203B41FA5}">
                      <a16:colId xmlns:a16="http://schemas.microsoft.com/office/drawing/2014/main" val="1760539729"/>
                    </a:ext>
                  </a:extLst>
                </a:gridCol>
                <a:gridCol w="415107">
                  <a:extLst>
                    <a:ext uri="{9D8B030D-6E8A-4147-A177-3AD203B41FA5}">
                      <a16:colId xmlns:a16="http://schemas.microsoft.com/office/drawing/2014/main" val="684000878"/>
                    </a:ext>
                  </a:extLst>
                </a:gridCol>
                <a:gridCol w="415107">
                  <a:extLst>
                    <a:ext uri="{9D8B030D-6E8A-4147-A177-3AD203B41FA5}">
                      <a16:colId xmlns:a16="http://schemas.microsoft.com/office/drawing/2014/main" val="895326297"/>
                    </a:ext>
                  </a:extLst>
                </a:gridCol>
                <a:gridCol w="415107">
                  <a:extLst>
                    <a:ext uri="{9D8B030D-6E8A-4147-A177-3AD203B41FA5}">
                      <a16:colId xmlns:a16="http://schemas.microsoft.com/office/drawing/2014/main" val="2889951876"/>
                    </a:ext>
                  </a:extLst>
                </a:gridCol>
                <a:gridCol w="415107">
                  <a:extLst>
                    <a:ext uri="{9D8B030D-6E8A-4147-A177-3AD203B41FA5}">
                      <a16:colId xmlns:a16="http://schemas.microsoft.com/office/drawing/2014/main" val="1708778218"/>
                    </a:ext>
                  </a:extLst>
                </a:gridCol>
                <a:gridCol w="415107">
                  <a:extLst>
                    <a:ext uri="{9D8B030D-6E8A-4147-A177-3AD203B41FA5}">
                      <a16:colId xmlns:a16="http://schemas.microsoft.com/office/drawing/2014/main" val="318146577"/>
                    </a:ext>
                  </a:extLst>
                </a:gridCol>
                <a:gridCol w="415107">
                  <a:extLst>
                    <a:ext uri="{9D8B030D-6E8A-4147-A177-3AD203B41FA5}">
                      <a16:colId xmlns:a16="http://schemas.microsoft.com/office/drawing/2014/main" val="1348625662"/>
                    </a:ext>
                  </a:extLst>
                </a:gridCol>
                <a:gridCol w="415107">
                  <a:extLst>
                    <a:ext uri="{9D8B030D-6E8A-4147-A177-3AD203B41FA5}">
                      <a16:colId xmlns:a16="http://schemas.microsoft.com/office/drawing/2014/main" val="2641213025"/>
                    </a:ext>
                  </a:extLst>
                </a:gridCol>
                <a:gridCol w="415107">
                  <a:extLst>
                    <a:ext uri="{9D8B030D-6E8A-4147-A177-3AD203B41FA5}">
                      <a16:colId xmlns:a16="http://schemas.microsoft.com/office/drawing/2014/main" val="3555756620"/>
                    </a:ext>
                  </a:extLst>
                </a:gridCol>
                <a:gridCol w="415107">
                  <a:extLst>
                    <a:ext uri="{9D8B030D-6E8A-4147-A177-3AD203B41FA5}">
                      <a16:colId xmlns:a16="http://schemas.microsoft.com/office/drawing/2014/main" val="534761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7843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498DD89-4B56-560C-3F49-9CFF79F26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363317"/>
              </p:ext>
            </p:extLst>
          </p:nvPr>
        </p:nvGraphicFramePr>
        <p:xfrm>
          <a:off x="1248258" y="5073916"/>
          <a:ext cx="66649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045245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868176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262383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482513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4289929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684155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365161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442408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963991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488064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341322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430160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511409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8380559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56316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268272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05217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741510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672802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210903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6073127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19557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4229924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2386737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602922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27495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5362966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507972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132482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391496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8389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32748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0562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3B1CA7-8A07-7BC0-B82A-5B1DDC453221}"/>
                  </a:ext>
                </a:extLst>
              </p:cNvPr>
              <p:cNvSpPr txBox="1"/>
              <p:nvPr/>
            </p:nvSpPr>
            <p:spPr>
              <a:xfrm>
                <a:off x="5422605" y="3824362"/>
                <a:ext cx="1368989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m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3B1CA7-8A07-7BC0-B82A-5B1DDC453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605" y="3824362"/>
                <a:ext cx="1368989" cy="780791"/>
              </a:xfrm>
              <a:prstGeom prst="rect">
                <a:avLst/>
              </a:prstGeom>
              <a:blipFill>
                <a:blip r:embed="rId8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0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CBD71E-6562-4137-AB07-32E31BF80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03" y="439278"/>
            <a:ext cx="6177515" cy="1689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04D018-3304-F050-257E-1664CC2A3C2B}"/>
              </a:ext>
            </a:extLst>
          </p:cNvPr>
          <p:cNvSpPr txBox="1"/>
          <p:nvPr/>
        </p:nvSpPr>
        <p:spPr>
          <a:xfrm>
            <a:off x="395156" y="2653304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Boys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F6D07D-52D7-71C3-3A79-C380069EC069}"/>
              </a:ext>
            </a:extLst>
          </p:cNvPr>
          <p:cNvSpPr txBox="1"/>
          <p:nvPr/>
        </p:nvSpPr>
        <p:spPr>
          <a:xfrm>
            <a:off x="395156" y="4658346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Girls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7028FF-1EC8-F6BB-7DDB-E16989B91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425301"/>
              </p:ext>
            </p:extLst>
          </p:nvPr>
        </p:nvGraphicFramePr>
        <p:xfrm>
          <a:off x="1305203" y="2524876"/>
          <a:ext cx="4942113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371">
                  <a:extLst>
                    <a:ext uri="{9D8B030D-6E8A-4147-A177-3AD203B41FA5}">
                      <a16:colId xmlns:a16="http://schemas.microsoft.com/office/drawing/2014/main" val="3761950665"/>
                    </a:ext>
                  </a:extLst>
                </a:gridCol>
                <a:gridCol w="1647371">
                  <a:extLst>
                    <a:ext uri="{9D8B030D-6E8A-4147-A177-3AD203B41FA5}">
                      <a16:colId xmlns:a16="http://schemas.microsoft.com/office/drawing/2014/main" val="3091883706"/>
                    </a:ext>
                  </a:extLst>
                </a:gridCol>
                <a:gridCol w="1647371">
                  <a:extLst>
                    <a:ext uri="{9D8B030D-6E8A-4147-A177-3AD203B41FA5}">
                      <a16:colId xmlns:a16="http://schemas.microsoft.com/office/drawing/2014/main" val="2575353409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88635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CEA8EE7-F08A-8F8A-2A65-C74E37070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962770"/>
              </p:ext>
            </p:extLst>
          </p:nvPr>
        </p:nvGraphicFramePr>
        <p:xfrm>
          <a:off x="1305207" y="4432725"/>
          <a:ext cx="4942113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371">
                  <a:extLst>
                    <a:ext uri="{9D8B030D-6E8A-4147-A177-3AD203B41FA5}">
                      <a16:colId xmlns:a16="http://schemas.microsoft.com/office/drawing/2014/main" val="3761950665"/>
                    </a:ext>
                  </a:extLst>
                </a:gridCol>
                <a:gridCol w="1647371">
                  <a:extLst>
                    <a:ext uri="{9D8B030D-6E8A-4147-A177-3AD203B41FA5}">
                      <a16:colId xmlns:a16="http://schemas.microsoft.com/office/drawing/2014/main" val="3091883706"/>
                    </a:ext>
                  </a:extLst>
                </a:gridCol>
                <a:gridCol w="1647371">
                  <a:extLst>
                    <a:ext uri="{9D8B030D-6E8A-4147-A177-3AD203B41FA5}">
                      <a16:colId xmlns:a16="http://schemas.microsoft.com/office/drawing/2014/main" val="2575353409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886354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588478-DDF1-F0D4-ABD6-5C906B041722}"/>
              </a:ext>
            </a:extLst>
          </p:cNvPr>
          <p:cNvCxnSpPr/>
          <p:nvPr/>
        </p:nvCxnSpPr>
        <p:spPr>
          <a:xfrm>
            <a:off x="1305207" y="2362262"/>
            <a:ext cx="3239588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179DDF-AB15-1161-236B-B6C6387803BE}"/>
              </a:ext>
            </a:extLst>
          </p:cNvPr>
          <p:cNvCxnSpPr>
            <a:cxnSpLocks/>
          </p:cNvCxnSpPr>
          <p:nvPr/>
        </p:nvCxnSpPr>
        <p:spPr>
          <a:xfrm>
            <a:off x="4613816" y="4324014"/>
            <a:ext cx="163350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5BD3A54-9F77-5E60-53D1-FC49BDF6B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347474"/>
              </p:ext>
            </p:extLst>
          </p:nvPr>
        </p:nvGraphicFramePr>
        <p:xfrm>
          <a:off x="1305207" y="4432725"/>
          <a:ext cx="4942113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371">
                  <a:extLst>
                    <a:ext uri="{9D8B030D-6E8A-4147-A177-3AD203B41FA5}">
                      <a16:colId xmlns:a16="http://schemas.microsoft.com/office/drawing/2014/main" val="3761950665"/>
                    </a:ext>
                  </a:extLst>
                </a:gridCol>
                <a:gridCol w="1647371">
                  <a:extLst>
                    <a:ext uri="{9D8B030D-6E8A-4147-A177-3AD203B41FA5}">
                      <a16:colId xmlns:a16="http://schemas.microsoft.com/office/drawing/2014/main" val="3855157818"/>
                    </a:ext>
                  </a:extLst>
                </a:gridCol>
                <a:gridCol w="1647371">
                  <a:extLst>
                    <a:ext uri="{9D8B030D-6E8A-4147-A177-3AD203B41FA5}">
                      <a16:colId xmlns:a16="http://schemas.microsoft.com/office/drawing/2014/main" val="2245693565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88635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07987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2561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602402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87AE8D-053A-F5F7-FD09-FF1598ED0D66}"/>
              </a:ext>
            </a:extLst>
          </p:cNvPr>
          <p:cNvCxnSpPr/>
          <p:nvPr/>
        </p:nvCxnSpPr>
        <p:spPr>
          <a:xfrm>
            <a:off x="6275994" y="4393365"/>
            <a:ext cx="0" cy="33703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877BEA5-E790-A8E0-6439-AAF258703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27926"/>
              </p:ext>
            </p:extLst>
          </p:nvPr>
        </p:nvGraphicFramePr>
        <p:xfrm>
          <a:off x="1305207" y="4432725"/>
          <a:ext cx="4942113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371">
                  <a:extLst>
                    <a:ext uri="{9D8B030D-6E8A-4147-A177-3AD203B41FA5}">
                      <a16:colId xmlns:a16="http://schemas.microsoft.com/office/drawing/2014/main" val="3761950665"/>
                    </a:ext>
                  </a:extLst>
                </a:gridCol>
                <a:gridCol w="1647371">
                  <a:extLst>
                    <a:ext uri="{9D8B030D-6E8A-4147-A177-3AD203B41FA5}">
                      <a16:colId xmlns:a16="http://schemas.microsoft.com/office/drawing/2014/main" val="3855157818"/>
                    </a:ext>
                  </a:extLst>
                </a:gridCol>
                <a:gridCol w="1647371">
                  <a:extLst>
                    <a:ext uri="{9D8B030D-6E8A-4147-A177-3AD203B41FA5}">
                      <a16:colId xmlns:a16="http://schemas.microsoft.com/office/drawing/2014/main" val="2245693565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88635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07987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2561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6024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7C4D03-929E-7F78-42E6-582B12908896}"/>
                  </a:ext>
                </a:extLst>
              </p:cNvPr>
              <p:cNvSpPr txBox="1"/>
              <p:nvPr/>
            </p:nvSpPr>
            <p:spPr>
              <a:xfrm>
                <a:off x="6349404" y="4567189"/>
                <a:ext cx="946078" cy="769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/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7C4D03-929E-7F78-42E6-582B12908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404" y="4567189"/>
                <a:ext cx="946078" cy="769378"/>
              </a:xfrm>
              <a:prstGeom prst="rect">
                <a:avLst/>
              </a:prstGeom>
              <a:blipFill>
                <a:blip r:embed="rId3"/>
                <a:stretch>
                  <a:fillRect l="-4000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5DA2E3-D8E4-1CC3-A9E5-0A726430EFE6}"/>
                  </a:ext>
                </a:extLst>
              </p:cNvPr>
              <p:cNvSpPr txBox="1"/>
              <p:nvPr/>
            </p:nvSpPr>
            <p:spPr>
              <a:xfrm>
                <a:off x="7104035" y="4567189"/>
                <a:ext cx="946078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/>
                          <m:t>12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5DA2E3-D8E4-1CC3-A9E5-0A726430E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035" y="4567189"/>
                <a:ext cx="946078" cy="767646"/>
              </a:xfrm>
              <a:prstGeom prst="rect">
                <a:avLst/>
              </a:prstGeom>
              <a:blipFill>
                <a:blip r:embed="rId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C8A3A4-1B95-DC10-3ECE-44FCCC308087}"/>
                  </a:ext>
                </a:extLst>
              </p:cNvPr>
              <p:cNvSpPr txBox="1"/>
              <p:nvPr/>
            </p:nvSpPr>
            <p:spPr>
              <a:xfrm>
                <a:off x="6362664" y="2485509"/>
                <a:ext cx="946078" cy="769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/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C8A3A4-1B95-DC10-3ECE-44FCCC308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664" y="2485509"/>
                <a:ext cx="946078" cy="769378"/>
              </a:xfrm>
              <a:prstGeom prst="rect">
                <a:avLst/>
              </a:prstGeom>
              <a:blipFill>
                <a:blip r:embed="rId5"/>
                <a:stretch>
                  <a:fillRect l="-4000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6148F90-AE44-B79A-6D4D-54448FE1F816}"/>
                  </a:ext>
                </a:extLst>
              </p:cNvPr>
              <p:cNvSpPr txBox="1"/>
              <p:nvPr/>
            </p:nvSpPr>
            <p:spPr>
              <a:xfrm>
                <a:off x="7148995" y="2487241"/>
                <a:ext cx="946078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/>
                          <m:t>18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6148F90-AE44-B79A-6D4D-54448FE1F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995" y="2487241"/>
                <a:ext cx="946078" cy="767646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C150C2-F3FD-0CF9-EAC2-928DAC5CB7AA}"/>
                  </a:ext>
                </a:extLst>
              </p:cNvPr>
              <p:cNvSpPr txBox="1"/>
              <p:nvPr/>
            </p:nvSpPr>
            <p:spPr>
              <a:xfrm>
                <a:off x="7148995" y="3219702"/>
                <a:ext cx="946078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/>
                          <m:t>9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C150C2-F3FD-0CF9-EAC2-928DAC5CB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995" y="3219702"/>
                <a:ext cx="946078" cy="767646"/>
              </a:xfrm>
              <a:prstGeom prst="rect">
                <a:avLst/>
              </a:prstGeom>
              <a:blipFill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E6CB0F2-A392-2C59-DC86-43A8042E6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567901"/>
              </p:ext>
            </p:extLst>
          </p:nvPr>
        </p:nvGraphicFramePr>
        <p:xfrm>
          <a:off x="1305203" y="2524876"/>
          <a:ext cx="4942113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371">
                  <a:extLst>
                    <a:ext uri="{9D8B030D-6E8A-4147-A177-3AD203B41FA5}">
                      <a16:colId xmlns:a16="http://schemas.microsoft.com/office/drawing/2014/main" val="3761950665"/>
                    </a:ext>
                  </a:extLst>
                </a:gridCol>
                <a:gridCol w="1647371">
                  <a:extLst>
                    <a:ext uri="{9D8B030D-6E8A-4147-A177-3AD203B41FA5}">
                      <a16:colId xmlns:a16="http://schemas.microsoft.com/office/drawing/2014/main" val="3091883706"/>
                    </a:ext>
                  </a:extLst>
                </a:gridCol>
                <a:gridCol w="1647371">
                  <a:extLst>
                    <a:ext uri="{9D8B030D-6E8A-4147-A177-3AD203B41FA5}">
                      <a16:colId xmlns:a16="http://schemas.microsoft.com/office/drawing/2014/main" val="257535340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88635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691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093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06185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2382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8545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0B77FA0-C0F5-ADCD-A04E-B8263B522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555399"/>
              </p:ext>
            </p:extLst>
          </p:nvPr>
        </p:nvGraphicFramePr>
        <p:xfrm>
          <a:off x="1305203" y="2524876"/>
          <a:ext cx="4942113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371">
                  <a:extLst>
                    <a:ext uri="{9D8B030D-6E8A-4147-A177-3AD203B41FA5}">
                      <a16:colId xmlns:a16="http://schemas.microsoft.com/office/drawing/2014/main" val="3761950665"/>
                    </a:ext>
                  </a:extLst>
                </a:gridCol>
                <a:gridCol w="1647371">
                  <a:extLst>
                    <a:ext uri="{9D8B030D-6E8A-4147-A177-3AD203B41FA5}">
                      <a16:colId xmlns:a16="http://schemas.microsoft.com/office/drawing/2014/main" val="3091883706"/>
                    </a:ext>
                  </a:extLst>
                </a:gridCol>
                <a:gridCol w="1647371">
                  <a:extLst>
                    <a:ext uri="{9D8B030D-6E8A-4147-A177-3AD203B41FA5}">
                      <a16:colId xmlns:a16="http://schemas.microsoft.com/office/drawing/2014/main" val="257535340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88635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691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093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06185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2382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85456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B9F4A7F-F24C-ADC7-2A3E-80E8FA73625D}"/>
              </a:ext>
            </a:extLst>
          </p:cNvPr>
          <p:cNvCxnSpPr>
            <a:cxnSpLocks/>
          </p:cNvCxnSpPr>
          <p:nvPr/>
        </p:nvCxnSpPr>
        <p:spPr>
          <a:xfrm>
            <a:off x="1217639" y="2499959"/>
            <a:ext cx="0" cy="23759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51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CFD40B-9226-8117-E244-AF51105A3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06" y="439278"/>
            <a:ext cx="6177515" cy="1689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9BA466-62A3-AECA-3C63-9A6E3F10FC77}"/>
                  </a:ext>
                </a:extLst>
              </p:cNvPr>
              <p:cNvSpPr txBox="1"/>
              <p:nvPr/>
            </p:nvSpPr>
            <p:spPr>
              <a:xfrm>
                <a:off x="473577" y="2532107"/>
                <a:ext cx="5146712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the boys wear glasses.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9BA466-62A3-AECA-3C63-9A6E3F10F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77" y="2532107"/>
                <a:ext cx="5146712" cy="780791"/>
              </a:xfrm>
              <a:prstGeom prst="rect">
                <a:avLst/>
              </a:prstGeom>
              <a:blipFill>
                <a:blip r:embed="rId3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7D83E9-5944-1F15-5CA3-4924F7251833}"/>
                  </a:ext>
                </a:extLst>
              </p:cNvPr>
              <p:cNvSpPr txBox="1"/>
              <p:nvPr/>
            </p:nvSpPr>
            <p:spPr>
              <a:xfrm>
                <a:off x="4365056" y="2532107"/>
                <a:ext cx="5146712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of the girls wear glasses.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7D83E9-5944-1F15-5CA3-4924F7251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056" y="2532107"/>
                <a:ext cx="5146712" cy="777970"/>
              </a:xfrm>
              <a:prstGeom prst="rect">
                <a:avLst/>
              </a:prstGeom>
              <a:blipFill>
                <a:blip r:embed="rId4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2C3B69-954F-E3B2-5B4E-1B932E3184E5}"/>
                  </a:ext>
                </a:extLst>
              </p:cNvPr>
              <p:cNvSpPr txBox="1"/>
              <p:nvPr/>
            </p:nvSpPr>
            <p:spPr>
              <a:xfrm>
                <a:off x="3241893" y="3829132"/>
                <a:ext cx="705251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2C3B69-954F-E3B2-5B4E-1B932E318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893" y="3829132"/>
                <a:ext cx="705251" cy="780791"/>
              </a:xfrm>
              <a:prstGeom prst="rect">
                <a:avLst/>
              </a:prstGeom>
              <a:blipFill>
                <a:blip r:embed="rId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CE443B-30DD-88AA-7117-82308147C456}"/>
                  </a:ext>
                </a:extLst>
              </p:cNvPr>
              <p:cNvSpPr txBox="1"/>
              <p:nvPr/>
            </p:nvSpPr>
            <p:spPr>
              <a:xfrm>
                <a:off x="4469185" y="3837335"/>
                <a:ext cx="886914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CE443B-30DD-88AA-7117-82308147C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185" y="3837335"/>
                <a:ext cx="886914" cy="777970"/>
              </a:xfrm>
              <a:prstGeom prst="rect">
                <a:avLst/>
              </a:prstGeom>
              <a:blipFill>
                <a:blip r:embed="rId6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8929C418-7B8F-ECEA-6807-56C970908854}"/>
              </a:ext>
            </a:extLst>
          </p:cNvPr>
          <p:cNvSpPr/>
          <p:nvPr/>
        </p:nvSpPr>
        <p:spPr>
          <a:xfrm>
            <a:off x="3842542" y="3940523"/>
            <a:ext cx="522514" cy="5612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2D25BE-BA33-1363-201C-F7D21BF348A9}"/>
              </a:ext>
            </a:extLst>
          </p:cNvPr>
          <p:cNvSpPr txBox="1"/>
          <p:nvPr/>
        </p:nvSpPr>
        <p:spPr>
          <a:xfrm>
            <a:off x="222535" y="4939312"/>
            <a:ext cx="8081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When the numerators are the same, the </a:t>
            </a:r>
            <a:r>
              <a:rPr lang="en-GB" sz="2400" u="sng" dirty="0">
                <a:solidFill>
                  <a:srgbClr val="FF0000"/>
                </a:solidFill>
              </a:rPr>
              <a:t>smaller</a:t>
            </a:r>
            <a:r>
              <a:rPr lang="en-GB" sz="2400" dirty="0"/>
              <a:t> the denominator, the </a:t>
            </a:r>
            <a:r>
              <a:rPr lang="en-GB" sz="2400" u="sng" dirty="0">
                <a:solidFill>
                  <a:srgbClr val="FF0000"/>
                </a:solidFill>
              </a:rPr>
              <a:t>greater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the fraction.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870446-7DC2-4474-5738-F0591A2B2D51}"/>
                  </a:ext>
                </a:extLst>
              </p:cNvPr>
              <p:cNvSpPr txBox="1"/>
              <p:nvPr/>
            </p:nvSpPr>
            <p:spPr>
              <a:xfrm>
                <a:off x="3670418" y="3990325"/>
                <a:ext cx="8869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870446-7DC2-4474-5738-F0591A2B2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418" y="3990325"/>
                <a:ext cx="88691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31B4195-6714-2D4E-84E5-77D44D163DB3}"/>
              </a:ext>
            </a:extLst>
          </p:cNvPr>
          <p:cNvSpPr txBox="1"/>
          <p:nvPr/>
        </p:nvSpPr>
        <p:spPr>
          <a:xfrm>
            <a:off x="4557332" y="1671443"/>
            <a:ext cx="514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More</a:t>
            </a:r>
            <a:r>
              <a:rPr lang="en-GB" sz="2800" dirty="0">
                <a:solidFill>
                  <a:schemeClr val="accent1"/>
                </a:solidFill>
              </a:rPr>
              <a:t> </a:t>
            </a:r>
            <a:r>
              <a:rPr lang="en-GB" sz="2400" dirty="0">
                <a:solidFill>
                  <a:schemeClr val="accent1"/>
                </a:solidFill>
              </a:rPr>
              <a:t>boys wear glasses.</a:t>
            </a:r>
          </a:p>
        </p:txBody>
      </p:sp>
    </p:spTree>
    <p:extLst>
      <p:ext uri="{BB962C8B-B14F-4D97-AF65-F5344CB8AC3E}">
        <p14:creationId xmlns:p14="http://schemas.microsoft.com/office/powerpoint/2010/main" val="79844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math book&#10;&#10;Description automatically generated">
            <a:extLst>
              <a:ext uri="{FF2B5EF4-FFF2-40B4-BE49-F238E27FC236}">
                <a16:creationId xmlns:a16="http://schemas.microsoft.com/office/drawing/2014/main" id="{E54DB03D-E7D8-36F5-592E-111A38C592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652" b="1"/>
          <a:stretch/>
        </p:blipFill>
        <p:spPr>
          <a:xfrm>
            <a:off x="450957" y="226749"/>
            <a:ext cx="8530205" cy="63995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E8C018-7E4B-4B93-48C0-B9EB7FABF365}"/>
              </a:ext>
            </a:extLst>
          </p:cNvPr>
          <p:cNvSpPr txBox="1"/>
          <p:nvPr/>
        </p:nvSpPr>
        <p:spPr>
          <a:xfrm>
            <a:off x="1860965" y="723708"/>
            <a:ext cx="1206180" cy="11832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17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math test&#10;&#10;Description automatically generated">
            <a:extLst>
              <a:ext uri="{FF2B5EF4-FFF2-40B4-BE49-F238E27FC236}">
                <a16:creationId xmlns:a16="http://schemas.microsoft.com/office/drawing/2014/main" id="{1BC0E866-DAF9-8F4D-F83E-E796679BA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05"/>
            <a:ext cx="9144000" cy="688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06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D51337-DC68-9309-578E-7E0CE4A139AC}"/>
              </a:ext>
            </a:extLst>
          </p:cNvPr>
          <p:cNvSpPr txBox="1"/>
          <p:nvPr/>
        </p:nvSpPr>
        <p:spPr>
          <a:xfrm>
            <a:off x="218260" y="195285"/>
            <a:ext cx="772932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ea typeface="Calibri"/>
                <a:cs typeface="Calibri"/>
              </a:rPr>
              <a:t>Indoor</a:t>
            </a:r>
            <a:r>
              <a:rPr lang="en-GB" sz="2400" u="sng" dirty="0">
                <a:ea typeface="+mn-lt"/>
                <a:cs typeface="+mn-lt"/>
              </a:rPr>
              <a:t>/Outdoor Activities</a:t>
            </a:r>
          </a:p>
          <a:p>
            <a:endParaRPr lang="en-GB" sz="2400" u="sng" dirty="0">
              <a:ea typeface="Calibri"/>
              <a:cs typeface="Calibri"/>
            </a:endParaRPr>
          </a:p>
          <a:p>
            <a:r>
              <a:rPr lang="en-GB" sz="2400" u="sng" dirty="0">
                <a:ea typeface="Calibri"/>
                <a:cs typeface="Calibri"/>
              </a:rPr>
              <a:t>Log in to your Purple Mash account to complete the 2Dos set for you. </a:t>
            </a:r>
          </a:p>
          <a:p>
            <a:endParaRPr lang="en-GB" sz="2400" u="sng" dirty="0">
              <a:ea typeface="Calibri"/>
              <a:cs typeface="Calibri"/>
            </a:endParaRPr>
          </a:p>
          <a:p>
            <a:r>
              <a:rPr lang="en-GB" sz="2400" u="sng" dirty="0">
                <a:ea typeface="Calibri"/>
                <a:cs typeface="Calibri"/>
              </a:rPr>
              <a:t>Alternatively... head outside and enjoy the snowy weather!</a:t>
            </a:r>
          </a:p>
          <a:p>
            <a:endParaRPr lang="en-GB" sz="2400" u="sng" dirty="0">
              <a:ea typeface="Calibri"/>
              <a:cs typeface="Calibri"/>
            </a:endParaRPr>
          </a:p>
          <a:p>
            <a:r>
              <a:rPr lang="en-GB" sz="2400" u="sng" dirty="0">
                <a:ea typeface="Calibri"/>
                <a:cs typeface="Calibri"/>
              </a:rPr>
              <a:t>Can you make a snow sculpture?</a:t>
            </a:r>
          </a:p>
        </p:txBody>
      </p:sp>
      <p:pic>
        <p:nvPicPr>
          <p:cNvPr id="3" name="Picture 2" descr="Wacky Weekend: Snow Sculptures">
            <a:extLst>
              <a:ext uri="{FF2B5EF4-FFF2-40B4-BE49-F238E27FC236}">
                <a16:creationId xmlns:a16="http://schemas.microsoft.com/office/drawing/2014/main" id="{3075C90D-0060-3783-46F5-79AC82E70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9" y="4351872"/>
            <a:ext cx="4115948" cy="2312708"/>
          </a:xfrm>
          <a:prstGeom prst="rect">
            <a:avLst/>
          </a:prstGeom>
        </p:spPr>
      </p:pic>
      <p:pic>
        <p:nvPicPr>
          <p:cNvPr id="4" name="Picture 3" descr="33 Best Easy snow sculptures ideas | snow sculptures, snow, sculpture images">
            <a:extLst>
              <a:ext uri="{FF2B5EF4-FFF2-40B4-BE49-F238E27FC236}">
                <a16:creationId xmlns:a16="http://schemas.microsoft.com/office/drawing/2014/main" id="{DBDBBD5F-D31F-BB72-F6B5-586BFB680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043" y="3230842"/>
            <a:ext cx="2743200" cy="3429000"/>
          </a:xfrm>
          <a:prstGeom prst="rect">
            <a:avLst/>
          </a:prstGeom>
        </p:spPr>
      </p:pic>
      <p:pic>
        <p:nvPicPr>
          <p:cNvPr id="5" name="Picture 4" descr="18 Fun Winter Activities for Kids">
            <a:extLst>
              <a:ext uri="{FF2B5EF4-FFF2-40B4-BE49-F238E27FC236}">
                <a16:creationId xmlns:a16="http://schemas.microsoft.com/office/drawing/2014/main" id="{B4852BF2-64F0-12D6-7EE0-E0BBA3451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752" y="2617530"/>
            <a:ext cx="2743199" cy="182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uestionnaire with text&#10;&#10;Description automatically generated">
            <a:extLst>
              <a:ext uri="{FF2B5EF4-FFF2-40B4-BE49-F238E27FC236}">
                <a16:creationId xmlns:a16="http://schemas.microsoft.com/office/drawing/2014/main" id="{2B010B99-7AC0-8222-AD1A-C765914FA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6" y="0"/>
            <a:ext cx="9149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0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183DC2-D5CE-BF71-A575-E81A28D3BF78}"/>
              </a:ext>
            </a:extLst>
          </p:cNvPr>
          <p:cNvSpPr txBox="1"/>
          <p:nvPr/>
        </p:nvSpPr>
        <p:spPr>
          <a:xfrm>
            <a:off x="275698" y="654783"/>
            <a:ext cx="2630623" cy="11946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5" name="Picture 4" descr="A screenshot of a game&#10;&#10;Description automatically generated">
            <a:extLst>
              <a:ext uri="{FF2B5EF4-FFF2-40B4-BE49-F238E27FC236}">
                <a16:creationId xmlns:a16="http://schemas.microsoft.com/office/drawing/2014/main" id="{A655E283-9052-AB87-6724-06B583594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47"/>
            <a:ext cx="9144000" cy="39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0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D51337-DC68-9309-578E-7E0CE4A139AC}"/>
              </a:ext>
            </a:extLst>
          </p:cNvPr>
          <p:cNvSpPr txBox="1"/>
          <p:nvPr/>
        </p:nvSpPr>
        <p:spPr>
          <a:xfrm>
            <a:off x="344622" y="735195"/>
            <a:ext cx="7729320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ea typeface="Calibri"/>
                <a:cs typeface="Calibri"/>
              </a:rPr>
              <a:t>Year 6 Maths – Mixed Questions with Fractions</a:t>
            </a:r>
          </a:p>
          <a:p>
            <a:endParaRPr lang="en-GB" sz="2400" dirty="0">
              <a:ea typeface="Calibri"/>
              <a:cs typeface="Calibri"/>
            </a:endParaRPr>
          </a:p>
          <a:p>
            <a:r>
              <a:rPr lang="en-GB" sz="2400" dirty="0">
                <a:ea typeface="Calibri"/>
                <a:cs typeface="Calibri"/>
              </a:rPr>
              <a:t>Use the </a:t>
            </a:r>
            <a:r>
              <a:rPr lang="en-GB" sz="2400" dirty="0" err="1">
                <a:ea typeface="Calibri"/>
                <a:cs typeface="Calibri"/>
              </a:rPr>
              <a:t>TopMarks</a:t>
            </a:r>
            <a:r>
              <a:rPr lang="en-GB" sz="2400" dirty="0">
                <a:ea typeface="Calibri"/>
                <a:cs typeface="Calibri"/>
              </a:rPr>
              <a:t> Daily 10 website to practise your arithmetic. </a:t>
            </a:r>
          </a:p>
          <a:p>
            <a:r>
              <a:rPr lang="en-GB" sz="2400" dirty="0">
                <a:ea typeface="+mn-lt"/>
                <a:cs typeface="+mn-lt"/>
                <a:hlinkClick r:id="rId2"/>
              </a:rPr>
              <a:t>https://www.topmarks.co.uk/maths-games/daily10</a:t>
            </a:r>
            <a:endParaRPr lang="en-GB" sz="2400"/>
          </a:p>
          <a:p>
            <a:endParaRPr lang="en-GB" sz="2400" dirty="0">
              <a:ea typeface="Calibri"/>
              <a:cs typeface="Calibri"/>
            </a:endParaRPr>
          </a:p>
          <a:p>
            <a:endParaRPr lang="en-GB" sz="2400" dirty="0">
              <a:ea typeface="Calibri"/>
              <a:cs typeface="Calibri"/>
            </a:endParaRPr>
          </a:p>
          <a:p>
            <a:r>
              <a:rPr lang="en-GB" sz="2400" dirty="0">
                <a:ea typeface="Calibri"/>
                <a:cs typeface="Calibri"/>
              </a:rPr>
              <a:t>Watch the video on the next slide which talks you through today's lesson. </a:t>
            </a:r>
          </a:p>
          <a:p>
            <a:endParaRPr lang="en-GB" sz="2400" dirty="0">
              <a:ea typeface="Calibri"/>
              <a:cs typeface="Calibri"/>
            </a:endParaRPr>
          </a:p>
          <a:p>
            <a:r>
              <a:rPr lang="en-GB" sz="2400" dirty="0">
                <a:ea typeface="Calibri"/>
                <a:cs typeface="Calibri"/>
              </a:rPr>
              <a:t>Then, have a go at today's questions.</a:t>
            </a:r>
          </a:p>
        </p:txBody>
      </p:sp>
    </p:spTree>
    <p:extLst>
      <p:ext uri="{BB962C8B-B14F-4D97-AF65-F5344CB8AC3E}">
        <p14:creationId xmlns:p14="http://schemas.microsoft.com/office/powerpoint/2010/main" val="255542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C46A88-3EBE-0546-05BD-3EF0DA2B66A5}"/>
              </a:ext>
            </a:extLst>
          </p:cNvPr>
          <p:cNvSpPr txBox="1"/>
          <p:nvPr/>
        </p:nvSpPr>
        <p:spPr>
          <a:xfrm>
            <a:off x="3200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3"/>
              </a:rPr>
              <a:t>https://vimeo.com/731807776</a:t>
            </a:r>
            <a:r>
              <a:rPr lang="en-US" dirty="0"/>
              <a:t>  </a:t>
            </a:r>
          </a:p>
        </p:txBody>
      </p:sp>
      <p:pic>
        <p:nvPicPr>
          <p:cNvPr id="3" name="Online Media 2" title="Y6 Autumn Block 4 TS5 Mixed questions with fractions">
            <a:hlinkClick r:id="" action="ppaction://media"/>
            <a:extLst>
              <a:ext uri="{FF2B5EF4-FFF2-40B4-BE49-F238E27FC236}">
                <a16:creationId xmlns:a16="http://schemas.microsoft.com/office/drawing/2014/main" id="{C7B3399C-CD74-197A-10A6-CD3C232295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4078" y="220559"/>
            <a:ext cx="8555843" cy="64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4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46266D-F69E-8923-0B52-4DB3DD940421}"/>
              </a:ext>
            </a:extLst>
          </p:cNvPr>
          <p:cNvSpPr txBox="1"/>
          <p:nvPr/>
        </p:nvSpPr>
        <p:spPr>
          <a:xfrm>
            <a:off x="344486" y="562572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D9C5AF-9398-C602-32F7-4CB9DF44A529}"/>
                  </a:ext>
                </a:extLst>
              </p:cNvPr>
              <p:cNvSpPr txBox="1"/>
              <p:nvPr/>
            </p:nvSpPr>
            <p:spPr>
              <a:xfrm>
                <a:off x="863783" y="562572"/>
                <a:ext cx="1567543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D9C5AF-9398-C602-32F7-4CB9DF44A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83" y="562572"/>
                <a:ext cx="1567543" cy="783548"/>
              </a:xfrm>
              <a:prstGeom prst="rect">
                <a:avLst/>
              </a:prstGeom>
              <a:blipFill>
                <a:blip r:embed="rId2"/>
                <a:stretch>
                  <a:fillRect l="-3226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C123C3-8F90-062B-425F-1CAA13CD8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517848"/>
              </p:ext>
            </p:extLst>
          </p:nvPr>
        </p:nvGraphicFramePr>
        <p:xfrm>
          <a:off x="3824696" y="562572"/>
          <a:ext cx="389708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417">
                  <a:extLst>
                    <a:ext uri="{9D8B030D-6E8A-4147-A177-3AD203B41FA5}">
                      <a16:colId xmlns:a16="http://schemas.microsoft.com/office/drawing/2014/main" val="1119845749"/>
                    </a:ext>
                  </a:extLst>
                </a:gridCol>
                <a:gridCol w="779417">
                  <a:extLst>
                    <a:ext uri="{9D8B030D-6E8A-4147-A177-3AD203B41FA5}">
                      <a16:colId xmlns:a16="http://schemas.microsoft.com/office/drawing/2014/main" val="2419421956"/>
                    </a:ext>
                  </a:extLst>
                </a:gridCol>
                <a:gridCol w="779417">
                  <a:extLst>
                    <a:ext uri="{9D8B030D-6E8A-4147-A177-3AD203B41FA5}">
                      <a16:colId xmlns:a16="http://schemas.microsoft.com/office/drawing/2014/main" val="1391916837"/>
                    </a:ext>
                  </a:extLst>
                </a:gridCol>
                <a:gridCol w="779417">
                  <a:extLst>
                    <a:ext uri="{9D8B030D-6E8A-4147-A177-3AD203B41FA5}">
                      <a16:colId xmlns:a16="http://schemas.microsoft.com/office/drawing/2014/main" val="134340463"/>
                    </a:ext>
                  </a:extLst>
                </a:gridCol>
                <a:gridCol w="779417">
                  <a:extLst>
                    <a:ext uri="{9D8B030D-6E8A-4147-A177-3AD203B41FA5}">
                      <a16:colId xmlns:a16="http://schemas.microsoft.com/office/drawing/2014/main" val="2139955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634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140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2852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78198D-E99D-1F2F-B7E1-6952E9A7A465}"/>
                  </a:ext>
                </a:extLst>
              </p:cNvPr>
              <p:cNvSpPr txBox="1"/>
              <p:nvPr/>
            </p:nvSpPr>
            <p:spPr>
              <a:xfrm>
                <a:off x="863782" y="2321703"/>
                <a:ext cx="1567543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dirty="0"/>
                  <a:t> </a:t>
                </a:r>
                <a:r>
                  <a:rPr lang="en-GB" sz="2800" dirty="0"/>
                  <a:t>3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78198D-E99D-1F2F-B7E1-6952E9A7A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82" y="2321703"/>
                <a:ext cx="1567543" cy="783548"/>
              </a:xfrm>
              <a:prstGeom prst="rect">
                <a:avLst/>
              </a:prstGeom>
              <a:blipFill>
                <a:blip r:embed="rId3"/>
                <a:stretch>
                  <a:fillRect l="-3226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7579C0-DDC6-F01C-0BC6-4FA8B550A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47272"/>
              </p:ext>
            </p:extLst>
          </p:nvPr>
        </p:nvGraphicFramePr>
        <p:xfrm>
          <a:off x="4072128" y="2482093"/>
          <a:ext cx="3402220" cy="496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444">
                  <a:extLst>
                    <a:ext uri="{9D8B030D-6E8A-4147-A177-3AD203B41FA5}">
                      <a16:colId xmlns:a16="http://schemas.microsoft.com/office/drawing/2014/main" val="789310352"/>
                    </a:ext>
                  </a:extLst>
                </a:gridCol>
                <a:gridCol w="680444">
                  <a:extLst>
                    <a:ext uri="{9D8B030D-6E8A-4147-A177-3AD203B41FA5}">
                      <a16:colId xmlns:a16="http://schemas.microsoft.com/office/drawing/2014/main" val="2980184065"/>
                    </a:ext>
                  </a:extLst>
                </a:gridCol>
                <a:gridCol w="680444">
                  <a:extLst>
                    <a:ext uri="{9D8B030D-6E8A-4147-A177-3AD203B41FA5}">
                      <a16:colId xmlns:a16="http://schemas.microsoft.com/office/drawing/2014/main" val="4103778013"/>
                    </a:ext>
                  </a:extLst>
                </a:gridCol>
                <a:gridCol w="680444">
                  <a:extLst>
                    <a:ext uri="{9D8B030D-6E8A-4147-A177-3AD203B41FA5}">
                      <a16:colId xmlns:a16="http://schemas.microsoft.com/office/drawing/2014/main" val="1583365091"/>
                    </a:ext>
                  </a:extLst>
                </a:gridCol>
                <a:gridCol w="680444">
                  <a:extLst>
                    <a:ext uri="{9D8B030D-6E8A-4147-A177-3AD203B41FA5}">
                      <a16:colId xmlns:a16="http://schemas.microsoft.com/office/drawing/2014/main" val="3386074814"/>
                    </a:ext>
                  </a:extLst>
                </a:gridCol>
              </a:tblGrid>
              <a:tr h="49652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2695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0D8544-222A-B79C-7DB7-32AD67EF056D}"/>
                  </a:ext>
                </a:extLst>
              </p:cNvPr>
              <p:cNvSpPr txBox="1"/>
              <p:nvPr/>
            </p:nvSpPr>
            <p:spPr>
              <a:xfrm>
                <a:off x="918163" y="3577643"/>
                <a:ext cx="2349184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/>
                  <a:t>)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0D8544-222A-B79C-7DB7-32AD67EF0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3" y="3577643"/>
                <a:ext cx="2349184" cy="780791"/>
              </a:xfrm>
              <a:prstGeom prst="rect">
                <a:avLst/>
              </a:prstGeom>
              <a:blipFill>
                <a:blip r:embed="rId4"/>
                <a:stretch>
                  <a:fillRect l="-5376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23021F-CC51-60D4-0D3A-8DD023B65F45}"/>
                  </a:ext>
                </a:extLst>
              </p:cNvPr>
              <p:cNvSpPr txBox="1"/>
              <p:nvPr/>
            </p:nvSpPr>
            <p:spPr>
              <a:xfrm>
                <a:off x="863782" y="4690185"/>
                <a:ext cx="2349184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23021F-CC51-60D4-0D3A-8DD023B65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82" y="4690185"/>
                <a:ext cx="2349184" cy="780791"/>
              </a:xfrm>
              <a:prstGeom prst="rect">
                <a:avLst/>
              </a:prstGeom>
              <a:blipFill>
                <a:blip r:embed="rId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rapezoid 20">
            <a:extLst>
              <a:ext uri="{FF2B5EF4-FFF2-40B4-BE49-F238E27FC236}">
                <a16:creationId xmlns:a16="http://schemas.microsoft.com/office/drawing/2014/main" id="{F4A620FA-D119-B757-1844-87191B5F622F}"/>
              </a:ext>
            </a:extLst>
          </p:cNvPr>
          <p:cNvSpPr/>
          <p:nvPr/>
        </p:nvSpPr>
        <p:spPr>
          <a:xfrm>
            <a:off x="5101346" y="5563996"/>
            <a:ext cx="2613139" cy="557478"/>
          </a:xfrm>
          <a:prstGeom prst="trapezoid">
            <a:avLst>
              <a:gd name="adj" fmla="val 58176"/>
            </a:avLst>
          </a:prstGeom>
          <a:solidFill>
            <a:srgbClr val="B1D9C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21">
            <a:extLst>
              <a:ext uri="{FF2B5EF4-FFF2-40B4-BE49-F238E27FC236}">
                <a16:creationId xmlns:a16="http://schemas.microsoft.com/office/drawing/2014/main" id="{C039EA5F-5916-290D-1FD0-C3B029168223}"/>
              </a:ext>
            </a:extLst>
          </p:cNvPr>
          <p:cNvSpPr/>
          <p:nvPr/>
        </p:nvSpPr>
        <p:spPr>
          <a:xfrm>
            <a:off x="6089465" y="3870546"/>
            <a:ext cx="646103" cy="556985"/>
          </a:xfrm>
          <a:prstGeom prst="triangle">
            <a:avLst/>
          </a:prstGeom>
          <a:solidFill>
            <a:srgbClr val="F8F3B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rapezoid 22">
            <a:extLst>
              <a:ext uri="{FF2B5EF4-FFF2-40B4-BE49-F238E27FC236}">
                <a16:creationId xmlns:a16="http://schemas.microsoft.com/office/drawing/2014/main" id="{2EA910BD-CC66-385D-91A9-BA4AB20A6150}"/>
              </a:ext>
            </a:extLst>
          </p:cNvPr>
          <p:cNvSpPr/>
          <p:nvPr/>
        </p:nvSpPr>
        <p:spPr>
          <a:xfrm>
            <a:off x="5762123" y="4435238"/>
            <a:ext cx="1300786" cy="557478"/>
          </a:xfrm>
          <a:prstGeom prst="trapezoid">
            <a:avLst>
              <a:gd name="adj" fmla="val 58176"/>
            </a:avLst>
          </a:prstGeom>
          <a:solidFill>
            <a:srgbClr val="EFBC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rapezoid 23">
            <a:extLst>
              <a:ext uri="{FF2B5EF4-FFF2-40B4-BE49-F238E27FC236}">
                <a16:creationId xmlns:a16="http://schemas.microsoft.com/office/drawing/2014/main" id="{2593142D-9B06-456E-0D16-A378C0B6642B}"/>
              </a:ext>
            </a:extLst>
          </p:cNvPr>
          <p:cNvSpPr/>
          <p:nvPr/>
        </p:nvSpPr>
        <p:spPr>
          <a:xfrm>
            <a:off x="5432063" y="4997990"/>
            <a:ext cx="1960906" cy="557478"/>
          </a:xfrm>
          <a:prstGeom prst="trapezoid">
            <a:avLst>
              <a:gd name="adj" fmla="val 58176"/>
            </a:avLst>
          </a:prstGeom>
          <a:solidFill>
            <a:srgbClr val="C8ACC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26B097-E720-A39D-84F9-43C4BDD3A941}"/>
                  </a:ext>
                </a:extLst>
              </p:cNvPr>
              <p:cNvSpPr txBox="1"/>
              <p:nvPr/>
            </p:nvSpPr>
            <p:spPr>
              <a:xfrm>
                <a:off x="5762124" y="4997990"/>
                <a:ext cx="12966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26B097-E720-A39D-84F9-43C4BDD3A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124" y="4997990"/>
                <a:ext cx="129662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B4EBAD-0374-DDB3-BEB2-14B5B69E8430}"/>
                  </a:ext>
                </a:extLst>
              </p:cNvPr>
              <p:cNvSpPr txBox="1"/>
              <p:nvPr/>
            </p:nvSpPr>
            <p:spPr>
              <a:xfrm>
                <a:off x="5806282" y="5593709"/>
                <a:ext cx="12966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B4EBAD-0374-DDB3-BEB2-14B5B69E8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282" y="5593709"/>
                <a:ext cx="129662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34B3D869-152A-FBAA-8503-3A1F32C4B5E3}"/>
              </a:ext>
            </a:extLst>
          </p:cNvPr>
          <p:cNvSpPr/>
          <p:nvPr/>
        </p:nvSpPr>
        <p:spPr>
          <a:xfrm>
            <a:off x="5110533" y="3693468"/>
            <a:ext cx="1057168" cy="606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brackets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60912A-8B0A-2D50-FD78-4A7078E2FB33}"/>
              </a:ext>
            </a:extLst>
          </p:cNvPr>
          <p:cNvSpPr/>
          <p:nvPr/>
        </p:nvSpPr>
        <p:spPr>
          <a:xfrm>
            <a:off x="5879332" y="4361318"/>
            <a:ext cx="1057168" cy="606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Powers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42B482-98E4-F498-65E9-E63AC22708A4}"/>
              </a:ext>
            </a:extLst>
          </p:cNvPr>
          <p:cNvCxnSpPr>
            <a:cxnSpLocks/>
          </p:cNvCxnSpPr>
          <p:nvPr/>
        </p:nvCxnSpPr>
        <p:spPr>
          <a:xfrm>
            <a:off x="6076823" y="4125936"/>
            <a:ext cx="295200" cy="111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45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4CE46A-5C6C-B287-79C1-A0828EF48E55}"/>
              </a:ext>
            </a:extLst>
          </p:cNvPr>
          <p:cNvSpPr txBox="1"/>
          <p:nvPr/>
        </p:nvSpPr>
        <p:spPr>
          <a:xfrm>
            <a:off x="377145" y="562572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4)</a:t>
            </a:r>
          </a:p>
        </p:txBody>
      </p:sp>
      <p:sp>
        <p:nvSpPr>
          <p:cNvPr id="3" name="Trapezoid 48">
            <a:extLst>
              <a:ext uri="{FF2B5EF4-FFF2-40B4-BE49-F238E27FC236}">
                <a16:creationId xmlns:a16="http://schemas.microsoft.com/office/drawing/2014/main" id="{C4E8AC7D-1BC5-8501-3653-2637C44925B3}"/>
              </a:ext>
            </a:extLst>
          </p:cNvPr>
          <p:cNvSpPr/>
          <p:nvPr/>
        </p:nvSpPr>
        <p:spPr>
          <a:xfrm>
            <a:off x="5293029" y="5563996"/>
            <a:ext cx="2613139" cy="557478"/>
          </a:xfrm>
          <a:prstGeom prst="trapezoid">
            <a:avLst>
              <a:gd name="adj" fmla="val 58176"/>
            </a:avLst>
          </a:prstGeom>
          <a:solidFill>
            <a:srgbClr val="B1D9C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Isosceles Triangle 49">
            <a:extLst>
              <a:ext uri="{FF2B5EF4-FFF2-40B4-BE49-F238E27FC236}">
                <a16:creationId xmlns:a16="http://schemas.microsoft.com/office/drawing/2014/main" id="{8544519A-56F5-20AF-4847-4F9ABFD3643E}"/>
              </a:ext>
            </a:extLst>
          </p:cNvPr>
          <p:cNvSpPr/>
          <p:nvPr/>
        </p:nvSpPr>
        <p:spPr>
          <a:xfrm>
            <a:off x="6281148" y="3870546"/>
            <a:ext cx="646103" cy="556985"/>
          </a:xfrm>
          <a:prstGeom prst="triangle">
            <a:avLst/>
          </a:prstGeom>
          <a:solidFill>
            <a:srgbClr val="F8F3B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rapezoid 50">
            <a:extLst>
              <a:ext uri="{FF2B5EF4-FFF2-40B4-BE49-F238E27FC236}">
                <a16:creationId xmlns:a16="http://schemas.microsoft.com/office/drawing/2014/main" id="{B5616EEB-A4FE-2DF6-DED9-76736F303BF5}"/>
              </a:ext>
            </a:extLst>
          </p:cNvPr>
          <p:cNvSpPr/>
          <p:nvPr/>
        </p:nvSpPr>
        <p:spPr>
          <a:xfrm>
            <a:off x="5953806" y="4435238"/>
            <a:ext cx="1300786" cy="557478"/>
          </a:xfrm>
          <a:prstGeom prst="trapezoid">
            <a:avLst>
              <a:gd name="adj" fmla="val 58176"/>
            </a:avLst>
          </a:prstGeom>
          <a:solidFill>
            <a:srgbClr val="EFBC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rapezoid 51">
            <a:extLst>
              <a:ext uri="{FF2B5EF4-FFF2-40B4-BE49-F238E27FC236}">
                <a16:creationId xmlns:a16="http://schemas.microsoft.com/office/drawing/2014/main" id="{230FF420-1B29-C96D-2FB0-2B1880232D40}"/>
              </a:ext>
            </a:extLst>
          </p:cNvPr>
          <p:cNvSpPr/>
          <p:nvPr/>
        </p:nvSpPr>
        <p:spPr>
          <a:xfrm>
            <a:off x="5623746" y="4997990"/>
            <a:ext cx="1960906" cy="557478"/>
          </a:xfrm>
          <a:prstGeom prst="trapezoid">
            <a:avLst>
              <a:gd name="adj" fmla="val 58176"/>
            </a:avLst>
          </a:prstGeom>
          <a:solidFill>
            <a:srgbClr val="C8ACC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336C0F-8078-0963-2AB2-8100134D8989}"/>
                  </a:ext>
                </a:extLst>
              </p:cNvPr>
              <p:cNvSpPr txBox="1"/>
              <p:nvPr/>
            </p:nvSpPr>
            <p:spPr>
              <a:xfrm>
                <a:off x="5953807" y="4997990"/>
                <a:ext cx="12966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336C0F-8078-0963-2AB2-8100134D8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807" y="4997990"/>
                <a:ext cx="129662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A90AA5-83F9-F44E-758C-5A5DF27F2F90}"/>
                  </a:ext>
                </a:extLst>
              </p:cNvPr>
              <p:cNvSpPr txBox="1"/>
              <p:nvPr/>
            </p:nvSpPr>
            <p:spPr>
              <a:xfrm>
                <a:off x="5997965" y="5593709"/>
                <a:ext cx="12966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A90AA5-83F9-F44E-758C-5A5DF27F2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965" y="5593709"/>
                <a:ext cx="129662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FDAA07E-CFB0-7681-93CD-5881D3411867}"/>
              </a:ext>
            </a:extLst>
          </p:cNvPr>
          <p:cNvSpPr/>
          <p:nvPr/>
        </p:nvSpPr>
        <p:spPr>
          <a:xfrm>
            <a:off x="5302216" y="3693468"/>
            <a:ext cx="1057168" cy="606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brackets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204F99-3015-9F3B-D10A-CB35D98C9E7C}"/>
              </a:ext>
            </a:extLst>
          </p:cNvPr>
          <p:cNvSpPr/>
          <p:nvPr/>
        </p:nvSpPr>
        <p:spPr>
          <a:xfrm>
            <a:off x="6071015" y="4361318"/>
            <a:ext cx="1057168" cy="606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Powers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8DDA21-27BA-0DD7-DCC9-62F89598AD46}"/>
              </a:ext>
            </a:extLst>
          </p:cNvPr>
          <p:cNvCxnSpPr>
            <a:cxnSpLocks/>
          </p:cNvCxnSpPr>
          <p:nvPr/>
        </p:nvCxnSpPr>
        <p:spPr>
          <a:xfrm>
            <a:off x="6268506" y="4125936"/>
            <a:ext cx="295200" cy="111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A7A397A-17BB-B9B2-A6C3-189B25A6FF9D}"/>
                  </a:ext>
                </a:extLst>
              </p:cNvPr>
              <p:cNvSpPr txBox="1"/>
              <p:nvPr/>
            </p:nvSpPr>
            <p:spPr>
              <a:xfrm>
                <a:off x="4416522" y="3591476"/>
                <a:ext cx="1809229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A7A397A-17BB-B9B2-A6C3-189B25A6F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22" y="3591476"/>
                <a:ext cx="1809229" cy="780791"/>
              </a:xfrm>
              <a:prstGeom prst="rect">
                <a:avLst/>
              </a:prstGeom>
              <a:blipFill>
                <a:blip r:embed="rId4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BECB388-EC8B-4AFF-8B10-53C7A6987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851433"/>
              </p:ext>
            </p:extLst>
          </p:nvPr>
        </p:nvGraphicFramePr>
        <p:xfrm>
          <a:off x="4104787" y="2482093"/>
          <a:ext cx="3402220" cy="496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444">
                  <a:extLst>
                    <a:ext uri="{9D8B030D-6E8A-4147-A177-3AD203B41FA5}">
                      <a16:colId xmlns:a16="http://schemas.microsoft.com/office/drawing/2014/main" val="789310352"/>
                    </a:ext>
                  </a:extLst>
                </a:gridCol>
                <a:gridCol w="680444">
                  <a:extLst>
                    <a:ext uri="{9D8B030D-6E8A-4147-A177-3AD203B41FA5}">
                      <a16:colId xmlns:a16="http://schemas.microsoft.com/office/drawing/2014/main" val="2980184065"/>
                    </a:ext>
                  </a:extLst>
                </a:gridCol>
                <a:gridCol w="680444">
                  <a:extLst>
                    <a:ext uri="{9D8B030D-6E8A-4147-A177-3AD203B41FA5}">
                      <a16:colId xmlns:a16="http://schemas.microsoft.com/office/drawing/2014/main" val="4103778013"/>
                    </a:ext>
                  </a:extLst>
                </a:gridCol>
                <a:gridCol w="680444">
                  <a:extLst>
                    <a:ext uri="{9D8B030D-6E8A-4147-A177-3AD203B41FA5}">
                      <a16:colId xmlns:a16="http://schemas.microsoft.com/office/drawing/2014/main" val="1583365091"/>
                    </a:ext>
                  </a:extLst>
                </a:gridCol>
                <a:gridCol w="680444">
                  <a:extLst>
                    <a:ext uri="{9D8B030D-6E8A-4147-A177-3AD203B41FA5}">
                      <a16:colId xmlns:a16="http://schemas.microsoft.com/office/drawing/2014/main" val="3386074814"/>
                    </a:ext>
                  </a:extLst>
                </a:gridCol>
              </a:tblGrid>
              <a:tr h="49652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2695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7E2446-FD8A-59C0-4728-D95E70B91E43}"/>
                  </a:ext>
                </a:extLst>
              </p:cNvPr>
              <p:cNvSpPr txBox="1"/>
              <p:nvPr/>
            </p:nvSpPr>
            <p:spPr>
              <a:xfrm>
                <a:off x="896442" y="562572"/>
                <a:ext cx="1567543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7E2446-FD8A-59C0-4728-D95E70B91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42" y="562572"/>
                <a:ext cx="1567543" cy="783548"/>
              </a:xfrm>
              <a:prstGeom prst="rect">
                <a:avLst/>
              </a:prstGeom>
              <a:blipFill>
                <a:blip r:embed="rId5"/>
                <a:stretch>
                  <a:fillRect l="-2419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3B5079E-FB88-53B7-AD1D-8FA730AD0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251269"/>
              </p:ext>
            </p:extLst>
          </p:nvPr>
        </p:nvGraphicFramePr>
        <p:xfrm>
          <a:off x="3857355" y="562572"/>
          <a:ext cx="389708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417">
                  <a:extLst>
                    <a:ext uri="{9D8B030D-6E8A-4147-A177-3AD203B41FA5}">
                      <a16:colId xmlns:a16="http://schemas.microsoft.com/office/drawing/2014/main" val="1119845749"/>
                    </a:ext>
                  </a:extLst>
                </a:gridCol>
                <a:gridCol w="779417">
                  <a:extLst>
                    <a:ext uri="{9D8B030D-6E8A-4147-A177-3AD203B41FA5}">
                      <a16:colId xmlns:a16="http://schemas.microsoft.com/office/drawing/2014/main" val="2419421956"/>
                    </a:ext>
                  </a:extLst>
                </a:gridCol>
                <a:gridCol w="779417">
                  <a:extLst>
                    <a:ext uri="{9D8B030D-6E8A-4147-A177-3AD203B41FA5}">
                      <a16:colId xmlns:a16="http://schemas.microsoft.com/office/drawing/2014/main" val="1391916837"/>
                    </a:ext>
                  </a:extLst>
                </a:gridCol>
                <a:gridCol w="779417">
                  <a:extLst>
                    <a:ext uri="{9D8B030D-6E8A-4147-A177-3AD203B41FA5}">
                      <a16:colId xmlns:a16="http://schemas.microsoft.com/office/drawing/2014/main" val="134340463"/>
                    </a:ext>
                  </a:extLst>
                </a:gridCol>
                <a:gridCol w="779417">
                  <a:extLst>
                    <a:ext uri="{9D8B030D-6E8A-4147-A177-3AD203B41FA5}">
                      <a16:colId xmlns:a16="http://schemas.microsoft.com/office/drawing/2014/main" val="2139955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634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140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2852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C7D9B8-C578-B7DE-7175-013AAA9543BF}"/>
                  </a:ext>
                </a:extLst>
              </p:cNvPr>
              <p:cNvSpPr txBox="1"/>
              <p:nvPr/>
            </p:nvSpPr>
            <p:spPr>
              <a:xfrm>
                <a:off x="896441" y="2321703"/>
                <a:ext cx="1567543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dirty="0"/>
                  <a:t> </a:t>
                </a:r>
                <a:r>
                  <a:rPr lang="en-GB" sz="2800" dirty="0"/>
                  <a:t>3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C7D9B8-C578-B7DE-7175-013AAA954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41" y="2321703"/>
                <a:ext cx="1567543" cy="783548"/>
              </a:xfrm>
              <a:prstGeom prst="rect">
                <a:avLst/>
              </a:prstGeom>
              <a:blipFill>
                <a:blip r:embed="rId6"/>
                <a:stretch>
                  <a:fillRect l="-2419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0B90EDA-957B-DD2F-461C-2FF20BCAC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871636"/>
              </p:ext>
            </p:extLst>
          </p:nvPr>
        </p:nvGraphicFramePr>
        <p:xfrm>
          <a:off x="4104787" y="2482093"/>
          <a:ext cx="3402220" cy="496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444">
                  <a:extLst>
                    <a:ext uri="{9D8B030D-6E8A-4147-A177-3AD203B41FA5}">
                      <a16:colId xmlns:a16="http://schemas.microsoft.com/office/drawing/2014/main" val="789310352"/>
                    </a:ext>
                  </a:extLst>
                </a:gridCol>
                <a:gridCol w="680444">
                  <a:extLst>
                    <a:ext uri="{9D8B030D-6E8A-4147-A177-3AD203B41FA5}">
                      <a16:colId xmlns:a16="http://schemas.microsoft.com/office/drawing/2014/main" val="2980184065"/>
                    </a:ext>
                  </a:extLst>
                </a:gridCol>
                <a:gridCol w="680444">
                  <a:extLst>
                    <a:ext uri="{9D8B030D-6E8A-4147-A177-3AD203B41FA5}">
                      <a16:colId xmlns:a16="http://schemas.microsoft.com/office/drawing/2014/main" val="4103778013"/>
                    </a:ext>
                  </a:extLst>
                </a:gridCol>
                <a:gridCol w="680444">
                  <a:extLst>
                    <a:ext uri="{9D8B030D-6E8A-4147-A177-3AD203B41FA5}">
                      <a16:colId xmlns:a16="http://schemas.microsoft.com/office/drawing/2014/main" val="1583365091"/>
                    </a:ext>
                  </a:extLst>
                </a:gridCol>
                <a:gridCol w="680444">
                  <a:extLst>
                    <a:ext uri="{9D8B030D-6E8A-4147-A177-3AD203B41FA5}">
                      <a16:colId xmlns:a16="http://schemas.microsoft.com/office/drawing/2014/main" val="3386074814"/>
                    </a:ext>
                  </a:extLst>
                </a:gridCol>
              </a:tblGrid>
              <a:tr h="49652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2695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4A6E15-DF61-557E-27E3-8047C06497C6}"/>
                  </a:ext>
                </a:extLst>
              </p:cNvPr>
              <p:cNvSpPr txBox="1"/>
              <p:nvPr/>
            </p:nvSpPr>
            <p:spPr>
              <a:xfrm>
                <a:off x="950822" y="3577643"/>
                <a:ext cx="2349184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/>
                  <a:t>)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4A6E15-DF61-557E-27E3-8047C0649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22" y="3577643"/>
                <a:ext cx="2349184" cy="780791"/>
              </a:xfrm>
              <a:prstGeom prst="rect">
                <a:avLst/>
              </a:prstGeom>
              <a:blipFill>
                <a:blip r:embed="rId7"/>
                <a:stretch>
                  <a:fillRect l="-5376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319DA3-5A3C-A228-D70F-4B1BDFFDF49E}"/>
                  </a:ext>
                </a:extLst>
              </p:cNvPr>
              <p:cNvSpPr txBox="1"/>
              <p:nvPr/>
            </p:nvSpPr>
            <p:spPr>
              <a:xfrm>
                <a:off x="896441" y="4690185"/>
                <a:ext cx="2349184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319DA3-5A3C-A228-D70F-4B1BDFFDF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41" y="4690185"/>
                <a:ext cx="2349184" cy="780791"/>
              </a:xfrm>
              <a:prstGeom prst="rect">
                <a:avLst/>
              </a:prstGeom>
              <a:blipFill>
                <a:blip r:embed="rId8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A572E16-6F44-B553-9195-799DFA6F10C5}"/>
              </a:ext>
            </a:extLst>
          </p:cNvPr>
          <p:cNvCxnSpPr/>
          <p:nvPr/>
        </p:nvCxnSpPr>
        <p:spPr>
          <a:xfrm>
            <a:off x="3857355" y="451848"/>
            <a:ext cx="1545771" cy="0"/>
          </a:xfrm>
          <a:prstGeom prst="straightConnector1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147954-C4E7-4403-367A-109F8C4A48B3}"/>
              </a:ext>
            </a:extLst>
          </p:cNvPr>
          <p:cNvCxnSpPr/>
          <p:nvPr/>
        </p:nvCxnSpPr>
        <p:spPr>
          <a:xfrm>
            <a:off x="3761561" y="562572"/>
            <a:ext cx="0" cy="384689"/>
          </a:xfrm>
          <a:prstGeom prst="straightConnector1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91A355C-BD02-E69C-018D-B6856A145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24248"/>
              </p:ext>
            </p:extLst>
          </p:nvPr>
        </p:nvGraphicFramePr>
        <p:xfrm>
          <a:off x="3857355" y="562572"/>
          <a:ext cx="389708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417">
                  <a:extLst>
                    <a:ext uri="{9D8B030D-6E8A-4147-A177-3AD203B41FA5}">
                      <a16:colId xmlns:a16="http://schemas.microsoft.com/office/drawing/2014/main" val="1119845749"/>
                    </a:ext>
                  </a:extLst>
                </a:gridCol>
                <a:gridCol w="779417">
                  <a:extLst>
                    <a:ext uri="{9D8B030D-6E8A-4147-A177-3AD203B41FA5}">
                      <a16:colId xmlns:a16="http://schemas.microsoft.com/office/drawing/2014/main" val="2419421956"/>
                    </a:ext>
                  </a:extLst>
                </a:gridCol>
                <a:gridCol w="779417">
                  <a:extLst>
                    <a:ext uri="{9D8B030D-6E8A-4147-A177-3AD203B41FA5}">
                      <a16:colId xmlns:a16="http://schemas.microsoft.com/office/drawing/2014/main" val="1391916837"/>
                    </a:ext>
                  </a:extLst>
                </a:gridCol>
                <a:gridCol w="779417">
                  <a:extLst>
                    <a:ext uri="{9D8B030D-6E8A-4147-A177-3AD203B41FA5}">
                      <a16:colId xmlns:a16="http://schemas.microsoft.com/office/drawing/2014/main" val="134340463"/>
                    </a:ext>
                  </a:extLst>
                </a:gridCol>
                <a:gridCol w="779417">
                  <a:extLst>
                    <a:ext uri="{9D8B030D-6E8A-4147-A177-3AD203B41FA5}">
                      <a16:colId xmlns:a16="http://schemas.microsoft.com/office/drawing/2014/main" val="2139955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634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140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2852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EC6ECA-BAD8-37EB-2E6B-2FF82CF096D3}"/>
                  </a:ext>
                </a:extLst>
              </p:cNvPr>
              <p:cNvSpPr txBox="1"/>
              <p:nvPr/>
            </p:nvSpPr>
            <p:spPr>
              <a:xfrm>
                <a:off x="2136275" y="594156"/>
                <a:ext cx="976497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EC6ECA-BAD8-37EB-2E6B-2FF82CF09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275" y="594156"/>
                <a:ext cx="976497" cy="783548"/>
              </a:xfrm>
              <a:prstGeom prst="rect">
                <a:avLst/>
              </a:prstGeom>
              <a:blipFill>
                <a:blip r:embed="rId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338D3B5-6280-72F6-E638-A3AA46F62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4700"/>
              </p:ext>
            </p:extLst>
          </p:nvPr>
        </p:nvGraphicFramePr>
        <p:xfrm>
          <a:off x="4104787" y="2482093"/>
          <a:ext cx="3402220" cy="496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15">
                  <a:extLst>
                    <a:ext uri="{9D8B030D-6E8A-4147-A177-3AD203B41FA5}">
                      <a16:colId xmlns:a16="http://schemas.microsoft.com/office/drawing/2014/main" val="789310352"/>
                    </a:ext>
                  </a:extLst>
                </a:gridCol>
                <a:gridCol w="226814">
                  <a:extLst>
                    <a:ext uri="{9D8B030D-6E8A-4147-A177-3AD203B41FA5}">
                      <a16:colId xmlns:a16="http://schemas.microsoft.com/office/drawing/2014/main" val="3684098673"/>
                    </a:ext>
                  </a:extLst>
                </a:gridCol>
                <a:gridCol w="226815">
                  <a:extLst>
                    <a:ext uri="{9D8B030D-6E8A-4147-A177-3AD203B41FA5}">
                      <a16:colId xmlns:a16="http://schemas.microsoft.com/office/drawing/2014/main" val="2599364698"/>
                    </a:ext>
                  </a:extLst>
                </a:gridCol>
                <a:gridCol w="680444">
                  <a:extLst>
                    <a:ext uri="{9D8B030D-6E8A-4147-A177-3AD203B41FA5}">
                      <a16:colId xmlns:a16="http://schemas.microsoft.com/office/drawing/2014/main" val="2980184065"/>
                    </a:ext>
                  </a:extLst>
                </a:gridCol>
                <a:gridCol w="680444">
                  <a:extLst>
                    <a:ext uri="{9D8B030D-6E8A-4147-A177-3AD203B41FA5}">
                      <a16:colId xmlns:a16="http://schemas.microsoft.com/office/drawing/2014/main" val="4103778013"/>
                    </a:ext>
                  </a:extLst>
                </a:gridCol>
                <a:gridCol w="680444">
                  <a:extLst>
                    <a:ext uri="{9D8B030D-6E8A-4147-A177-3AD203B41FA5}">
                      <a16:colId xmlns:a16="http://schemas.microsoft.com/office/drawing/2014/main" val="1583365091"/>
                    </a:ext>
                  </a:extLst>
                </a:gridCol>
                <a:gridCol w="680444">
                  <a:extLst>
                    <a:ext uri="{9D8B030D-6E8A-4147-A177-3AD203B41FA5}">
                      <a16:colId xmlns:a16="http://schemas.microsoft.com/office/drawing/2014/main" val="3386074814"/>
                    </a:ext>
                  </a:extLst>
                </a:gridCol>
              </a:tblGrid>
              <a:tr h="49652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269561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04B2CCF-AB70-7094-8A79-6489CEC84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70905"/>
              </p:ext>
            </p:extLst>
          </p:nvPr>
        </p:nvGraphicFramePr>
        <p:xfrm>
          <a:off x="4104787" y="2482093"/>
          <a:ext cx="3402220" cy="496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15">
                  <a:extLst>
                    <a:ext uri="{9D8B030D-6E8A-4147-A177-3AD203B41FA5}">
                      <a16:colId xmlns:a16="http://schemas.microsoft.com/office/drawing/2014/main" val="789310352"/>
                    </a:ext>
                  </a:extLst>
                </a:gridCol>
                <a:gridCol w="226814">
                  <a:extLst>
                    <a:ext uri="{9D8B030D-6E8A-4147-A177-3AD203B41FA5}">
                      <a16:colId xmlns:a16="http://schemas.microsoft.com/office/drawing/2014/main" val="3684098673"/>
                    </a:ext>
                  </a:extLst>
                </a:gridCol>
                <a:gridCol w="226815">
                  <a:extLst>
                    <a:ext uri="{9D8B030D-6E8A-4147-A177-3AD203B41FA5}">
                      <a16:colId xmlns:a16="http://schemas.microsoft.com/office/drawing/2014/main" val="2599364698"/>
                    </a:ext>
                  </a:extLst>
                </a:gridCol>
                <a:gridCol w="226815">
                  <a:extLst>
                    <a:ext uri="{9D8B030D-6E8A-4147-A177-3AD203B41FA5}">
                      <a16:colId xmlns:a16="http://schemas.microsoft.com/office/drawing/2014/main" val="2980184065"/>
                    </a:ext>
                  </a:extLst>
                </a:gridCol>
                <a:gridCol w="226814">
                  <a:extLst>
                    <a:ext uri="{9D8B030D-6E8A-4147-A177-3AD203B41FA5}">
                      <a16:colId xmlns:a16="http://schemas.microsoft.com/office/drawing/2014/main" val="3982123048"/>
                    </a:ext>
                  </a:extLst>
                </a:gridCol>
                <a:gridCol w="226815">
                  <a:extLst>
                    <a:ext uri="{9D8B030D-6E8A-4147-A177-3AD203B41FA5}">
                      <a16:colId xmlns:a16="http://schemas.microsoft.com/office/drawing/2014/main" val="1693896292"/>
                    </a:ext>
                  </a:extLst>
                </a:gridCol>
                <a:gridCol w="226815">
                  <a:extLst>
                    <a:ext uri="{9D8B030D-6E8A-4147-A177-3AD203B41FA5}">
                      <a16:colId xmlns:a16="http://schemas.microsoft.com/office/drawing/2014/main" val="4103778013"/>
                    </a:ext>
                  </a:extLst>
                </a:gridCol>
                <a:gridCol w="226814">
                  <a:extLst>
                    <a:ext uri="{9D8B030D-6E8A-4147-A177-3AD203B41FA5}">
                      <a16:colId xmlns:a16="http://schemas.microsoft.com/office/drawing/2014/main" val="552878584"/>
                    </a:ext>
                  </a:extLst>
                </a:gridCol>
                <a:gridCol w="226815">
                  <a:extLst>
                    <a:ext uri="{9D8B030D-6E8A-4147-A177-3AD203B41FA5}">
                      <a16:colId xmlns:a16="http://schemas.microsoft.com/office/drawing/2014/main" val="4147150557"/>
                    </a:ext>
                  </a:extLst>
                </a:gridCol>
                <a:gridCol w="226815">
                  <a:extLst>
                    <a:ext uri="{9D8B030D-6E8A-4147-A177-3AD203B41FA5}">
                      <a16:colId xmlns:a16="http://schemas.microsoft.com/office/drawing/2014/main" val="1583365091"/>
                    </a:ext>
                  </a:extLst>
                </a:gridCol>
                <a:gridCol w="226814">
                  <a:extLst>
                    <a:ext uri="{9D8B030D-6E8A-4147-A177-3AD203B41FA5}">
                      <a16:colId xmlns:a16="http://schemas.microsoft.com/office/drawing/2014/main" val="3608820668"/>
                    </a:ext>
                  </a:extLst>
                </a:gridCol>
                <a:gridCol w="226815">
                  <a:extLst>
                    <a:ext uri="{9D8B030D-6E8A-4147-A177-3AD203B41FA5}">
                      <a16:colId xmlns:a16="http://schemas.microsoft.com/office/drawing/2014/main" val="2830475582"/>
                    </a:ext>
                  </a:extLst>
                </a:gridCol>
                <a:gridCol w="226815">
                  <a:extLst>
                    <a:ext uri="{9D8B030D-6E8A-4147-A177-3AD203B41FA5}">
                      <a16:colId xmlns:a16="http://schemas.microsoft.com/office/drawing/2014/main" val="3386074814"/>
                    </a:ext>
                  </a:extLst>
                </a:gridCol>
                <a:gridCol w="226814">
                  <a:extLst>
                    <a:ext uri="{9D8B030D-6E8A-4147-A177-3AD203B41FA5}">
                      <a16:colId xmlns:a16="http://schemas.microsoft.com/office/drawing/2014/main" val="2501422404"/>
                    </a:ext>
                  </a:extLst>
                </a:gridCol>
                <a:gridCol w="226815">
                  <a:extLst>
                    <a:ext uri="{9D8B030D-6E8A-4147-A177-3AD203B41FA5}">
                      <a16:colId xmlns:a16="http://schemas.microsoft.com/office/drawing/2014/main" val="2374413240"/>
                    </a:ext>
                  </a:extLst>
                </a:gridCol>
              </a:tblGrid>
              <a:tr h="49652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2695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2FA61D3-2237-CCC8-2103-654FAC1B7F30}"/>
                  </a:ext>
                </a:extLst>
              </p:cNvPr>
              <p:cNvSpPr txBox="1"/>
              <p:nvPr/>
            </p:nvSpPr>
            <p:spPr>
              <a:xfrm>
                <a:off x="2159542" y="2290119"/>
                <a:ext cx="976497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2FA61D3-2237-CCC8-2103-654FAC1B7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542" y="2290119"/>
                <a:ext cx="976497" cy="783548"/>
              </a:xfrm>
              <a:prstGeom prst="rect">
                <a:avLst/>
              </a:prstGeom>
              <a:blipFill>
                <a:blip r:embed="rId10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4DB3895D-8D8D-A999-1A36-14D5E6B4321C}"/>
              </a:ext>
            </a:extLst>
          </p:cNvPr>
          <p:cNvSpPr/>
          <p:nvPr/>
        </p:nvSpPr>
        <p:spPr>
          <a:xfrm>
            <a:off x="5320687" y="3790666"/>
            <a:ext cx="960461" cy="44687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BD352D0-6175-E192-BA79-ADA3A3EB89D4}"/>
                  </a:ext>
                </a:extLst>
              </p:cNvPr>
              <p:cNvSpPr txBox="1"/>
              <p:nvPr/>
            </p:nvSpPr>
            <p:spPr>
              <a:xfrm>
                <a:off x="2956300" y="3600589"/>
                <a:ext cx="1322638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BD352D0-6175-E192-BA79-ADA3A3EB8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300" y="3600589"/>
                <a:ext cx="1322638" cy="780791"/>
              </a:xfrm>
              <a:prstGeom prst="rect">
                <a:avLst/>
              </a:prstGeom>
              <a:blipFill>
                <a:blip r:embed="rId11"/>
                <a:stretch>
                  <a:fillRect l="-1905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5A29FC-D1E3-510B-E470-281903A03D34}"/>
                  </a:ext>
                </a:extLst>
              </p:cNvPr>
              <p:cNvSpPr txBox="1"/>
              <p:nvPr/>
            </p:nvSpPr>
            <p:spPr>
              <a:xfrm>
                <a:off x="4094640" y="3603592"/>
                <a:ext cx="976497" cy="77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5A29FC-D1E3-510B-E470-281903A03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640" y="3603592"/>
                <a:ext cx="976497" cy="779252"/>
              </a:xfrm>
              <a:prstGeom prst="rect">
                <a:avLst/>
              </a:prstGeom>
              <a:blipFill>
                <a:blip r:embed="rId12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BEA2C32D-CCF6-5E2A-CF6F-C55431E1519B}"/>
              </a:ext>
            </a:extLst>
          </p:cNvPr>
          <p:cNvSpPr/>
          <p:nvPr/>
        </p:nvSpPr>
        <p:spPr>
          <a:xfrm>
            <a:off x="6563706" y="5066606"/>
            <a:ext cx="520029" cy="4546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8058B32-053A-3142-6C90-6008838B1C00}"/>
                  </a:ext>
                </a:extLst>
              </p:cNvPr>
              <p:cNvSpPr txBox="1"/>
              <p:nvPr/>
            </p:nvSpPr>
            <p:spPr>
              <a:xfrm>
                <a:off x="2721953" y="4690185"/>
                <a:ext cx="1372687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8058B32-053A-3142-6C90-6008838B1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953" y="4690185"/>
                <a:ext cx="1372687" cy="780791"/>
              </a:xfrm>
              <a:prstGeom prst="rect">
                <a:avLst/>
              </a:prstGeom>
              <a:blipFill>
                <a:blip r:embed="rId13"/>
                <a:stretch>
                  <a:fillRect l="-275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4EFFB9A-CC55-F1D4-75D4-C71FD34398D0}"/>
                  </a:ext>
                </a:extLst>
              </p:cNvPr>
              <p:cNvSpPr txBox="1"/>
              <p:nvPr/>
            </p:nvSpPr>
            <p:spPr>
              <a:xfrm>
                <a:off x="3932733" y="4690185"/>
                <a:ext cx="1372687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4EFFB9A-CC55-F1D4-75D4-C71FD3439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733" y="4690185"/>
                <a:ext cx="1372687" cy="780791"/>
              </a:xfrm>
              <a:prstGeom prst="rect">
                <a:avLst/>
              </a:prstGeom>
              <a:blipFill>
                <a:blip r:embed="rId14"/>
                <a:stretch>
                  <a:fillRect l="-1835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4993CC2-D68D-85F2-6837-4A3D735F741E}"/>
                  </a:ext>
                </a:extLst>
              </p:cNvPr>
              <p:cNvSpPr txBox="1"/>
              <p:nvPr/>
            </p:nvSpPr>
            <p:spPr>
              <a:xfrm>
                <a:off x="5141553" y="4849112"/>
                <a:ext cx="9764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>
                    <a:solidFill>
                      <a:schemeClr val="accent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4993CC2-D68D-85F2-6837-4A3D735F7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553" y="4849112"/>
                <a:ext cx="976497" cy="523220"/>
              </a:xfrm>
              <a:prstGeom prst="rect">
                <a:avLst/>
              </a:prstGeom>
              <a:blipFill>
                <a:blip r:embed="rId15"/>
                <a:stretch>
                  <a:fillRect l="-11538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24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6" grpId="0"/>
      <p:bldP spid="27" grpId="0" animBg="1"/>
      <p:bldP spid="27" grpId="1" animBg="1"/>
      <p:bldP spid="28" grpId="0"/>
      <p:bldP spid="29" grpId="0"/>
      <p:bldP spid="30" grpId="0" animBg="1"/>
      <p:bldP spid="30" grpId="1" animBg="1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16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5DFEA3-75D5-9B18-8BC0-4FC8D4874257}"/>
              </a:ext>
            </a:extLst>
          </p:cNvPr>
          <p:cNvSpPr/>
          <p:nvPr/>
        </p:nvSpPr>
        <p:spPr>
          <a:xfrm rot="16200000">
            <a:off x="1632505" y="1123405"/>
            <a:ext cx="947056" cy="2044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04ED98-6224-8120-3835-FF14BF96FE6E}"/>
              </a:ext>
            </a:extLst>
          </p:cNvPr>
          <p:cNvCxnSpPr>
            <a:cxnSpLocks/>
          </p:cNvCxnSpPr>
          <p:nvPr/>
        </p:nvCxnSpPr>
        <p:spPr>
          <a:xfrm>
            <a:off x="4168658" y="334776"/>
            <a:ext cx="0" cy="576986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C85B9C-4B1D-A727-1099-57559BCF9B9A}"/>
              </a:ext>
            </a:extLst>
          </p:cNvPr>
          <p:cNvCxnSpPr>
            <a:cxnSpLocks/>
          </p:cNvCxnSpPr>
          <p:nvPr/>
        </p:nvCxnSpPr>
        <p:spPr>
          <a:xfrm flipH="1">
            <a:off x="405902" y="3219708"/>
            <a:ext cx="752551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EE5FFFE-EC5A-A6D3-9B01-3F857DE2C60B}"/>
              </a:ext>
            </a:extLst>
          </p:cNvPr>
          <p:cNvSpPr txBox="1"/>
          <p:nvPr/>
        </p:nvSpPr>
        <p:spPr>
          <a:xfrm>
            <a:off x="371938" y="347839"/>
            <a:ext cx="3350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Work out the perimeter of the rectangle.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527E0-F226-6D94-AFEF-B19A603BDAB2}"/>
                  </a:ext>
                </a:extLst>
              </p:cNvPr>
              <p:cNvSpPr txBox="1"/>
              <p:nvPr/>
            </p:nvSpPr>
            <p:spPr>
              <a:xfrm>
                <a:off x="1679204" y="1007421"/>
                <a:ext cx="946078" cy="680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m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527E0-F226-6D94-AFEF-B19A603BD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204" y="1007421"/>
                <a:ext cx="946078" cy="680123"/>
              </a:xfrm>
              <a:prstGeom prst="rect">
                <a:avLst/>
              </a:prstGeom>
              <a:blipFill>
                <a:blip r:embed="rId2"/>
                <a:stretch>
                  <a:fillRect l="-10667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EB472B-1D30-DC14-0B50-3401BDFC12A6}"/>
                  </a:ext>
                </a:extLst>
              </p:cNvPr>
              <p:cNvSpPr txBox="1"/>
              <p:nvPr/>
            </p:nvSpPr>
            <p:spPr>
              <a:xfrm>
                <a:off x="3162166" y="1828904"/>
                <a:ext cx="946078" cy="682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m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EB472B-1D30-DC14-0B50-3401BDFC1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166" y="1828904"/>
                <a:ext cx="946078" cy="682495"/>
              </a:xfrm>
              <a:prstGeom prst="rect">
                <a:avLst/>
              </a:prstGeom>
              <a:blipFill>
                <a:blip r:embed="rId3"/>
                <a:stretch>
                  <a:fillRect l="-10667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4D5AE63-981C-C742-D2CA-C8F17D48CFED}"/>
              </a:ext>
            </a:extLst>
          </p:cNvPr>
          <p:cNvSpPr txBox="1"/>
          <p:nvPr/>
        </p:nvSpPr>
        <p:spPr>
          <a:xfrm>
            <a:off x="4229073" y="347839"/>
            <a:ext cx="3350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Work out the area of the rectangle.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1DF795-5B19-3032-9BB2-3932A4332C60}"/>
              </a:ext>
            </a:extLst>
          </p:cNvPr>
          <p:cNvSpPr/>
          <p:nvPr/>
        </p:nvSpPr>
        <p:spPr>
          <a:xfrm>
            <a:off x="5005659" y="1483485"/>
            <a:ext cx="1443612" cy="960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2D4DC0-54F0-7076-1136-4D9C401F9478}"/>
                  </a:ext>
                </a:extLst>
              </p:cNvPr>
              <p:cNvSpPr txBox="1"/>
              <p:nvPr/>
            </p:nvSpPr>
            <p:spPr>
              <a:xfrm>
                <a:off x="5576997" y="817964"/>
                <a:ext cx="946078" cy="680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m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2D4DC0-54F0-7076-1136-4D9C401F9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997" y="817964"/>
                <a:ext cx="946078" cy="680123"/>
              </a:xfrm>
              <a:prstGeom prst="rect">
                <a:avLst/>
              </a:prstGeom>
              <a:blipFill>
                <a:blip r:embed="rId4"/>
                <a:stretch>
                  <a:fillRect l="-1333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099E19-FB14-1CAA-D1E6-3D281F1A3305}"/>
                  </a:ext>
                </a:extLst>
              </p:cNvPr>
              <p:cNvSpPr txBox="1"/>
              <p:nvPr/>
            </p:nvSpPr>
            <p:spPr>
              <a:xfrm>
                <a:off x="6483235" y="1622732"/>
                <a:ext cx="946078" cy="682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m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099E19-FB14-1CAA-D1E6-3D281F1A3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235" y="1622732"/>
                <a:ext cx="946078" cy="682495"/>
              </a:xfrm>
              <a:prstGeom prst="rect">
                <a:avLst/>
              </a:prstGeom>
              <a:blipFill>
                <a:blip r:embed="rId5"/>
                <a:stretch>
                  <a:fillRect l="-131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E60D2D-99C0-0C2D-F87B-D5A2EA0BA8E6}"/>
                  </a:ext>
                </a:extLst>
              </p:cNvPr>
              <p:cNvSpPr txBox="1"/>
              <p:nvPr/>
            </p:nvSpPr>
            <p:spPr>
              <a:xfrm>
                <a:off x="430721" y="3284432"/>
                <a:ext cx="3350623" cy="149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000" dirty="0"/>
                  <a:t> of a litre of orange juice is shared equally between 4 people. How much orange juice does each person get?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E60D2D-99C0-0C2D-F87B-D5A2EA0BA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21" y="3284432"/>
                <a:ext cx="3350623" cy="1499321"/>
              </a:xfrm>
              <a:prstGeom prst="rect">
                <a:avLst/>
              </a:prstGeom>
              <a:blipFill>
                <a:blip r:embed="rId6"/>
                <a:stretch>
                  <a:fillRect l="-2273"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1D2083B-581B-90D4-53C7-C2D00DF4F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752986"/>
              </p:ext>
            </p:extLst>
          </p:nvPr>
        </p:nvGraphicFramePr>
        <p:xfrm>
          <a:off x="4601607" y="3937979"/>
          <a:ext cx="2933214" cy="1445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74">
                  <a:extLst>
                    <a:ext uri="{9D8B030D-6E8A-4147-A177-3AD203B41FA5}">
                      <a16:colId xmlns:a16="http://schemas.microsoft.com/office/drawing/2014/main" val="2169013889"/>
                    </a:ext>
                  </a:extLst>
                </a:gridCol>
                <a:gridCol w="2166340">
                  <a:extLst>
                    <a:ext uri="{9D8B030D-6E8A-4147-A177-3AD203B41FA5}">
                      <a16:colId xmlns:a16="http://schemas.microsoft.com/office/drawing/2014/main" val="3097213733"/>
                    </a:ext>
                  </a:extLst>
                </a:gridCol>
              </a:tblGrid>
              <a:tr h="722856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664632"/>
                  </a:ext>
                </a:extLst>
              </a:tr>
              <a:tr h="7228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28219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083FD7C-73FA-99B1-F16B-F62FDBC03EED}"/>
              </a:ext>
            </a:extLst>
          </p:cNvPr>
          <p:cNvSpPr txBox="1"/>
          <p:nvPr/>
        </p:nvSpPr>
        <p:spPr>
          <a:xfrm>
            <a:off x="4184197" y="3217030"/>
            <a:ext cx="3350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Work out the missing number.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AA92C8-4206-E58A-8900-92335A0FAC36}"/>
                  </a:ext>
                </a:extLst>
              </p:cNvPr>
              <p:cNvSpPr txBox="1"/>
              <p:nvPr/>
            </p:nvSpPr>
            <p:spPr>
              <a:xfrm>
                <a:off x="5789352" y="3937979"/>
                <a:ext cx="946078" cy="682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AA92C8-4206-E58A-8900-92335A0FA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352" y="3937979"/>
                <a:ext cx="946078" cy="682495"/>
              </a:xfrm>
              <a:prstGeom prst="rect">
                <a:avLst/>
              </a:prstGeom>
              <a:blipFill>
                <a:blip r:embed="rId7"/>
                <a:stretch>
                  <a:fillRect l="-10667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576F020-53D1-38D4-916A-AB9BD019D10D}"/>
                  </a:ext>
                </a:extLst>
              </p:cNvPr>
              <p:cNvSpPr txBox="1"/>
              <p:nvPr/>
            </p:nvSpPr>
            <p:spPr>
              <a:xfrm>
                <a:off x="4765957" y="4713764"/>
                <a:ext cx="946078" cy="680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576F020-53D1-38D4-916A-AB9BD019D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957" y="4713764"/>
                <a:ext cx="946078" cy="680058"/>
              </a:xfrm>
              <a:prstGeom prst="rect">
                <a:avLst/>
              </a:prstGeom>
              <a:blipFill>
                <a:blip r:embed="rId8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11E6DDF-48A6-2902-672A-AFD2F244F877}"/>
              </a:ext>
            </a:extLst>
          </p:cNvPr>
          <p:cNvSpPr txBox="1"/>
          <p:nvPr/>
        </p:nvSpPr>
        <p:spPr>
          <a:xfrm>
            <a:off x="6144983" y="4817894"/>
            <a:ext cx="946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B8EDE0-3C8F-3101-5673-B6EDE6DCE5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9985" y="5241002"/>
            <a:ext cx="747045" cy="7470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17DD832-19E1-AE4B-ED3F-246A76F23AE2}"/>
              </a:ext>
            </a:extLst>
          </p:cNvPr>
          <p:cNvSpPr txBox="1"/>
          <p:nvPr/>
        </p:nvSpPr>
        <p:spPr>
          <a:xfrm>
            <a:off x="452829" y="538369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EF314D-D1D7-A595-D831-706DE170FD52}"/>
              </a:ext>
            </a:extLst>
          </p:cNvPr>
          <p:cNvSpPr/>
          <p:nvPr/>
        </p:nvSpPr>
        <p:spPr>
          <a:xfrm>
            <a:off x="405902" y="334776"/>
            <a:ext cx="7525512" cy="57698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46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4a5622-d4e3-4374-8c2e-e6bce58da3a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035209CEDB8B45BC4C72C0C9E0B5C7" ma:contentTypeVersion="13" ma:contentTypeDescription="Create a new document." ma:contentTypeScope="" ma:versionID="31c15a9d79abbd88eabd647c2ca2a85b">
  <xsd:schema xmlns:xsd="http://www.w3.org/2001/XMLSchema" xmlns:xs="http://www.w3.org/2001/XMLSchema" xmlns:p="http://schemas.microsoft.com/office/2006/metadata/properties" xmlns:ns2="ad4a5622-d4e3-4374-8c2e-e6bce58da3a1" xmlns:ns3="8bfca30d-e0a5-4af2-b833-2250be554e0d" targetNamespace="http://schemas.microsoft.com/office/2006/metadata/properties" ma:root="true" ma:fieldsID="aa0f31e20d470fca3410021ea395989f" ns2:_="" ns3:_="">
    <xsd:import namespace="ad4a5622-d4e3-4374-8c2e-e6bce58da3a1"/>
    <xsd:import namespace="8bfca30d-e0a5-4af2-b833-2250be554e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a5622-d4e3-4374-8c2e-e6bce58da3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192a9a0-b0ad-485a-8022-ced274561a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ca30d-e0a5-4af2-b833-2250be554e0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A239C2-1EC8-4C57-9192-776EC1767A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CC6691-7F99-4E03-BC9E-2C65CEFC1726}">
  <ds:schemaRefs>
    <ds:schemaRef ds:uri="http://schemas.microsoft.com/office/2006/metadata/properties"/>
    <ds:schemaRef ds:uri="http://schemas.microsoft.com/office/infopath/2007/PartnerControls"/>
    <ds:schemaRef ds:uri="e9e213f7-a068-4185-ae5b-85aa76b56dbd"/>
    <ds:schemaRef ds:uri="1773a752-338d-48d4-aab1-fb5d939e1fab"/>
    <ds:schemaRef ds:uri="ad4a5622-d4e3-4374-8c2e-e6bce58da3a1"/>
  </ds:schemaRefs>
</ds:datastoreItem>
</file>

<file path=customXml/itemProps3.xml><?xml version="1.0" encoding="utf-8"?>
<ds:datastoreItem xmlns:ds="http://schemas.openxmlformats.org/officeDocument/2006/customXml" ds:itemID="{9721C262-F969-40AE-9AF2-550E9D37B7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4a5622-d4e3-4374-8c2e-e6bce58da3a1"/>
    <ds:schemaRef ds:uri="8bfca30d-e0a5-4af2-b833-2250be554e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733</TotalTime>
  <Words>480</Words>
  <Application>Microsoft Office PowerPoint</Application>
  <PresentationFormat>On-screen Show (4:3)</PresentationFormat>
  <Paragraphs>174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Beth Turner</cp:lastModifiedBy>
  <cp:revision>114</cp:revision>
  <dcterms:created xsi:type="dcterms:W3CDTF">2023-08-02T14:09:38Z</dcterms:created>
  <dcterms:modified xsi:type="dcterms:W3CDTF">2026-01-05T07:55:02Z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0x01010035035209CEDB8B45BC4C72C0C9E0B5C7</vt:lpwstr>
  </property>
  <property fmtid="{D5CDD505-2E9C-101B-9397-08002B2CF9AE}" pid="3" name="MediaServiceImageTags">
    <vt:lpwstr/>
  </property>
</Properties>
</file>