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75" r:id="rId4"/>
    <p:sldId id="257" r:id="rId5"/>
    <p:sldId id="258" r:id="rId6"/>
    <p:sldId id="274" r:id="rId7"/>
    <p:sldId id="259" r:id="rId8"/>
    <p:sldId id="269" r:id="rId9"/>
    <p:sldId id="260" r:id="rId10"/>
    <p:sldId id="268" r:id="rId11"/>
    <p:sldId id="276" r:id="rId12"/>
    <p:sldId id="261" r:id="rId13"/>
    <p:sldId id="270" r:id="rId14"/>
    <p:sldId id="271" r:id="rId15"/>
    <p:sldId id="273" r:id="rId16"/>
    <p:sldId id="263" r:id="rId17"/>
    <p:sldId id="264" r:id="rId18"/>
    <p:sldId id="265" r:id="rId19"/>
    <p:sldId id="266" r:id="rId20"/>
    <p:sldId id="262" r:id="rId21"/>
    <p:sldId id="26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0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FDDB2015-F3A7-4685-A52B-D0DC0535A06C}" type="datetimeFigureOut">
              <a:rPr lang="en-GB" smtClean="0"/>
              <a:t>31/03/2022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3635455C-973A-4E8A-8831-999C7AD79F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49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B2015-F3A7-4685-A52B-D0DC0535A06C}" type="datetimeFigureOut">
              <a:rPr lang="en-GB" smtClean="0"/>
              <a:t>31/03/2022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5455C-973A-4E8A-8831-999C7AD79F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7159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B2015-F3A7-4685-A52B-D0DC0535A06C}" type="datetimeFigureOut">
              <a:rPr lang="en-GB" smtClean="0"/>
              <a:t>31/03/2022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5455C-973A-4E8A-8831-999C7AD79F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6557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B2015-F3A7-4685-A52B-D0DC0535A06C}" type="datetimeFigureOut">
              <a:rPr lang="en-GB" smtClean="0"/>
              <a:t>31/03/2022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5455C-973A-4E8A-8831-999C7AD79F9E}" type="slidenum">
              <a:rPr lang="en-GB" smtClean="0"/>
              <a:t>‹#›</a:t>
            </a:fld>
            <a:endParaRPr lang="en-GB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131432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B2015-F3A7-4685-A52B-D0DC0535A06C}" type="datetimeFigureOut">
              <a:rPr lang="en-GB" smtClean="0"/>
              <a:t>31/03/2022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5455C-973A-4E8A-8831-999C7AD79F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10277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B2015-F3A7-4685-A52B-D0DC0535A06C}" type="datetimeFigureOut">
              <a:rPr lang="en-GB" smtClean="0"/>
              <a:t>31/03/2022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5455C-973A-4E8A-8831-999C7AD79F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7811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B2015-F3A7-4685-A52B-D0DC0535A06C}" type="datetimeFigureOut">
              <a:rPr lang="en-GB" smtClean="0"/>
              <a:t>31/03/2022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5455C-973A-4E8A-8831-999C7AD79F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61717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B2015-F3A7-4685-A52B-D0DC0535A06C}" type="datetimeFigureOut">
              <a:rPr lang="en-GB" smtClean="0"/>
              <a:t>31/03/2022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5455C-973A-4E8A-8831-999C7AD79F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59744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B2015-F3A7-4685-A52B-D0DC0535A06C}" type="datetimeFigureOut">
              <a:rPr lang="en-GB" smtClean="0"/>
              <a:t>31/03/2022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5455C-973A-4E8A-8831-999C7AD79F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5334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B2015-F3A7-4685-A52B-D0DC0535A06C}" type="datetimeFigureOut">
              <a:rPr lang="en-GB" smtClean="0"/>
              <a:t>31/03/2022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5455C-973A-4E8A-8831-999C7AD79F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4709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B2015-F3A7-4685-A52B-D0DC0535A06C}" type="datetimeFigureOut">
              <a:rPr lang="en-GB" smtClean="0"/>
              <a:t>31/03/2022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5455C-973A-4E8A-8831-999C7AD79F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5259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B2015-F3A7-4685-A52B-D0DC0535A06C}" type="datetimeFigureOut">
              <a:rPr lang="en-GB" smtClean="0"/>
              <a:t>31/03/2022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5455C-973A-4E8A-8831-999C7AD79F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665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B2015-F3A7-4685-A52B-D0DC0535A06C}" type="datetimeFigureOut">
              <a:rPr lang="en-GB" smtClean="0"/>
              <a:t>31/03/2022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5455C-973A-4E8A-8831-999C7AD79F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1706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B2015-F3A7-4685-A52B-D0DC0535A06C}" type="datetimeFigureOut">
              <a:rPr lang="en-GB" smtClean="0"/>
              <a:t>31/03/2022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5455C-973A-4E8A-8831-999C7AD79F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459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B2015-F3A7-4685-A52B-D0DC0535A06C}" type="datetimeFigureOut">
              <a:rPr lang="en-GB" smtClean="0"/>
              <a:t>31/03/2022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5455C-973A-4E8A-8831-999C7AD79F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846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B2015-F3A7-4685-A52B-D0DC0535A06C}" type="datetimeFigureOut">
              <a:rPr lang="en-GB" smtClean="0"/>
              <a:t>31/03/2022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5455C-973A-4E8A-8831-999C7AD79F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2380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B2015-F3A7-4685-A52B-D0DC0535A06C}" type="datetimeFigureOut">
              <a:rPr lang="en-GB" smtClean="0"/>
              <a:t>31/03/2022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5455C-973A-4E8A-8831-999C7AD79F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4828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B2015-F3A7-4685-A52B-D0DC0535A06C}" type="datetimeFigureOut">
              <a:rPr lang="en-GB" smtClean="0"/>
              <a:t>31/03/2022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5455C-973A-4E8A-8831-999C7AD79F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58131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.uk/search?q=conway+centre+anglesey+contact+number&amp;source=lmns&amp;bih=913&amp;biw=1280&amp;hl=en-GB&amp;sa=X&amp;ved=2ahUKEwiKpbmBsu31AhVLySoKHVZZBXcQ_AUoAHoECAEQAA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cid:c6831e92-91bd-4387-9511-f286b9150a06@eurprd04.prod.outlook.com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Laches Woo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Laches Wood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41412" y="160337"/>
            <a:ext cx="9905998" cy="102838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CONWAY CENTRE Residential </a:t>
            </a:r>
            <a:r>
              <a:rPr lang="en-US" dirty="0"/>
              <a:t>Information </a:t>
            </a:r>
            <a:r>
              <a:rPr lang="en-US" dirty="0" smtClean="0"/>
              <a:t>Meeting  19/4/2022 – 21/4/2022</a:t>
            </a:r>
            <a:endParaRPr lang="en-GB" dirty="0"/>
          </a:p>
        </p:txBody>
      </p:sp>
      <p:pic>
        <p:nvPicPr>
          <p:cNvPr id="1026" name="Picture 2" descr="Anglesey Facilit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541" y="1333334"/>
            <a:ext cx="7965740" cy="498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01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9849" y="219507"/>
            <a:ext cx="9905998" cy="1243533"/>
          </a:xfrm>
        </p:spPr>
        <p:txBody>
          <a:bodyPr/>
          <a:lstStyle/>
          <a:p>
            <a:r>
              <a:rPr lang="en-US" dirty="0" smtClean="0"/>
              <a:t>Meals: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768642"/>
            <a:ext cx="9905999" cy="4022559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Children will need to bring a packed lunch for the first day.</a:t>
            </a:r>
          </a:p>
          <a:p>
            <a:r>
              <a:rPr lang="en-GB" dirty="0" smtClean="0"/>
              <a:t>They will have an evening meal on Tuesday and Wednesday.  There will be a choice of hot food in a canteen.</a:t>
            </a:r>
          </a:p>
          <a:p>
            <a:r>
              <a:rPr lang="en-GB" dirty="0" smtClean="0"/>
              <a:t>They will have a cooked breakfast on each morning with the option of cereal, toast, juices etc.</a:t>
            </a:r>
          </a:p>
          <a:p>
            <a:r>
              <a:rPr lang="en-GB" dirty="0" smtClean="0"/>
              <a:t>Children will get a packed lunch style lunch on Wednesday and Thursday before setting off home.</a:t>
            </a:r>
          </a:p>
          <a:p>
            <a:r>
              <a:rPr lang="en-GB" dirty="0" smtClean="0"/>
              <a:t>Please ensure any food allergies are highlighted on medical forms.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1036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76550" y="-528320"/>
            <a:ext cx="6438900" cy="79146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47403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Activities: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Split into 4 activity groups – approx. 11 per group.</a:t>
            </a:r>
            <a:endParaRPr lang="en-GB" dirty="0"/>
          </a:p>
          <a:p>
            <a:r>
              <a:rPr lang="en-GB" dirty="0"/>
              <a:t>Qualified instructors throughout</a:t>
            </a:r>
            <a:r>
              <a:rPr lang="en-GB" dirty="0" smtClean="0"/>
              <a:t>.</a:t>
            </a:r>
          </a:p>
          <a:p>
            <a:r>
              <a:rPr lang="en-US" dirty="0"/>
              <a:t>Each activity will be lead by a member of the </a:t>
            </a:r>
            <a:r>
              <a:rPr lang="en-US" dirty="0" smtClean="0"/>
              <a:t>Conway team</a:t>
            </a:r>
            <a:r>
              <a:rPr lang="en-US" dirty="0"/>
              <a:t>. There will be a member of </a:t>
            </a:r>
            <a:r>
              <a:rPr lang="en-US" dirty="0" smtClean="0"/>
              <a:t>The Dingle </a:t>
            </a:r>
            <a:r>
              <a:rPr lang="en-US" dirty="0"/>
              <a:t>staff </a:t>
            </a:r>
            <a:r>
              <a:rPr lang="en-US" dirty="0" smtClean="0"/>
              <a:t>with </a:t>
            </a:r>
            <a:r>
              <a:rPr lang="en-US" dirty="0"/>
              <a:t>each group. In the evenings, </a:t>
            </a:r>
            <a:r>
              <a:rPr lang="en-US" dirty="0" smtClean="0"/>
              <a:t>The Dingle </a:t>
            </a:r>
            <a:r>
              <a:rPr lang="en-US" dirty="0"/>
              <a:t>staff will look after the </a:t>
            </a:r>
            <a:r>
              <a:rPr lang="en-US" dirty="0" smtClean="0"/>
              <a:t>children and run an evening activity.</a:t>
            </a:r>
            <a:endParaRPr lang="en-GB" dirty="0" smtClean="0"/>
          </a:p>
          <a:p>
            <a:r>
              <a:rPr lang="en-GB" dirty="0"/>
              <a:t>Trial by Choice – encouragement not force.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7082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81052" y="5627717"/>
            <a:ext cx="7090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KAYAKING AND RAFT BUILDING</a:t>
            </a:r>
            <a:endParaRPr lang="en-GB" sz="3600" dirty="0"/>
          </a:p>
        </p:txBody>
      </p:sp>
      <p:pic>
        <p:nvPicPr>
          <p:cNvPr id="3074" name="Picture 2" descr="Conway Centres | VisitWal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921" y="1070810"/>
            <a:ext cx="4680212" cy="351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Adventure Staycations - Conway Cent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848" y="890336"/>
            <a:ext cx="4007351" cy="400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0181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51016" y="5125234"/>
            <a:ext cx="34913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CLIMBING AND ABSEILING </a:t>
            </a:r>
            <a:endParaRPr lang="en-GB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8615793" y="160337"/>
            <a:ext cx="28097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LOW AND HIGH ROPES</a:t>
            </a:r>
            <a:endParaRPr lang="en-GB" sz="3200" dirty="0"/>
          </a:p>
        </p:txBody>
      </p:sp>
      <p:sp>
        <p:nvSpPr>
          <p:cNvPr id="8" name="AutoShape 2" descr="https://static.wixstatic.com/media/428f0b_e7e387346bd449b1b7435701524cf52e~mv2_d_4400_2933_s_4_2.jpeg/v1/fill/w_1194,h_796,al_c,q_85,usm_0.66_1.00_0.01/428f0b_e7e387346bd449b1b7435701524cf52e~mv2_d_4400_2933_s_4_2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4" descr="https://static.wixstatic.com/media/428f0b_e7e387346bd449b1b7435701524cf52e~mv2_d_4400_2933_s_4_2.jpeg/v1/fill/w_1194,h_796,al_c,q_85,usm_0.66_1.00_0.01/428f0b_e7e387346bd449b1b7435701524cf52e~mv2_d_4400_2933_s_4_2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098" name="Picture 2" descr="Adventure Staycations - Conway Cent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080" y="750540"/>
            <a:ext cx="4211219" cy="4211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igh Ropes Course | Calvert Lak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641" y="1479885"/>
            <a:ext cx="4203408" cy="3140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5185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shutterstock_51414927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362155" y="5603777"/>
            <a:ext cx="2834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NIGHT LINE </a:t>
            </a:r>
            <a:endParaRPr lang="en-GB" sz="3200" dirty="0"/>
          </a:p>
        </p:txBody>
      </p:sp>
      <p:pic>
        <p:nvPicPr>
          <p:cNvPr id="5122" name="Picture 2" descr="Nightline - High Borrans - North Tynes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590" y="1443790"/>
            <a:ext cx="4078705" cy="3059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isco - TV Trop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532" y="1443791"/>
            <a:ext cx="4575469" cy="3059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626597" y="5603776"/>
            <a:ext cx="2834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DISCO 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2645485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Clothing: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803862"/>
            <a:ext cx="9905999" cy="4314305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GB" sz="3600" dirty="0"/>
              <a:t>Lots of layers</a:t>
            </a:r>
            <a:r>
              <a:rPr lang="en-GB" sz="3600" dirty="0" smtClean="0"/>
              <a:t>. It could be cold!</a:t>
            </a:r>
            <a:endParaRPr lang="en-GB" sz="3600" dirty="0"/>
          </a:p>
          <a:p>
            <a:pPr>
              <a:lnSpc>
                <a:spcPct val="80000"/>
              </a:lnSpc>
            </a:pPr>
            <a:r>
              <a:rPr lang="en-GB" sz="3600" dirty="0"/>
              <a:t>Old clothes rather than new.</a:t>
            </a:r>
          </a:p>
          <a:p>
            <a:pPr>
              <a:lnSpc>
                <a:spcPct val="80000"/>
              </a:lnSpc>
            </a:pPr>
            <a:r>
              <a:rPr lang="en-GB" sz="3600" dirty="0"/>
              <a:t>No jeans – they are cold and stay wet!</a:t>
            </a:r>
          </a:p>
          <a:p>
            <a:pPr>
              <a:lnSpc>
                <a:spcPct val="80000"/>
              </a:lnSpc>
            </a:pPr>
            <a:r>
              <a:rPr lang="en-GB" sz="3600" dirty="0"/>
              <a:t>Waterproof jacket – not good quality coats </a:t>
            </a:r>
            <a:r>
              <a:rPr lang="en-GB" sz="3600" dirty="0" err="1" smtClean="0"/>
              <a:t>e.g</a:t>
            </a:r>
            <a:r>
              <a:rPr lang="en-GB" sz="3600" dirty="0" smtClean="0"/>
              <a:t> </a:t>
            </a:r>
            <a:r>
              <a:rPr lang="en-GB" sz="3600" dirty="0"/>
              <a:t>white ski jackets.</a:t>
            </a:r>
          </a:p>
          <a:p>
            <a:pPr>
              <a:lnSpc>
                <a:spcPct val="80000"/>
              </a:lnSpc>
            </a:pPr>
            <a:r>
              <a:rPr lang="en-GB" sz="3600" dirty="0" smtClean="0"/>
              <a:t>Child’s </a:t>
            </a:r>
            <a:r>
              <a:rPr lang="en-GB" sz="3600" dirty="0"/>
              <a:t>name and school in EVERYTHING.</a:t>
            </a:r>
          </a:p>
          <a:p>
            <a:pPr>
              <a:lnSpc>
                <a:spcPct val="80000"/>
              </a:lnSpc>
            </a:pPr>
            <a:r>
              <a:rPr lang="en-GB" sz="3600" dirty="0"/>
              <a:t>Your child must be able to lift their own suitcase/ bag.</a:t>
            </a:r>
          </a:p>
          <a:p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935984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items: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sz="3600" dirty="0"/>
              <a:t>Small </a:t>
            </a:r>
            <a:r>
              <a:rPr lang="en-GB" sz="3600" dirty="0" smtClean="0"/>
              <a:t>puzzle/ </a:t>
            </a:r>
            <a:r>
              <a:rPr lang="en-GB" sz="3600" dirty="0"/>
              <a:t>books and magazines</a:t>
            </a:r>
          </a:p>
          <a:p>
            <a:r>
              <a:rPr lang="en-GB" sz="3600" dirty="0"/>
              <a:t>Paper and </a:t>
            </a:r>
            <a:r>
              <a:rPr lang="en-GB" sz="3600" dirty="0" smtClean="0"/>
              <a:t>pen</a:t>
            </a:r>
          </a:p>
          <a:p>
            <a:r>
              <a:rPr lang="en-US" sz="3600" dirty="0" smtClean="0"/>
              <a:t>Card games e.g. Uno, Top Trumps</a:t>
            </a:r>
            <a:endParaRPr lang="en-GB" sz="3600" dirty="0"/>
          </a:p>
          <a:p>
            <a:r>
              <a:rPr lang="en-GB" sz="3600" dirty="0"/>
              <a:t>Diary</a:t>
            </a:r>
          </a:p>
          <a:p>
            <a:r>
              <a:rPr lang="en-GB" sz="3600" dirty="0" smtClean="0"/>
              <a:t>Teddy</a:t>
            </a:r>
          </a:p>
          <a:p>
            <a:r>
              <a:rPr lang="en-GB" sz="3600" dirty="0" smtClean="0"/>
              <a:t>Some sweets and snacks </a:t>
            </a:r>
          </a:p>
          <a:p>
            <a:r>
              <a:rPr lang="en-GB" sz="3600" dirty="0" smtClean="0"/>
              <a:t>£5 spending money for shop</a:t>
            </a:r>
            <a:endParaRPr lang="en-GB" sz="36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2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157942"/>
            <a:ext cx="9905998" cy="1197033"/>
          </a:xfrm>
        </p:spPr>
        <p:txBody>
          <a:bodyPr/>
          <a:lstStyle/>
          <a:p>
            <a:r>
              <a:rPr lang="en-US" dirty="0" smtClean="0"/>
              <a:t>Do not bring: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039091"/>
            <a:ext cx="9905999" cy="475211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Electronic games of any kind</a:t>
            </a:r>
            <a:endParaRPr lang="en-GB" dirty="0"/>
          </a:p>
          <a:p>
            <a:pPr>
              <a:lnSpc>
                <a:spcPct val="80000"/>
              </a:lnSpc>
            </a:pPr>
            <a:r>
              <a:rPr lang="en-GB" dirty="0" smtClean="0"/>
              <a:t>I-pad</a:t>
            </a:r>
            <a:endParaRPr lang="en-GB" dirty="0"/>
          </a:p>
          <a:p>
            <a:pPr>
              <a:lnSpc>
                <a:spcPct val="80000"/>
              </a:lnSpc>
            </a:pPr>
            <a:r>
              <a:rPr lang="en-GB" dirty="0"/>
              <a:t>Mobile phones</a:t>
            </a:r>
          </a:p>
          <a:p>
            <a:pPr>
              <a:lnSpc>
                <a:spcPct val="80000"/>
              </a:lnSpc>
            </a:pPr>
            <a:r>
              <a:rPr lang="en-GB" dirty="0"/>
              <a:t>Jewellery and make up</a:t>
            </a:r>
          </a:p>
          <a:p>
            <a:pPr>
              <a:lnSpc>
                <a:spcPct val="80000"/>
              </a:lnSpc>
            </a:pPr>
            <a:r>
              <a:rPr lang="en-GB" dirty="0"/>
              <a:t>Items of value</a:t>
            </a:r>
          </a:p>
          <a:p>
            <a:pPr>
              <a:lnSpc>
                <a:spcPct val="80000"/>
              </a:lnSpc>
            </a:pPr>
            <a:r>
              <a:rPr lang="en-GB" dirty="0"/>
              <a:t>Creams, medication etc. that we are not aware of</a:t>
            </a:r>
          </a:p>
          <a:p>
            <a:pPr>
              <a:lnSpc>
                <a:spcPct val="80000"/>
              </a:lnSpc>
            </a:pPr>
            <a:r>
              <a:rPr lang="en-GB" dirty="0"/>
              <a:t>Expensive clothing</a:t>
            </a:r>
          </a:p>
          <a:p>
            <a:pPr>
              <a:lnSpc>
                <a:spcPct val="80000"/>
              </a:lnSpc>
            </a:pPr>
            <a:r>
              <a:rPr lang="en-GB" dirty="0"/>
              <a:t>Midnight feasts</a:t>
            </a:r>
          </a:p>
          <a:p>
            <a:pPr>
              <a:lnSpc>
                <a:spcPct val="80000"/>
              </a:lnSpc>
            </a:pPr>
            <a:r>
              <a:rPr lang="en-GB" dirty="0"/>
              <a:t>Electrical appliances of any kind</a:t>
            </a:r>
          </a:p>
          <a:p>
            <a:pPr>
              <a:lnSpc>
                <a:spcPct val="80000"/>
              </a:lnSpc>
            </a:pPr>
            <a:r>
              <a:rPr lang="en-GB" dirty="0" smtClean="0"/>
              <a:t>Aerosols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53139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241070"/>
            <a:ext cx="9905998" cy="1188720"/>
          </a:xfrm>
        </p:spPr>
        <p:txBody>
          <a:bodyPr/>
          <a:lstStyle/>
          <a:p>
            <a:r>
              <a:rPr lang="en-US" dirty="0" smtClean="0"/>
              <a:t>medication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745672"/>
            <a:ext cx="9905999" cy="45470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800" dirty="0"/>
              <a:t>Please ensure :</a:t>
            </a:r>
          </a:p>
          <a:p>
            <a:pPr>
              <a:lnSpc>
                <a:spcPct val="90000"/>
              </a:lnSpc>
            </a:pPr>
            <a:r>
              <a:rPr lang="en-GB" sz="2800" dirty="0"/>
              <a:t>Medication is in a named container with dosage clearly labelled.</a:t>
            </a:r>
          </a:p>
          <a:p>
            <a:pPr>
              <a:lnSpc>
                <a:spcPct val="90000"/>
              </a:lnSpc>
            </a:pPr>
            <a:r>
              <a:rPr lang="en-GB" sz="2800" dirty="0"/>
              <a:t>Please inform Mrs Charlton and give it to </a:t>
            </a:r>
            <a:r>
              <a:rPr lang="en-GB" sz="2800" dirty="0" smtClean="0"/>
              <a:t>her on Wednesday morning or before if possible.</a:t>
            </a:r>
            <a:endParaRPr lang="en-GB" sz="2800" dirty="0"/>
          </a:p>
          <a:p>
            <a:pPr>
              <a:lnSpc>
                <a:spcPct val="90000"/>
              </a:lnSpc>
            </a:pPr>
            <a:r>
              <a:rPr lang="en-GB" sz="2800" dirty="0"/>
              <a:t>If your child suffers from Asthma, please provide two inhalers; one for them to have with them and one spare.</a:t>
            </a:r>
          </a:p>
          <a:p>
            <a:pPr>
              <a:lnSpc>
                <a:spcPct val="90000"/>
              </a:lnSpc>
            </a:pPr>
            <a:r>
              <a:rPr lang="en-GB" sz="2800" dirty="0"/>
              <a:t>No child should have any creams, tablets </a:t>
            </a:r>
            <a:r>
              <a:rPr lang="en-GB" sz="2800" dirty="0" err="1"/>
              <a:t>etc</a:t>
            </a:r>
            <a:r>
              <a:rPr lang="en-GB" sz="2800" dirty="0"/>
              <a:t> in their baggage.</a:t>
            </a:r>
          </a:p>
          <a:p>
            <a:pPr>
              <a:lnSpc>
                <a:spcPct val="90000"/>
              </a:lnSpc>
            </a:pPr>
            <a:r>
              <a:rPr lang="en-GB" sz="2800" dirty="0"/>
              <a:t>We will take </a:t>
            </a:r>
            <a:r>
              <a:rPr lang="en-GB" sz="2800" dirty="0" err="1"/>
              <a:t>Calpol</a:t>
            </a:r>
            <a:r>
              <a:rPr lang="en-GB" sz="2800" dirty="0"/>
              <a:t>. If your child is allergic to </a:t>
            </a:r>
            <a:r>
              <a:rPr lang="en-GB" sz="2800" dirty="0" err="1"/>
              <a:t>Calpol</a:t>
            </a:r>
            <a:r>
              <a:rPr lang="en-GB" sz="2800" dirty="0"/>
              <a:t>, please let Mrs Charlton know.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2858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141413" y="642582"/>
            <a:ext cx="9905998" cy="14785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AIMS :</a:t>
            </a: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 smtClean="0"/>
              <a:t>To promote teamwork and teambuilding skills.</a:t>
            </a:r>
          </a:p>
          <a:p>
            <a:r>
              <a:rPr lang="en-GB" sz="3600" dirty="0" smtClean="0"/>
              <a:t>To challenge and push yourself with new activities.</a:t>
            </a:r>
          </a:p>
          <a:p>
            <a:r>
              <a:rPr lang="en-GB" sz="3600" dirty="0" smtClean="0"/>
              <a:t>To learn new skills.</a:t>
            </a:r>
          </a:p>
          <a:p>
            <a:r>
              <a:rPr lang="en-GB" sz="3600" dirty="0" smtClean="0"/>
              <a:t>To promote independence.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53615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244445"/>
            <a:ext cx="9905998" cy="1185344"/>
          </a:xfrm>
        </p:spPr>
        <p:txBody>
          <a:bodyPr/>
          <a:lstStyle/>
          <a:p>
            <a:r>
              <a:rPr lang="en-US" dirty="0" err="1" smtClean="0"/>
              <a:t>faqS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130531"/>
            <a:ext cx="9905999" cy="4660670"/>
          </a:xfrm>
        </p:spPr>
        <p:txBody>
          <a:bodyPr>
            <a:normAutofit/>
          </a:bodyPr>
          <a:lstStyle/>
          <a:p>
            <a:r>
              <a:rPr lang="en-US" dirty="0" smtClean="0"/>
              <a:t>My </a:t>
            </a:r>
            <a:r>
              <a:rPr lang="en-US" dirty="0"/>
              <a:t>child has never stayed away from home. How will they be supported? </a:t>
            </a:r>
            <a:endParaRPr lang="en-US" dirty="0" smtClean="0"/>
          </a:p>
          <a:p>
            <a:r>
              <a:rPr lang="en-US" dirty="0" smtClean="0"/>
              <a:t>My </a:t>
            </a:r>
            <a:r>
              <a:rPr lang="en-US" dirty="0"/>
              <a:t>child has special dietary requirements. Who should I speak to? </a:t>
            </a:r>
            <a:endParaRPr lang="en-US" dirty="0" smtClean="0"/>
          </a:p>
          <a:p>
            <a:r>
              <a:rPr lang="en-US" dirty="0" smtClean="0"/>
              <a:t>Can </a:t>
            </a:r>
            <a:r>
              <a:rPr lang="en-US" dirty="0"/>
              <a:t>my child contact home during the week? </a:t>
            </a:r>
            <a:endParaRPr lang="en-US" dirty="0" smtClean="0"/>
          </a:p>
          <a:p>
            <a:r>
              <a:rPr lang="en-US" dirty="0" smtClean="0"/>
              <a:t>My </a:t>
            </a:r>
            <a:r>
              <a:rPr lang="en-US" dirty="0"/>
              <a:t>child has night terrors /sleep walks. What should I do? </a:t>
            </a:r>
            <a:endParaRPr lang="en-US" dirty="0" smtClean="0"/>
          </a:p>
          <a:p>
            <a:r>
              <a:rPr lang="en-US" dirty="0" smtClean="0"/>
              <a:t>My </a:t>
            </a:r>
            <a:r>
              <a:rPr lang="en-US" dirty="0"/>
              <a:t>child sometimes wets the bed. What should I do? </a:t>
            </a:r>
            <a:endParaRPr lang="en-US" dirty="0" smtClean="0"/>
          </a:p>
          <a:p>
            <a:r>
              <a:rPr lang="en-US" dirty="0" smtClean="0"/>
              <a:t>My </a:t>
            </a:r>
            <a:r>
              <a:rPr lang="en-US" dirty="0"/>
              <a:t>child struggles to </a:t>
            </a:r>
            <a:r>
              <a:rPr lang="en-US" dirty="0" err="1"/>
              <a:t>organise</a:t>
            </a:r>
            <a:r>
              <a:rPr lang="en-US" dirty="0"/>
              <a:t> themselves in the morning. What should I do? </a:t>
            </a:r>
            <a:endParaRPr lang="en-US" dirty="0" smtClean="0"/>
          </a:p>
          <a:p>
            <a:r>
              <a:rPr lang="en-US" dirty="0" smtClean="0"/>
              <a:t>Can </a:t>
            </a:r>
            <a:r>
              <a:rPr lang="en-US" dirty="0"/>
              <a:t>my child take any spending money with them</a:t>
            </a:r>
            <a:r>
              <a:rPr lang="en-US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754549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136380"/>
            <a:ext cx="9905998" cy="1478570"/>
          </a:xfrm>
        </p:spPr>
        <p:txBody>
          <a:bodyPr/>
          <a:lstStyle/>
          <a:p>
            <a:r>
              <a:rPr lang="en-US" dirty="0" smtClean="0"/>
              <a:t>In case of emergencies: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321724"/>
            <a:ext cx="9905999" cy="4469477"/>
          </a:xfrm>
        </p:spPr>
        <p:txBody>
          <a:bodyPr>
            <a:noAutofit/>
          </a:bodyPr>
          <a:lstStyle/>
          <a:p>
            <a:r>
              <a:rPr lang="en-GB" sz="2800" dirty="0" smtClean="0"/>
              <a:t>Please telephone the school during school hours (Tel: 01270 918988).</a:t>
            </a:r>
          </a:p>
          <a:p>
            <a:r>
              <a:rPr lang="en-GB" sz="2800" dirty="0" smtClean="0"/>
              <a:t>At night call The Conway Centre and ask for The Dingle  Tel </a:t>
            </a:r>
            <a:r>
              <a:rPr lang="en-GB" dirty="0" smtClean="0">
                <a:hlinkClick r:id="rId2"/>
              </a:rPr>
              <a:t>01248 </a:t>
            </a:r>
            <a:r>
              <a:rPr lang="en-GB" dirty="0">
                <a:hlinkClick r:id="rId2"/>
              </a:rPr>
              <a:t>714501</a:t>
            </a:r>
            <a:endParaRPr lang="en-GB" sz="2800" dirty="0" smtClean="0"/>
          </a:p>
          <a:p>
            <a:r>
              <a:rPr lang="en-GB" sz="2800" dirty="0" smtClean="0"/>
              <a:t>Daily updates will be provided to school.</a:t>
            </a:r>
          </a:p>
          <a:p>
            <a:r>
              <a:rPr lang="en-GB" sz="2800" dirty="0" smtClean="0"/>
              <a:t>We will phone you in an emergency. Mrs Robinson will hold pupils’ contact information with her 24 hrs/day.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913046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Where is the Conway centre?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It is located in North Wales on the island of </a:t>
            </a:r>
            <a:r>
              <a:rPr lang="en-GB" sz="2800" dirty="0" err="1" smtClean="0"/>
              <a:t>Angelsey</a:t>
            </a:r>
            <a:r>
              <a:rPr lang="en-GB" sz="2800" dirty="0" smtClean="0"/>
              <a:t>. </a:t>
            </a:r>
          </a:p>
          <a:p>
            <a:r>
              <a:rPr lang="en-GB" sz="2800" dirty="0" smtClean="0"/>
              <a:t>The centre is situated </a:t>
            </a:r>
            <a:r>
              <a:rPr lang="en-GB" sz="2800" dirty="0"/>
              <a:t>adjacent to the </a:t>
            </a:r>
            <a:r>
              <a:rPr lang="en-GB" sz="2800" dirty="0" err="1"/>
              <a:t>Menai</a:t>
            </a:r>
            <a:r>
              <a:rPr lang="en-GB" sz="2800" dirty="0"/>
              <a:t> Strait within 169 acres of National Trust parkland, </a:t>
            </a:r>
            <a:r>
              <a:rPr lang="en-GB" sz="2800" dirty="0" smtClean="0"/>
              <a:t>it is ideally </a:t>
            </a:r>
            <a:r>
              <a:rPr lang="en-GB" sz="2800" dirty="0"/>
              <a:t>placed for </a:t>
            </a:r>
            <a:r>
              <a:rPr lang="en-GB" sz="2800" dirty="0" smtClean="0"/>
              <a:t>children </a:t>
            </a:r>
            <a:r>
              <a:rPr lang="en-GB" sz="2800" dirty="0"/>
              <a:t>to enjoy all that the wild outdoors has to offer.</a:t>
            </a:r>
          </a:p>
        </p:txBody>
      </p:sp>
    </p:spTree>
    <p:extLst>
      <p:ext uri="{BB962C8B-B14F-4D97-AF65-F5344CB8AC3E}">
        <p14:creationId xmlns:p14="http://schemas.microsoft.com/office/powerpoint/2010/main" val="806286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THAT YOU WILL RECEIVE: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Cheshire </a:t>
            </a:r>
            <a:r>
              <a:rPr lang="en-GB" sz="4000" dirty="0"/>
              <a:t>East Council consent/medical form.</a:t>
            </a:r>
          </a:p>
          <a:p>
            <a:r>
              <a:rPr lang="en-GB" sz="4000" dirty="0"/>
              <a:t>Copy of information slides.</a:t>
            </a:r>
          </a:p>
          <a:p>
            <a:r>
              <a:rPr lang="en-GB" sz="4000" dirty="0" smtClean="0"/>
              <a:t>Kit </a:t>
            </a:r>
            <a:r>
              <a:rPr lang="en-GB" sz="4000" dirty="0"/>
              <a:t>list.</a:t>
            </a:r>
          </a:p>
          <a:p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33905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42582"/>
            <a:ext cx="9905998" cy="1478570"/>
          </a:xfrm>
        </p:spPr>
        <p:txBody>
          <a:bodyPr/>
          <a:lstStyle/>
          <a:p>
            <a:r>
              <a:rPr lang="en-US" dirty="0" smtClean="0"/>
              <a:t>Departure and return times: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z="3600" dirty="0"/>
              <a:t>Please be at school for </a:t>
            </a:r>
            <a:r>
              <a:rPr lang="en-GB" sz="3600" dirty="0" smtClean="0"/>
              <a:t>7:30 </a:t>
            </a:r>
            <a:r>
              <a:rPr lang="en-GB" sz="3600" dirty="0"/>
              <a:t>a.m.</a:t>
            </a:r>
          </a:p>
          <a:p>
            <a:r>
              <a:rPr lang="en-GB" sz="3600" dirty="0"/>
              <a:t>Luggage will be taken into the Hall.</a:t>
            </a:r>
          </a:p>
          <a:p>
            <a:r>
              <a:rPr lang="en-GB" sz="3600" dirty="0"/>
              <a:t>Coach leaves at </a:t>
            </a:r>
            <a:r>
              <a:rPr lang="en-GB" sz="3600" dirty="0" smtClean="0"/>
              <a:t>8.00 </a:t>
            </a:r>
            <a:r>
              <a:rPr lang="en-GB" sz="3600" dirty="0"/>
              <a:t>a.m.  </a:t>
            </a:r>
          </a:p>
          <a:p>
            <a:r>
              <a:rPr lang="en-GB" sz="3600" dirty="0"/>
              <a:t>Expected time of arrival back at school is  </a:t>
            </a:r>
            <a:r>
              <a:rPr lang="en-GB" sz="3600" dirty="0" smtClean="0"/>
              <a:t>3:15 </a:t>
            </a:r>
            <a:r>
              <a:rPr lang="en-GB" sz="3600" dirty="0"/>
              <a:t>p.m. Please collect any medication from Mrs Charlton before you leave.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4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Covid-19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school has completed a risk assessment relating to Covid-19. A copy of this is available upon request.</a:t>
            </a:r>
          </a:p>
          <a:p>
            <a:r>
              <a:rPr lang="en-US" dirty="0" smtClean="0"/>
              <a:t>We need parents to consent to children taking an LFT if they display symptoms of </a:t>
            </a:r>
            <a:r>
              <a:rPr lang="en-US" dirty="0" err="1" smtClean="0"/>
              <a:t>Covid</a:t>
            </a:r>
            <a:r>
              <a:rPr lang="en-US" dirty="0" smtClean="0"/>
              <a:t>. </a:t>
            </a:r>
            <a:r>
              <a:rPr lang="en-US" dirty="0"/>
              <a:t>Y</a:t>
            </a:r>
            <a:r>
              <a:rPr lang="en-US" dirty="0" smtClean="0"/>
              <a:t>ou must agree to come and collect them as soon as possible if they test positive, in order to minimize contact with other children and staff.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9413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224" y="272153"/>
            <a:ext cx="9905998" cy="1024632"/>
          </a:xfrm>
        </p:spPr>
        <p:txBody>
          <a:bodyPr/>
          <a:lstStyle/>
          <a:p>
            <a:r>
              <a:rPr lang="en-US" dirty="0" err="1" smtClean="0"/>
              <a:t>Organisation</a:t>
            </a:r>
            <a:r>
              <a:rPr lang="en-US" dirty="0" smtClean="0"/>
              <a:t>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3223" y="1105593"/>
            <a:ext cx="9905999" cy="5095702"/>
          </a:xfrm>
        </p:spPr>
        <p:txBody>
          <a:bodyPr>
            <a:noAutofit/>
          </a:bodyPr>
          <a:lstStyle/>
          <a:p>
            <a:r>
              <a:rPr lang="en-GB" sz="3200" dirty="0"/>
              <a:t>Staff- </a:t>
            </a:r>
            <a:r>
              <a:rPr lang="en-GB" sz="3200" dirty="0" smtClean="0"/>
              <a:t>Mr Griffiths, Mrs Done, Mrs </a:t>
            </a:r>
            <a:r>
              <a:rPr lang="en-GB" sz="3200" dirty="0" smtClean="0"/>
              <a:t>O’Donnell, Mrs Hayes and Mrs Leavy. </a:t>
            </a:r>
            <a:endParaRPr lang="en-GB" sz="3200" dirty="0"/>
          </a:p>
          <a:p>
            <a:r>
              <a:rPr lang="en-GB" sz="3200" dirty="0"/>
              <a:t>Rooms </a:t>
            </a:r>
            <a:r>
              <a:rPr lang="en-GB" sz="3200" dirty="0" smtClean="0"/>
              <a:t>will accommodate 6-10 pupils.  Teachers’ rooms are next to children’s rooms.</a:t>
            </a:r>
          </a:p>
          <a:p>
            <a:r>
              <a:rPr lang="en-GB" sz="3200" dirty="0" smtClean="0"/>
              <a:t>Children </a:t>
            </a:r>
            <a:r>
              <a:rPr lang="en-GB" sz="3200" dirty="0"/>
              <a:t>will have an opportunity to nominate one friend they would like to share a room with</a:t>
            </a:r>
            <a:r>
              <a:rPr lang="en-GB" sz="3200" dirty="0" smtClean="0"/>
              <a:t>.</a:t>
            </a:r>
          </a:p>
          <a:p>
            <a:r>
              <a:rPr lang="en-GB" sz="3200" dirty="0" smtClean="0"/>
              <a:t>We have our own building and social area, which no other school has access to. </a:t>
            </a:r>
            <a:endParaRPr lang="en-GB" sz="3200" dirty="0"/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30383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Year 7 Menai Visit – Conway Centre, Anglesey Monday 22nd - Friday 26th  October 2018 Visit www.conwaycentre.co.uk for details"/>
          <p:cNvSpPr>
            <a:spLocks noChangeAspect="1" noChangeArrowheads="1"/>
          </p:cNvSpPr>
          <p:nvPr/>
        </p:nvSpPr>
        <p:spPr bwMode="auto">
          <a:xfrm>
            <a:off x="155574" y="-144463"/>
            <a:ext cx="2082299" cy="2082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2" name="Picture 4" descr="Year 7 Menai Visit – Conway Centre, Anglesey Monday 22nd - Friday 26th  October 2018 Visit www.conwaycentre.co.uk for detai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236" y="1453584"/>
            <a:ext cx="5298733" cy="285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343891" y="5399117"/>
            <a:ext cx="7090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DORMITORIES  </a:t>
            </a:r>
            <a:endParaRPr lang="en-GB" sz="3600" dirty="0"/>
          </a:p>
        </p:txBody>
      </p:sp>
      <p:pic>
        <p:nvPicPr>
          <p:cNvPr id="10" name="Picture 9"/>
          <p:cNvPicPr/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588" y="1302655"/>
            <a:ext cx="2724150" cy="31521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7264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269383"/>
            <a:ext cx="9905998" cy="1478570"/>
          </a:xfrm>
        </p:spPr>
        <p:txBody>
          <a:bodyPr/>
          <a:lstStyle/>
          <a:p>
            <a:r>
              <a:rPr lang="en-US" dirty="0" smtClean="0"/>
              <a:t>A typical day: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421476"/>
            <a:ext cx="9905999" cy="4455622"/>
          </a:xfrm>
        </p:spPr>
        <p:txBody>
          <a:bodyPr>
            <a:normAutofit/>
          </a:bodyPr>
          <a:lstStyle/>
          <a:p>
            <a:r>
              <a:rPr lang="en-US" dirty="0" smtClean="0"/>
              <a:t>A.M. Children will </a:t>
            </a:r>
            <a:r>
              <a:rPr lang="en-US" dirty="0"/>
              <a:t>be woken up. They will be told when they need to be ready for breakfast according to the </a:t>
            </a:r>
            <a:r>
              <a:rPr lang="en-US" dirty="0" err="1" smtClean="0"/>
              <a:t>centre’s</a:t>
            </a:r>
            <a:r>
              <a:rPr lang="en-US" dirty="0" smtClean="0"/>
              <a:t> </a:t>
            </a:r>
            <a:r>
              <a:rPr lang="en-US" dirty="0" err="1" smtClean="0"/>
              <a:t>rota</a:t>
            </a:r>
            <a:r>
              <a:rPr lang="en-US" dirty="0"/>
              <a:t>. They will be expected to get washed, dressed and make their bed. Eat </a:t>
            </a:r>
            <a:r>
              <a:rPr lang="en-US" dirty="0" smtClean="0"/>
              <a:t>breakfast. Get </a:t>
            </a:r>
            <a:r>
              <a:rPr lang="en-US" dirty="0"/>
              <a:t>ready for </a:t>
            </a:r>
            <a:r>
              <a:rPr lang="en-US" dirty="0" smtClean="0"/>
              <a:t>and then take part in morning activities. Prepare </a:t>
            </a:r>
            <a:r>
              <a:rPr lang="en-US" dirty="0"/>
              <a:t>for lunch</a:t>
            </a:r>
            <a:r>
              <a:rPr lang="en-US" dirty="0" smtClean="0"/>
              <a:t>.</a:t>
            </a:r>
          </a:p>
          <a:p>
            <a:r>
              <a:rPr lang="en-US" dirty="0" smtClean="0"/>
              <a:t>P. M. Prepare </a:t>
            </a:r>
            <a:r>
              <a:rPr lang="en-US" dirty="0"/>
              <a:t>for </a:t>
            </a:r>
            <a:r>
              <a:rPr lang="en-US" dirty="0" smtClean="0"/>
              <a:t>and take part in afternoon activities. Possible period of free time before dinner, when children will be in social room or outside with staff. Have dinner at our allocated time. </a:t>
            </a:r>
          </a:p>
          <a:p>
            <a:r>
              <a:rPr lang="en-US" dirty="0"/>
              <a:t>Evening. Take part in the evening activity. </a:t>
            </a:r>
            <a:r>
              <a:rPr lang="en-US" dirty="0" smtClean="0"/>
              <a:t>Get </a:t>
            </a:r>
            <a:r>
              <a:rPr lang="en-US" dirty="0"/>
              <a:t>ready to go to sleep. Lights </a:t>
            </a:r>
            <a:r>
              <a:rPr lang="en-US" dirty="0" smtClean="0"/>
              <a:t>out at around 9:30pm.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9070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11665</TotalTime>
  <Words>953</Words>
  <Application>Microsoft Office PowerPoint</Application>
  <PresentationFormat>Widescreen</PresentationFormat>
  <Paragraphs>93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Trebuchet MS</vt:lpstr>
      <vt:lpstr>Tw Cen MT</vt:lpstr>
      <vt:lpstr>Circuit</vt:lpstr>
      <vt:lpstr>CONWAY CENTRE Residential Information Meeting  19/4/2022 – 21/4/2022</vt:lpstr>
      <vt:lpstr>PowerPoint Presentation</vt:lpstr>
      <vt:lpstr>Where is the Conway centre? </vt:lpstr>
      <vt:lpstr>INFORMATION THAT YOU WILL RECEIVE:</vt:lpstr>
      <vt:lpstr>Departure and return times:</vt:lpstr>
      <vt:lpstr>Covid-19</vt:lpstr>
      <vt:lpstr>Organisation:</vt:lpstr>
      <vt:lpstr>PowerPoint Presentation</vt:lpstr>
      <vt:lpstr>A typical day:</vt:lpstr>
      <vt:lpstr>Meals:</vt:lpstr>
      <vt:lpstr>PowerPoint Presentation</vt:lpstr>
      <vt:lpstr>Activities:</vt:lpstr>
      <vt:lpstr>PowerPoint Presentation</vt:lpstr>
      <vt:lpstr>PowerPoint Presentation</vt:lpstr>
      <vt:lpstr>PowerPoint Presentation</vt:lpstr>
      <vt:lpstr>Clothing:</vt:lpstr>
      <vt:lpstr>Other items:</vt:lpstr>
      <vt:lpstr>Do not bring:</vt:lpstr>
      <vt:lpstr>medication</vt:lpstr>
      <vt:lpstr>faqS</vt:lpstr>
      <vt:lpstr>In case of emergencies: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jhayes</dc:creator>
  <cp:lastModifiedBy>Matt Griffiths</cp:lastModifiedBy>
  <cp:revision>34</cp:revision>
  <dcterms:created xsi:type="dcterms:W3CDTF">2021-10-05T14:02:06Z</dcterms:created>
  <dcterms:modified xsi:type="dcterms:W3CDTF">2022-03-31T12:55:06Z</dcterms:modified>
</cp:coreProperties>
</file>