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13" autoAdjust="0"/>
    <p:restoredTop sz="94618" autoAdjust="0"/>
  </p:normalViewPr>
  <p:slideViewPr>
    <p:cSldViewPr>
      <p:cViewPr>
        <p:scale>
          <a:sx n="100" d="100"/>
          <a:sy n="100" d="100"/>
        </p:scale>
        <p:origin x="-8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199</TotalTime>
  <Words>292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alison</cp:lastModifiedBy>
  <cp:revision>26</cp:revision>
  <dcterms:created xsi:type="dcterms:W3CDTF">2012-03-13T10:58:58Z</dcterms:created>
  <dcterms:modified xsi:type="dcterms:W3CDTF">2018-07-31T17:25:56Z</dcterms:modified>
</cp:coreProperties>
</file>