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58" autoAdjust="0"/>
    <p:restoredTop sz="94660"/>
  </p:normalViewPr>
  <p:slideViewPr>
    <p:cSldViewPr snapToGrid="0">
      <p:cViewPr varScale="1">
        <p:scale>
          <a:sx n="86" d="100"/>
          <a:sy n="86" d="100"/>
        </p:scale>
        <p:origin x="331"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E1A59-612A-4B76-8AA5-3D511636625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4E66A5E-8F65-4859-8112-906FEEDFBFC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7CB3B92-3C5E-4B98-9ED0-017847599AB8}"/>
              </a:ext>
            </a:extLst>
          </p:cNvPr>
          <p:cNvSpPr>
            <a:spLocks noGrp="1"/>
          </p:cNvSpPr>
          <p:nvPr>
            <p:ph type="dt" sz="half" idx="10"/>
          </p:nvPr>
        </p:nvSpPr>
        <p:spPr/>
        <p:txBody>
          <a:bodyPr/>
          <a:lstStyle/>
          <a:p>
            <a:fld id="{A3901696-AA15-41E2-A89C-694871E982FF}" type="datetimeFigureOut">
              <a:rPr lang="en-GB" smtClean="0"/>
              <a:t>07/10/2022</a:t>
            </a:fld>
            <a:endParaRPr lang="en-GB"/>
          </a:p>
        </p:txBody>
      </p:sp>
      <p:sp>
        <p:nvSpPr>
          <p:cNvPr id="5" name="Footer Placeholder 4">
            <a:extLst>
              <a:ext uri="{FF2B5EF4-FFF2-40B4-BE49-F238E27FC236}">
                <a16:creationId xmlns:a16="http://schemas.microsoft.com/office/drawing/2014/main" id="{B08735EE-1FC9-4E35-B74F-A1CCC6712DB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58BFC18-A2BD-40B7-9259-7F32B9BC439B}"/>
              </a:ext>
            </a:extLst>
          </p:cNvPr>
          <p:cNvSpPr>
            <a:spLocks noGrp="1"/>
          </p:cNvSpPr>
          <p:nvPr>
            <p:ph type="sldNum" sz="quarter" idx="12"/>
          </p:nvPr>
        </p:nvSpPr>
        <p:spPr/>
        <p:txBody>
          <a:bodyPr/>
          <a:lstStyle/>
          <a:p>
            <a:fld id="{381FFDE9-D56B-433A-A72B-35D016F90C79}" type="slidenum">
              <a:rPr lang="en-GB" smtClean="0"/>
              <a:t>‹#›</a:t>
            </a:fld>
            <a:endParaRPr lang="en-GB"/>
          </a:p>
        </p:txBody>
      </p:sp>
    </p:spTree>
    <p:extLst>
      <p:ext uri="{BB962C8B-B14F-4D97-AF65-F5344CB8AC3E}">
        <p14:creationId xmlns:p14="http://schemas.microsoft.com/office/powerpoint/2010/main" val="2332290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C84E24-6C3B-4ACC-9D2E-3BAB2EDF229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21C6B10-6F4B-4FA5-A8B7-D6B6E4ABCB0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CBD0709-DE2D-4F4A-A733-FFD0776F7F86}"/>
              </a:ext>
            </a:extLst>
          </p:cNvPr>
          <p:cNvSpPr>
            <a:spLocks noGrp="1"/>
          </p:cNvSpPr>
          <p:nvPr>
            <p:ph type="dt" sz="half" idx="10"/>
          </p:nvPr>
        </p:nvSpPr>
        <p:spPr/>
        <p:txBody>
          <a:bodyPr/>
          <a:lstStyle/>
          <a:p>
            <a:fld id="{A3901696-AA15-41E2-A89C-694871E982FF}" type="datetimeFigureOut">
              <a:rPr lang="en-GB" smtClean="0"/>
              <a:t>07/10/2022</a:t>
            </a:fld>
            <a:endParaRPr lang="en-GB"/>
          </a:p>
        </p:txBody>
      </p:sp>
      <p:sp>
        <p:nvSpPr>
          <p:cNvPr id="5" name="Footer Placeholder 4">
            <a:extLst>
              <a:ext uri="{FF2B5EF4-FFF2-40B4-BE49-F238E27FC236}">
                <a16:creationId xmlns:a16="http://schemas.microsoft.com/office/drawing/2014/main" id="{7E347ACC-F5C9-45AE-BE23-2EFEE5D275C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7715B24-344D-4330-8ADE-6F3EE2D71AA8}"/>
              </a:ext>
            </a:extLst>
          </p:cNvPr>
          <p:cNvSpPr>
            <a:spLocks noGrp="1"/>
          </p:cNvSpPr>
          <p:nvPr>
            <p:ph type="sldNum" sz="quarter" idx="12"/>
          </p:nvPr>
        </p:nvSpPr>
        <p:spPr/>
        <p:txBody>
          <a:bodyPr/>
          <a:lstStyle/>
          <a:p>
            <a:fld id="{381FFDE9-D56B-433A-A72B-35D016F90C79}" type="slidenum">
              <a:rPr lang="en-GB" smtClean="0"/>
              <a:t>‹#›</a:t>
            </a:fld>
            <a:endParaRPr lang="en-GB"/>
          </a:p>
        </p:txBody>
      </p:sp>
    </p:spTree>
    <p:extLst>
      <p:ext uri="{BB962C8B-B14F-4D97-AF65-F5344CB8AC3E}">
        <p14:creationId xmlns:p14="http://schemas.microsoft.com/office/powerpoint/2010/main" val="37532203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2F82D4E-2534-46AF-8E7C-A2468123653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0DD75E4-BEF2-47C3-9209-969DF300E89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1BD932F-DC21-4B67-B284-1F5CB2F49B4C}"/>
              </a:ext>
            </a:extLst>
          </p:cNvPr>
          <p:cNvSpPr>
            <a:spLocks noGrp="1"/>
          </p:cNvSpPr>
          <p:nvPr>
            <p:ph type="dt" sz="half" idx="10"/>
          </p:nvPr>
        </p:nvSpPr>
        <p:spPr/>
        <p:txBody>
          <a:bodyPr/>
          <a:lstStyle/>
          <a:p>
            <a:fld id="{A3901696-AA15-41E2-A89C-694871E982FF}" type="datetimeFigureOut">
              <a:rPr lang="en-GB" smtClean="0"/>
              <a:t>07/10/2022</a:t>
            </a:fld>
            <a:endParaRPr lang="en-GB"/>
          </a:p>
        </p:txBody>
      </p:sp>
      <p:sp>
        <p:nvSpPr>
          <p:cNvPr id="5" name="Footer Placeholder 4">
            <a:extLst>
              <a:ext uri="{FF2B5EF4-FFF2-40B4-BE49-F238E27FC236}">
                <a16:creationId xmlns:a16="http://schemas.microsoft.com/office/drawing/2014/main" id="{2E6C62CB-8C8B-4721-A2F9-878614C7D8E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318B76D-3790-4CBD-B8D7-1C60E5B3C439}"/>
              </a:ext>
            </a:extLst>
          </p:cNvPr>
          <p:cNvSpPr>
            <a:spLocks noGrp="1"/>
          </p:cNvSpPr>
          <p:nvPr>
            <p:ph type="sldNum" sz="quarter" idx="12"/>
          </p:nvPr>
        </p:nvSpPr>
        <p:spPr/>
        <p:txBody>
          <a:bodyPr/>
          <a:lstStyle/>
          <a:p>
            <a:fld id="{381FFDE9-D56B-433A-A72B-35D016F90C79}" type="slidenum">
              <a:rPr lang="en-GB" smtClean="0"/>
              <a:t>‹#›</a:t>
            </a:fld>
            <a:endParaRPr lang="en-GB"/>
          </a:p>
        </p:txBody>
      </p:sp>
    </p:spTree>
    <p:extLst>
      <p:ext uri="{BB962C8B-B14F-4D97-AF65-F5344CB8AC3E}">
        <p14:creationId xmlns:p14="http://schemas.microsoft.com/office/powerpoint/2010/main" val="4272894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71CB8F-8CE5-46F6-AE1F-247933F0B1D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E2E9363-9134-4D9B-B350-95927D2399A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0B43A23-1140-495E-95C4-9E09F6C521C5}"/>
              </a:ext>
            </a:extLst>
          </p:cNvPr>
          <p:cNvSpPr>
            <a:spLocks noGrp="1"/>
          </p:cNvSpPr>
          <p:nvPr>
            <p:ph type="dt" sz="half" idx="10"/>
          </p:nvPr>
        </p:nvSpPr>
        <p:spPr/>
        <p:txBody>
          <a:bodyPr/>
          <a:lstStyle/>
          <a:p>
            <a:fld id="{A3901696-AA15-41E2-A89C-694871E982FF}" type="datetimeFigureOut">
              <a:rPr lang="en-GB" smtClean="0"/>
              <a:t>07/10/2022</a:t>
            </a:fld>
            <a:endParaRPr lang="en-GB"/>
          </a:p>
        </p:txBody>
      </p:sp>
      <p:sp>
        <p:nvSpPr>
          <p:cNvPr id="5" name="Footer Placeholder 4">
            <a:extLst>
              <a:ext uri="{FF2B5EF4-FFF2-40B4-BE49-F238E27FC236}">
                <a16:creationId xmlns:a16="http://schemas.microsoft.com/office/drawing/2014/main" id="{C5CA7ABB-D789-4F4E-BAB3-886B60A2E3C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D7E378F-E868-4C53-9675-DB75B077366D}"/>
              </a:ext>
            </a:extLst>
          </p:cNvPr>
          <p:cNvSpPr>
            <a:spLocks noGrp="1"/>
          </p:cNvSpPr>
          <p:nvPr>
            <p:ph type="sldNum" sz="quarter" idx="12"/>
          </p:nvPr>
        </p:nvSpPr>
        <p:spPr/>
        <p:txBody>
          <a:bodyPr/>
          <a:lstStyle/>
          <a:p>
            <a:fld id="{381FFDE9-D56B-433A-A72B-35D016F90C79}" type="slidenum">
              <a:rPr lang="en-GB" smtClean="0"/>
              <a:t>‹#›</a:t>
            </a:fld>
            <a:endParaRPr lang="en-GB"/>
          </a:p>
        </p:txBody>
      </p:sp>
    </p:spTree>
    <p:extLst>
      <p:ext uri="{BB962C8B-B14F-4D97-AF65-F5344CB8AC3E}">
        <p14:creationId xmlns:p14="http://schemas.microsoft.com/office/powerpoint/2010/main" val="29399357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DC4B7-C4DA-4661-9B42-6174919F821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F819B1D-10BD-4826-84F3-83327651FA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1376530-2B5C-4F64-8AEF-C01D3D51D42F}"/>
              </a:ext>
            </a:extLst>
          </p:cNvPr>
          <p:cNvSpPr>
            <a:spLocks noGrp="1"/>
          </p:cNvSpPr>
          <p:nvPr>
            <p:ph type="dt" sz="half" idx="10"/>
          </p:nvPr>
        </p:nvSpPr>
        <p:spPr/>
        <p:txBody>
          <a:bodyPr/>
          <a:lstStyle/>
          <a:p>
            <a:fld id="{A3901696-AA15-41E2-A89C-694871E982FF}" type="datetimeFigureOut">
              <a:rPr lang="en-GB" smtClean="0"/>
              <a:t>07/10/2022</a:t>
            </a:fld>
            <a:endParaRPr lang="en-GB"/>
          </a:p>
        </p:txBody>
      </p:sp>
      <p:sp>
        <p:nvSpPr>
          <p:cNvPr id="5" name="Footer Placeholder 4">
            <a:extLst>
              <a:ext uri="{FF2B5EF4-FFF2-40B4-BE49-F238E27FC236}">
                <a16:creationId xmlns:a16="http://schemas.microsoft.com/office/drawing/2014/main" id="{A3110084-3EA0-4D92-A30A-F0C218A9FFE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7F2BE6D-2A30-4480-8651-AB9736D54D46}"/>
              </a:ext>
            </a:extLst>
          </p:cNvPr>
          <p:cNvSpPr>
            <a:spLocks noGrp="1"/>
          </p:cNvSpPr>
          <p:nvPr>
            <p:ph type="sldNum" sz="quarter" idx="12"/>
          </p:nvPr>
        </p:nvSpPr>
        <p:spPr/>
        <p:txBody>
          <a:bodyPr/>
          <a:lstStyle/>
          <a:p>
            <a:fld id="{381FFDE9-D56B-433A-A72B-35D016F90C79}" type="slidenum">
              <a:rPr lang="en-GB" smtClean="0"/>
              <a:t>‹#›</a:t>
            </a:fld>
            <a:endParaRPr lang="en-GB"/>
          </a:p>
        </p:txBody>
      </p:sp>
    </p:spTree>
    <p:extLst>
      <p:ext uri="{BB962C8B-B14F-4D97-AF65-F5344CB8AC3E}">
        <p14:creationId xmlns:p14="http://schemas.microsoft.com/office/powerpoint/2010/main" val="30643042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3E0467-85EB-45AB-A194-71FE30482C6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DCEF0ED-A74C-41A9-85ED-9BDED9A6070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CBFE5A3-EDFD-468E-8B1C-A9AD99256E8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08254A9-8850-41F1-B5FE-D1851C0A8F86}"/>
              </a:ext>
            </a:extLst>
          </p:cNvPr>
          <p:cNvSpPr>
            <a:spLocks noGrp="1"/>
          </p:cNvSpPr>
          <p:nvPr>
            <p:ph type="dt" sz="half" idx="10"/>
          </p:nvPr>
        </p:nvSpPr>
        <p:spPr/>
        <p:txBody>
          <a:bodyPr/>
          <a:lstStyle/>
          <a:p>
            <a:fld id="{A3901696-AA15-41E2-A89C-694871E982FF}" type="datetimeFigureOut">
              <a:rPr lang="en-GB" smtClean="0"/>
              <a:t>07/10/2022</a:t>
            </a:fld>
            <a:endParaRPr lang="en-GB"/>
          </a:p>
        </p:txBody>
      </p:sp>
      <p:sp>
        <p:nvSpPr>
          <p:cNvPr id="6" name="Footer Placeholder 5">
            <a:extLst>
              <a:ext uri="{FF2B5EF4-FFF2-40B4-BE49-F238E27FC236}">
                <a16:creationId xmlns:a16="http://schemas.microsoft.com/office/drawing/2014/main" id="{7B7A17C8-F739-4BDD-A18F-EB439B306B0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2146DA0-A6BB-4AF8-94B8-D1EBFD88876D}"/>
              </a:ext>
            </a:extLst>
          </p:cNvPr>
          <p:cNvSpPr>
            <a:spLocks noGrp="1"/>
          </p:cNvSpPr>
          <p:nvPr>
            <p:ph type="sldNum" sz="quarter" idx="12"/>
          </p:nvPr>
        </p:nvSpPr>
        <p:spPr/>
        <p:txBody>
          <a:bodyPr/>
          <a:lstStyle/>
          <a:p>
            <a:fld id="{381FFDE9-D56B-433A-A72B-35D016F90C79}" type="slidenum">
              <a:rPr lang="en-GB" smtClean="0"/>
              <a:t>‹#›</a:t>
            </a:fld>
            <a:endParaRPr lang="en-GB"/>
          </a:p>
        </p:txBody>
      </p:sp>
    </p:spTree>
    <p:extLst>
      <p:ext uri="{BB962C8B-B14F-4D97-AF65-F5344CB8AC3E}">
        <p14:creationId xmlns:p14="http://schemas.microsoft.com/office/powerpoint/2010/main" val="2921366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444F09-A785-4F76-AE15-41123ECF265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C4DEE90-9BE1-4263-ABEF-58D2163C66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4A81425-B460-4FB8-B1F0-1BBEE64FECE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7C409A73-1119-4BD2-8023-EB36CBD27FA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DA38C11-C2B4-4073-B314-B9566195300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01AB84AE-E96F-4742-B2C9-8422CF7E645B}"/>
              </a:ext>
            </a:extLst>
          </p:cNvPr>
          <p:cNvSpPr>
            <a:spLocks noGrp="1"/>
          </p:cNvSpPr>
          <p:nvPr>
            <p:ph type="dt" sz="half" idx="10"/>
          </p:nvPr>
        </p:nvSpPr>
        <p:spPr/>
        <p:txBody>
          <a:bodyPr/>
          <a:lstStyle/>
          <a:p>
            <a:fld id="{A3901696-AA15-41E2-A89C-694871E982FF}" type="datetimeFigureOut">
              <a:rPr lang="en-GB" smtClean="0"/>
              <a:t>07/10/2022</a:t>
            </a:fld>
            <a:endParaRPr lang="en-GB"/>
          </a:p>
        </p:txBody>
      </p:sp>
      <p:sp>
        <p:nvSpPr>
          <p:cNvPr id="8" name="Footer Placeholder 7">
            <a:extLst>
              <a:ext uri="{FF2B5EF4-FFF2-40B4-BE49-F238E27FC236}">
                <a16:creationId xmlns:a16="http://schemas.microsoft.com/office/drawing/2014/main" id="{9AB3A233-D4C3-41AE-82FD-46A245D28FB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CD4F50B-15B5-46C7-B887-87608F919774}"/>
              </a:ext>
            </a:extLst>
          </p:cNvPr>
          <p:cNvSpPr>
            <a:spLocks noGrp="1"/>
          </p:cNvSpPr>
          <p:nvPr>
            <p:ph type="sldNum" sz="quarter" idx="12"/>
          </p:nvPr>
        </p:nvSpPr>
        <p:spPr/>
        <p:txBody>
          <a:bodyPr/>
          <a:lstStyle/>
          <a:p>
            <a:fld id="{381FFDE9-D56B-433A-A72B-35D016F90C79}" type="slidenum">
              <a:rPr lang="en-GB" smtClean="0"/>
              <a:t>‹#›</a:t>
            </a:fld>
            <a:endParaRPr lang="en-GB"/>
          </a:p>
        </p:txBody>
      </p:sp>
    </p:spTree>
    <p:extLst>
      <p:ext uri="{BB962C8B-B14F-4D97-AF65-F5344CB8AC3E}">
        <p14:creationId xmlns:p14="http://schemas.microsoft.com/office/powerpoint/2010/main" val="20340104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9DA5B3-91F5-4D43-B9B7-0CA3496347F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EE5BA95-8610-43B8-A4F0-0FC9B4055341}"/>
              </a:ext>
            </a:extLst>
          </p:cNvPr>
          <p:cNvSpPr>
            <a:spLocks noGrp="1"/>
          </p:cNvSpPr>
          <p:nvPr>
            <p:ph type="dt" sz="half" idx="10"/>
          </p:nvPr>
        </p:nvSpPr>
        <p:spPr/>
        <p:txBody>
          <a:bodyPr/>
          <a:lstStyle/>
          <a:p>
            <a:fld id="{A3901696-AA15-41E2-A89C-694871E982FF}" type="datetimeFigureOut">
              <a:rPr lang="en-GB" smtClean="0"/>
              <a:t>07/10/2022</a:t>
            </a:fld>
            <a:endParaRPr lang="en-GB"/>
          </a:p>
        </p:txBody>
      </p:sp>
      <p:sp>
        <p:nvSpPr>
          <p:cNvPr id="4" name="Footer Placeholder 3">
            <a:extLst>
              <a:ext uri="{FF2B5EF4-FFF2-40B4-BE49-F238E27FC236}">
                <a16:creationId xmlns:a16="http://schemas.microsoft.com/office/drawing/2014/main" id="{EC432543-FE0A-490F-900F-2826DB20EE0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DB334D8-C7A7-47F6-A3D9-2E9C33CCFF37}"/>
              </a:ext>
            </a:extLst>
          </p:cNvPr>
          <p:cNvSpPr>
            <a:spLocks noGrp="1"/>
          </p:cNvSpPr>
          <p:nvPr>
            <p:ph type="sldNum" sz="quarter" idx="12"/>
          </p:nvPr>
        </p:nvSpPr>
        <p:spPr/>
        <p:txBody>
          <a:bodyPr/>
          <a:lstStyle/>
          <a:p>
            <a:fld id="{381FFDE9-D56B-433A-A72B-35D016F90C79}" type="slidenum">
              <a:rPr lang="en-GB" smtClean="0"/>
              <a:t>‹#›</a:t>
            </a:fld>
            <a:endParaRPr lang="en-GB"/>
          </a:p>
        </p:txBody>
      </p:sp>
    </p:spTree>
    <p:extLst>
      <p:ext uri="{BB962C8B-B14F-4D97-AF65-F5344CB8AC3E}">
        <p14:creationId xmlns:p14="http://schemas.microsoft.com/office/powerpoint/2010/main" val="38193010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DC81128-79B0-41D8-9568-33D103A0E841}"/>
              </a:ext>
            </a:extLst>
          </p:cNvPr>
          <p:cNvSpPr>
            <a:spLocks noGrp="1"/>
          </p:cNvSpPr>
          <p:nvPr>
            <p:ph type="dt" sz="half" idx="10"/>
          </p:nvPr>
        </p:nvSpPr>
        <p:spPr/>
        <p:txBody>
          <a:bodyPr/>
          <a:lstStyle/>
          <a:p>
            <a:fld id="{A3901696-AA15-41E2-A89C-694871E982FF}" type="datetimeFigureOut">
              <a:rPr lang="en-GB" smtClean="0"/>
              <a:t>07/10/2022</a:t>
            </a:fld>
            <a:endParaRPr lang="en-GB"/>
          </a:p>
        </p:txBody>
      </p:sp>
      <p:sp>
        <p:nvSpPr>
          <p:cNvPr id="3" name="Footer Placeholder 2">
            <a:extLst>
              <a:ext uri="{FF2B5EF4-FFF2-40B4-BE49-F238E27FC236}">
                <a16:creationId xmlns:a16="http://schemas.microsoft.com/office/drawing/2014/main" id="{1F9749D1-51A9-4DEC-944E-386D87408CB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4103B20-C28C-4F1D-BB0D-11B92B2A3C43}"/>
              </a:ext>
            </a:extLst>
          </p:cNvPr>
          <p:cNvSpPr>
            <a:spLocks noGrp="1"/>
          </p:cNvSpPr>
          <p:nvPr>
            <p:ph type="sldNum" sz="quarter" idx="12"/>
          </p:nvPr>
        </p:nvSpPr>
        <p:spPr/>
        <p:txBody>
          <a:bodyPr/>
          <a:lstStyle/>
          <a:p>
            <a:fld id="{381FFDE9-D56B-433A-A72B-35D016F90C79}" type="slidenum">
              <a:rPr lang="en-GB" smtClean="0"/>
              <a:t>‹#›</a:t>
            </a:fld>
            <a:endParaRPr lang="en-GB"/>
          </a:p>
        </p:txBody>
      </p:sp>
    </p:spTree>
    <p:extLst>
      <p:ext uri="{BB962C8B-B14F-4D97-AF65-F5344CB8AC3E}">
        <p14:creationId xmlns:p14="http://schemas.microsoft.com/office/powerpoint/2010/main" val="27565914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1EFCE-23B2-4E8B-8959-9405680E042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7A5D9D2-3978-4633-88AA-B0254DC534F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D2C3918-5231-489E-A19E-FF485662E3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AD7FE3D-21D7-4002-AEEC-4B030979DA58}"/>
              </a:ext>
            </a:extLst>
          </p:cNvPr>
          <p:cNvSpPr>
            <a:spLocks noGrp="1"/>
          </p:cNvSpPr>
          <p:nvPr>
            <p:ph type="dt" sz="half" idx="10"/>
          </p:nvPr>
        </p:nvSpPr>
        <p:spPr/>
        <p:txBody>
          <a:bodyPr/>
          <a:lstStyle/>
          <a:p>
            <a:fld id="{A3901696-AA15-41E2-A89C-694871E982FF}" type="datetimeFigureOut">
              <a:rPr lang="en-GB" smtClean="0"/>
              <a:t>07/10/2022</a:t>
            </a:fld>
            <a:endParaRPr lang="en-GB"/>
          </a:p>
        </p:txBody>
      </p:sp>
      <p:sp>
        <p:nvSpPr>
          <p:cNvPr id="6" name="Footer Placeholder 5">
            <a:extLst>
              <a:ext uri="{FF2B5EF4-FFF2-40B4-BE49-F238E27FC236}">
                <a16:creationId xmlns:a16="http://schemas.microsoft.com/office/drawing/2014/main" id="{CACAAC08-5AD6-4E94-B791-6DAE9ACC173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5695203-AD15-470E-BCC5-DF4EC7B9BEF6}"/>
              </a:ext>
            </a:extLst>
          </p:cNvPr>
          <p:cNvSpPr>
            <a:spLocks noGrp="1"/>
          </p:cNvSpPr>
          <p:nvPr>
            <p:ph type="sldNum" sz="quarter" idx="12"/>
          </p:nvPr>
        </p:nvSpPr>
        <p:spPr/>
        <p:txBody>
          <a:bodyPr/>
          <a:lstStyle/>
          <a:p>
            <a:fld id="{381FFDE9-D56B-433A-A72B-35D016F90C79}" type="slidenum">
              <a:rPr lang="en-GB" smtClean="0"/>
              <a:t>‹#›</a:t>
            </a:fld>
            <a:endParaRPr lang="en-GB"/>
          </a:p>
        </p:txBody>
      </p:sp>
    </p:spTree>
    <p:extLst>
      <p:ext uri="{BB962C8B-B14F-4D97-AF65-F5344CB8AC3E}">
        <p14:creationId xmlns:p14="http://schemas.microsoft.com/office/powerpoint/2010/main" val="24229598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D5F312-55AC-40E1-A007-96EBF24CDAD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8E8902E-5B8E-4C87-AD51-8D84CFF0C84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D8D5F3D-66FC-42CB-9F5A-7BD8C960CC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1C18E06-15A9-4CE5-B2F4-342CD3A10326}"/>
              </a:ext>
            </a:extLst>
          </p:cNvPr>
          <p:cNvSpPr>
            <a:spLocks noGrp="1"/>
          </p:cNvSpPr>
          <p:nvPr>
            <p:ph type="dt" sz="half" idx="10"/>
          </p:nvPr>
        </p:nvSpPr>
        <p:spPr/>
        <p:txBody>
          <a:bodyPr/>
          <a:lstStyle/>
          <a:p>
            <a:fld id="{A3901696-AA15-41E2-A89C-694871E982FF}" type="datetimeFigureOut">
              <a:rPr lang="en-GB" smtClean="0"/>
              <a:t>07/10/2022</a:t>
            </a:fld>
            <a:endParaRPr lang="en-GB"/>
          </a:p>
        </p:txBody>
      </p:sp>
      <p:sp>
        <p:nvSpPr>
          <p:cNvPr id="6" name="Footer Placeholder 5">
            <a:extLst>
              <a:ext uri="{FF2B5EF4-FFF2-40B4-BE49-F238E27FC236}">
                <a16:creationId xmlns:a16="http://schemas.microsoft.com/office/drawing/2014/main" id="{F63971AD-0A13-41D2-B0E9-D0A15BF35EA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03E885E-65C7-4C94-A0C4-EFAA2E41CEC3}"/>
              </a:ext>
            </a:extLst>
          </p:cNvPr>
          <p:cNvSpPr>
            <a:spLocks noGrp="1"/>
          </p:cNvSpPr>
          <p:nvPr>
            <p:ph type="sldNum" sz="quarter" idx="12"/>
          </p:nvPr>
        </p:nvSpPr>
        <p:spPr/>
        <p:txBody>
          <a:bodyPr/>
          <a:lstStyle/>
          <a:p>
            <a:fld id="{381FFDE9-D56B-433A-A72B-35D016F90C79}" type="slidenum">
              <a:rPr lang="en-GB" smtClean="0"/>
              <a:t>‹#›</a:t>
            </a:fld>
            <a:endParaRPr lang="en-GB"/>
          </a:p>
        </p:txBody>
      </p:sp>
    </p:spTree>
    <p:extLst>
      <p:ext uri="{BB962C8B-B14F-4D97-AF65-F5344CB8AC3E}">
        <p14:creationId xmlns:p14="http://schemas.microsoft.com/office/powerpoint/2010/main" val="704462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F7ED55-D74D-4E4C-AF11-2C756BB70E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1B8EBAA-2DCA-45A4-ACC5-F1D3CA54697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89B2665-630A-4E30-B150-29B9DC6482A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901696-AA15-41E2-A89C-694871E982FF}" type="datetimeFigureOut">
              <a:rPr lang="en-GB" smtClean="0"/>
              <a:t>07/10/2022</a:t>
            </a:fld>
            <a:endParaRPr lang="en-GB"/>
          </a:p>
        </p:txBody>
      </p:sp>
      <p:sp>
        <p:nvSpPr>
          <p:cNvPr id="5" name="Footer Placeholder 4">
            <a:extLst>
              <a:ext uri="{FF2B5EF4-FFF2-40B4-BE49-F238E27FC236}">
                <a16:creationId xmlns:a16="http://schemas.microsoft.com/office/drawing/2014/main" id="{EF74D24A-81FC-4862-BA80-8AB6CD92726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D8C030E-8262-4641-8D7E-81DFA45E9F4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1FFDE9-D56B-433A-A72B-35D016F90C79}" type="slidenum">
              <a:rPr lang="en-GB" smtClean="0"/>
              <a:t>‹#›</a:t>
            </a:fld>
            <a:endParaRPr lang="en-GB"/>
          </a:p>
        </p:txBody>
      </p:sp>
    </p:spTree>
    <p:extLst>
      <p:ext uri="{BB962C8B-B14F-4D97-AF65-F5344CB8AC3E}">
        <p14:creationId xmlns:p14="http://schemas.microsoft.com/office/powerpoint/2010/main" val="31612404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3FE212D-BFC9-4D6B-BB25-2170A4F1783E}"/>
              </a:ext>
            </a:extLst>
          </p:cNvPr>
          <p:cNvSpPr txBox="1">
            <a:spLocks/>
          </p:cNvSpPr>
          <p:nvPr/>
        </p:nvSpPr>
        <p:spPr>
          <a:xfrm>
            <a:off x="463767" y="-383614"/>
            <a:ext cx="10515600"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GB" sz="3600" dirty="0">
              <a:latin typeface="Arial" panose="020B0604020202020204" pitchFamily="34" charset="0"/>
              <a:cs typeface="Arial" panose="020B0604020202020204" pitchFamily="34" charset="0"/>
            </a:endParaRPr>
          </a:p>
        </p:txBody>
      </p:sp>
      <p:pic>
        <p:nvPicPr>
          <p:cNvPr id="5" name="Picture 1">
            <a:extLst>
              <a:ext uri="{FF2B5EF4-FFF2-40B4-BE49-F238E27FC236}">
                <a16:creationId xmlns:a16="http://schemas.microsoft.com/office/drawing/2014/main" id="{38D29AA9-D707-4E56-A908-EF1928CE19A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9939" y="103749"/>
            <a:ext cx="1000126" cy="8382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4">
            <a:extLst>
              <a:ext uri="{FF2B5EF4-FFF2-40B4-BE49-F238E27FC236}">
                <a16:creationId xmlns:a16="http://schemas.microsoft.com/office/drawing/2014/main" id="{C309D6EC-D8CA-42E0-9877-E82797564D7C}"/>
              </a:ext>
            </a:extLst>
          </p:cNvPr>
          <p:cNvGraphicFramePr>
            <a:graphicFrameLocks noGrp="1"/>
          </p:cNvGraphicFramePr>
          <p:nvPr/>
        </p:nvGraphicFramePr>
        <p:xfrm>
          <a:off x="643467" y="1178979"/>
          <a:ext cx="10905071" cy="5401667"/>
        </p:xfrm>
        <a:graphic>
          <a:graphicData uri="http://schemas.openxmlformats.org/drawingml/2006/table">
            <a:tbl>
              <a:tblPr firstRow="1" bandRow="1">
                <a:tableStyleId>{5C22544A-7EE6-4342-B048-85BDC9FD1C3A}</a:tableStyleId>
              </a:tblPr>
              <a:tblGrid>
                <a:gridCol w="1713906">
                  <a:extLst>
                    <a:ext uri="{9D8B030D-6E8A-4147-A177-3AD203B41FA5}">
                      <a16:colId xmlns:a16="http://schemas.microsoft.com/office/drawing/2014/main" val="385991600"/>
                    </a:ext>
                  </a:extLst>
                </a:gridCol>
                <a:gridCol w="1609628">
                  <a:extLst>
                    <a:ext uri="{9D8B030D-6E8A-4147-A177-3AD203B41FA5}">
                      <a16:colId xmlns:a16="http://schemas.microsoft.com/office/drawing/2014/main" val="2865123548"/>
                    </a:ext>
                  </a:extLst>
                </a:gridCol>
                <a:gridCol w="1510652">
                  <a:extLst>
                    <a:ext uri="{9D8B030D-6E8A-4147-A177-3AD203B41FA5}">
                      <a16:colId xmlns:a16="http://schemas.microsoft.com/office/drawing/2014/main" val="872926247"/>
                    </a:ext>
                  </a:extLst>
                </a:gridCol>
                <a:gridCol w="1530093">
                  <a:extLst>
                    <a:ext uri="{9D8B030D-6E8A-4147-A177-3AD203B41FA5}">
                      <a16:colId xmlns:a16="http://schemas.microsoft.com/office/drawing/2014/main" val="1315738151"/>
                    </a:ext>
                  </a:extLst>
                </a:gridCol>
                <a:gridCol w="1618465">
                  <a:extLst>
                    <a:ext uri="{9D8B030D-6E8A-4147-A177-3AD203B41FA5}">
                      <a16:colId xmlns:a16="http://schemas.microsoft.com/office/drawing/2014/main" val="2709165749"/>
                    </a:ext>
                  </a:extLst>
                </a:gridCol>
                <a:gridCol w="1461163">
                  <a:extLst>
                    <a:ext uri="{9D8B030D-6E8A-4147-A177-3AD203B41FA5}">
                      <a16:colId xmlns:a16="http://schemas.microsoft.com/office/drawing/2014/main" val="2335150482"/>
                    </a:ext>
                  </a:extLst>
                </a:gridCol>
                <a:gridCol w="1461164">
                  <a:extLst>
                    <a:ext uri="{9D8B030D-6E8A-4147-A177-3AD203B41FA5}">
                      <a16:colId xmlns:a16="http://schemas.microsoft.com/office/drawing/2014/main" val="4046203905"/>
                    </a:ext>
                  </a:extLst>
                </a:gridCol>
              </a:tblGrid>
              <a:tr h="765527">
                <a:tc>
                  <a:txBody>
                    <a:bodyPr/>
                    <a:lstStyle/>
                    <a:p>
                      <a:pPr algn="ctr"/>
                      <a:endParaRPr lang="en-GB" sz="1800">
                        <a:latin typeface="Arial" panose="020B0604020202020204" pitchFamily="34" charset="0"/>
                        <a:cs typeface="Arial" panose="020B0604020202020204" pitchFamily="34" charset="0"/>
                      </a:endParaRPr>
                    </a:p>
                  </a:txBody>
                  <a:tcPr marL="90595" marR="90595" marT="45297" marB="45297">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800" b="0" u="sng">
                          <a:solidFill>
                            <a:schemeClr val="tx1"/>
                          </a:solidFill>
                          <a:latin typeface="Arial" panose="020B0604020202020204" pitchFamily="34" charset="0"/>
                          <a:cs typeface="Arial" panose="020B0604020202020204" pitchFamily="34" charset="0"/>
                        </a:rPr>
                        <a:t>Autumn 1</a:t>
                      </a:r>
                      <a:endParaRPr lang="en-GB" sz="1800" b="0" u="sng">
                        <a:solidFill>
                          <a:schemeClr val="tx1"/>
                        </a:solidFill>
                        <a:latin typeface="Arial" panose="020B0604020202020204" pitchFamily="34" charset="0"/>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u="sng">
                          <a:solidFill>
                            <a:schemeClr val="tx1"/>
                          </a:solidFill>
                          <a:latin typeface="Arial" panose="020B0604020202020204" pitchFamily="34" charset="0"/>
                          <a:cs typeface="Arial" panose="020B0604020202020204" pitchFamily="34" charset="0"/>
                        </a:rPr>
                        <a:t>Autumn 2</a:t>
                      </a:r>
                      <a:endParaRPr lang="en-GB" sz="1800" b="0" u="sng">
                        <a:solidFill>
                          <a:schemeClr val="tx1"/>
                        </a:solidFill>
                        <a:latin typeface="Arial" panose="020B0604020202020204" pitchFamily="34" charset="0"/>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800" b="0" u="sng">
                          <a:solidFill>
                            <a:schemeClr val="tx1"/>
                          </a:solidFill>
                          <a:latin typeface="Arial" panose="020B0604020202020204" pitchFamily="34" charset="0"/>
                          <a:cs typeface="Arial" panose="020B0604020202020204" pitchFamily="34" charset="0"/>
                        </a:rPr>
                        <a:t>Spring 1</a:t>
                      </a:r>
                      <a:endParaRPr lang="en-GB" sz="1800" b="0" u="sng">
                        <a:solidFill>
                          <a:schemeClr val="tx1"/>
                        </a:solidFill>
                        <a:latin typeface="Arial" panose="020B0604020202020204" pitchFamily="34" charset="0"/>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800" b="0" u="sng">
                          <a:solidFill>
                            <a:schemeClr val="tx1"/>
                          </a:solidFill>
                          <a:latin typeface="Arial" panose="020B0604020202020204" pitchFamily="34" charset="0"/>
                          <a:cs typeface="Arial" panose="020B0604020202020204" pitchFamily="34" charset="0"/>
                        </a:rPr>
                        <a:t>Spring 2</a:t>
                      </a:r>
                      <a:endParaRPr lang="en-GB" sz="1800" b="0" u="sng">
                        <a:solidFill>
                          <a:schemeClr val="tx1"/>
                        </a:solidFill>
                        <a:latin typeface="Arial" panose="020B0604020202020204" pitchFamily="34" charset="0"/>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800" b="0" u="sng">
                          <a:solidFill>
                            <a:schemeClr val="tx1"/>
                          </a:solidFill>
                          <a:latin typeface="Arial" panose="020B0604020202020204" pitchFamily="34" charset="0"/>
                          <a:cs typeface="Arial" panose="020B0604020202020204" pitchFamily="34" charset="0"/>
                        </a:rPr>
                        <a:t>Summer 1</a:t>
                      </a:r>
                      <a:endParaRPr lang="en-GB" sz="1800" b="0" u="sng">
                        <a:solidFill>
                          <a:schemeClr val="tx1"/>
                        </a:solidFill>
                        <a:latin typeface="Arial" panose="020B0604020202020204" pitchFamily="34" charset="0"/>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800" b="0" u="sng" dirty="0">
                          <a:solidFill>
                            <a:schemeClr val="tx1"/>
                          </a:solidFill>
                          <a:latin typeface="Arial" panose="020B0604020202020204" pitchFamily="34" charset="0"/>
                          <a:cs typeface="Arial" panose="020B0604020202020204" pitchFamily="34" charset="0"/>
                        </a:rPr>
                        <a:t>Summer 2</a:t>
                      </a:r>
                      <a:endParaRPr lang="en-GB" sz="1800" b="0" u="sng" dirty="0">
                        <a:solidFill>
                          <a:schemeClr val="tx1"/>
                        </a:solidFill>
                        <a:latin typeface="Arial" panose="020B0604020202020204" pitchFamily="34" charset="0"/>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13285939"/>
                  </a:ext>
                </a:extLst>
              </a:tr>
              <a:tr h="795002">
                <a:tc>
                  <a:txBody>
                    <a:bodyPr/>
                    <a:lstStyle/>
                    <a:p>
                      <a:pPr algn="ctr"/>
                      <a:r>
                        <a:rPr lang="en-US" sz="1600" b="0" dirty="0">
                          <a:latin typeface="Arial" panose="020B0604020202020204" pitchFamily="34" charset="0"/>
                          <a:cs typeface="Arial" panose="020B0604020202020204" pitchFamily="34" charset="0"/>
                        </a:rPr>
                        <a:t>Overarching theme</a:t>
                      </a:r>
                      <a:endParaRPr lang="en-GB" sz="1600" b="0" dirty="0">
                        <a:latin typeface="Arial" panose="020B0604020202020204" pitchFamily="34" charset="0"/>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b="1">
                          <a:latin typeface="Arial" panose="020B0604020202020204" pitchFamily="34" charset="0"/>
                          <a:cs typeface="Arial" panose="020B0604020202020204" pitchFamily="34" charset="0"/>
                        </a:rPr>
                        <a:t>What makes me special?</a:t>
                      </a: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a:latin typeface="Arial" panose="020B0604020202020204" pitchFamily="34" charset="0"/>
                          <a:cs typeface="Arial" panose="020B0604020202020204" pitchFamily="34" charset="0"/>
                        </a:rPr>
                        <a:t>How do people celebrate?</a:t>
                      </a: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en-US" sz="1400" b="1">
                          <a:latin typeface="Arial" panose="020B0604020202020204" pitchFamily="34" charset="0"/>
                          <a:cs typeface="Arial" panose="020B0604020202020204" pitchFamily="34" charset="0"/>
                        </a:rPr>
                        <a:t>Once upon a time…</a:t>
                      </a: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a:latin typeface="Arial" panose="020B0604020202020204" pitchFamily="34" charset="0"/>
                          <a:cs typeface="Arial" panose="020B0604020202020204" pitchFamily="34" charset="0"/>
                        </a:rPr>
                        <a:t>How does my garden grow?</a:t>
                      </a: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en-US" sz="1400" b="1">
                          <a:latin typeface="Arial" panose="020B0604020202020204" pitchFamily="34" charset="0"/>
                          <a:cs typeface="Arial" panose="020B0604020202020204" pitchFamily="34" charset="0"/>
                        </a:rPr>
                        <a:t>Let’s explore!</a:t>
                      </a: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latin typeface="Arial" panose="020B0604020202020204" pitchFamily="34" charset="0"/>
                          <a:cs typeface="Arial" panose="020B0604020202020204" pitchFamily="34" charset="0"/>
                        </a:rPr>
                        <a:t>Let’s make plans!</a:t>
                      </a: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272033691"/>
                  </a:ext>
                </a:extLst>
              </a:tr>
              <a:tr h="2150844">
                <a:tc>
                  <a:txBody>
                    <a:bodyPr/>
                    <a:lstStyle/>
                    <a:p>
                      <a:pPr algn="ctr"/>
                      <a:endParaRPr lang="en-US" sz="1050" b="1" dirty="0">
                        <a:latin typeface="Arial" panose="020B0604020202020204" pitchFamily="34" charset="0"/>
                        <a:cs typeface="Arial" panose="020B0604020202020204" pitchFamily="34" charset="0"/>
                      </a:endParaRPr>
                    </a:p>
                    <a:p>
                      <a:pPr algn="ctr"/>
                      <a:endParaRPr lang="en-US" sz="1050" b="1" dirty="0">
                        <a:latin typeface="Arial" panose="020B0604020202020204" pitchFamily="34" charset="0"/>
                        <a:cs typeface="Arial" panose="020B0604020202020204" pitchFamily="34" charset="0"/>
                      </a:endParaRPr>
                    </a:p>
                    <a:p>
                      <a:pPr algn="ctr"/>
                      <a:r>
                        <a:rPr lang="en-US" sz="1000" b="1" dirty="0">
                          <a:latin typeface="Arial" panose="020B0604020202020204" pitchFamily="34" charset="0"/>
                          <a:cs typeface="Arial" panose="020B0604020202020204" pitchFamily="34" charset="0"/>
                        </a:rPr>
                        <a:t>Comprehension</a:t>
                      </a:r>
                    </a:p>
                    <a:p>
                      <a:pPr algn="ctr"/>
                      <a:r>
                        <a:rPr lang="en-US" sz="1000" b="1" dirty="0">
                          <a:latin typeface="Arial" panose="020B0604020202020204" pitchFamily="34" charset="0"/>
                          <a:cs typeface="Arial" panose="020B0604020202020204" pitchFamily="34" charset="0"/>
                        </a:rPr>
                        <a:t>Word reading</a:t>
                      </a:r>
                    </a:p>
                    <a:p>
                      <a:pPr algn="ctr"/>
                      <a:r>
                        <a:rPr lang="en-US" sz="1000" b="1" dirty="0">
                          <a:latin typeface="Arial" panose="020B0604020202020204" pitchFamily="34" charset="0"/>
                          <a:cs typeface="Arial" panose="020B0604020202020204" pitchFamily="34" charset="0"/>
                        </a:rPr>
                        <a:t>Writing</a:t>
                      </a:r>
                    </a:p>
                    <a:p>
                      <a:pPr algn="ctr"/>
                      <a:endParaRPr lang="en-US" sz="1000" b="0" dirty="0">
                        <a:latin typeface="Arial" panose="020B0604020202020204" pitchFamily="34" charset="0"/>
                        <a:cs typeface="Arial" panose="020B0604020202020204" pitchFamily="34" charset="0"/>
                      </a:endParaRPr>
                    </a:p>
                    <a:p>
                      <a:pPr algn="ctr"/>
                      <a:r>
                        <a:rPr lang="en-US" sz="1000" b="0" dirty="0">
                          <a:latin typeface="Arial" panose="020B0604020202020204" pitchFamily="34" charset="0"/>
                          <a:cs typeface="Arial" panose="020B0604020202020204" pitchFamily="34" charset="0"/>
                        </a:rPr>
                        <a:t>*</a:t>
                      </a:r>
                      <a:r>
                        <a:rPr lang="en-US" sz="900" b="0" dirty="0">
                          <a:latin typeface="Arial" panose="020B0604020202020204" pitchFamily="34" charset="0"/>
                          <a:cs typeface="Arial" panose="020B0604020202020204" pitchFamily="34" charset="0"/>
                        </a:rPr>
                        <a:t>objectives are taught throughout CP across the year.</a:t>
                      </a:r>
                    </a:p>
                    <a:p>
                      <a:pPr algn="ctr"/>
                      <a:endParaRPr lang="en-US" sz="800" b="0" dirty="0">
                        <a:latin typeface="Arial" panose="020B0604020202020204" pitchFamily="34" charset="0"/>
                        <a:cs typeface="Arial" panose="020B0604020202020204" pitchFamily="34" charset="0"/>
                      </a:endParaRPr>
                    </a:p>
                    <a:p>
                      <a:pPr algn="ctr"/>
                      <a:endParaRPr lang="en-US" sz="800" b="0" dirty="0">
                        <a:latin typeface="Arial" panose="020B0604020202020204" pitchFamily="34" charset="0"/>
                        <a:cs typeface="Arial" panose="020B0604020202020204" pitchFamily="34" charset="0"/>
                      </a:endParaRPr>
                    </a:p>
                    <a:p>
                      <a:pPr algn="ctr"/>
                      <a:endParaRPr lang="en-US" sz="800" b="0" dirty="0">
                        <a:latin typeface="Arial" panose="020B0604020202020204" pitchFamily="34" charset="0"/>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l">
                        <a:buFont typeface="Arial" panose="020B0604020202020204" pitchFamily="34" charset="0"/>
                        <a:buNone/>
                      </a:pPr>
                      <a:r>
                        <a:rPr lang="en-US" sz="1000" dirty="0">
                          <a:solidFill>
                            <a:schemeClr val="tx1"/>
                          </a:solidFill>
                          <a:latin typeface="Arial" panose="020B0604020202020204" pitchFamily="34" charset="0"/>
                          <a:cs typeface="Arial" panose="020B0604020202020204" pitchFamily="34" charset="0"/>
                        </a:rPr>
                        <a:t>I am learning to:</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Listen and respond to stories, rhymes and poems.</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Discriminate between sounds</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Join in rhythmically with songs and rhymes</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Hold a book the right way up and turn the pages in order.</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Talk about the marks I make.</a:t>
                      </a:r>
                    </a:p>
                    <a:p>
                      <a:pPr algn="ctr"/>
                      <a:endParaRPr lang="en-US" sz="1000" dirty="0">
                        <a:solidFill>
                          <a:schemeClr val="tx1"/>
                        </a:solidFill>
                        <a:latin typeface="Arial" panose="020B0604020202020204" pitchFamily="34" charset="0"/>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l">
                        <a:buFont typeface="Arial" panose="020B0604020202020204" pitchFamily="34" charset="0"/>
                        <a:buNone/>
                      </a:pPr>
                      <a:r>
                        <a:rPr lang="en-US" sz="1000" dirty="0">
                          <a:solidFill>
                            <a:schemeClr val="tx1"/>
                          </a:solidFill>
                          <a:latin typeface="Arial" panose="020B0604020202020204" pitchFamily="34" charset="0"/>
                          <a:cs typeface="Arial" panose="020B0604020202020204" pitchFamily="34" charset="0"/>
                        </a:rPr>
                        <a:t>I am learning to:</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Talk about which stories I like.</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Act out parts of a familiar rhyme.</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Develop my auditory memory</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Copy a sequence of sounds.</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Keep in time to a beat.</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Use some shapes in my writing.</a:t>
                      </a: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l">
                        <a:buFont typeface="Arial" panose="020B0604020202020204" pitchFamily="34" charset="0"/>
                        <a:buNone/>
                      </a:pPr>
                      <a:r>
                        <a:rPr lang="en-US" sz="1000" dirty="0">
                          <a:solidFill>
                            <a:schemeClr val="tx1"/>
                          </a:solidFill>
                          <a:latin typeface="Arial" panose="020B0604020202020204" pitchFamily="34" charset="0"/>
                          <a:cs typeface="Arial" panose="020B0604020202020204" pitchFamily="34" charset="0"/>
                        </a:rPr>
                        <a:t>I am learning to:</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a:solidFill>
                            <a:schemeClr val="tx1"/>
                          </a:solidFill>
                          <a:latin typeface="Arial" panose="020B0604020202020204" pitchFamily="34" charset="0"/>
                          <a:cs typeface="Arial" panose="020B0604020202020204" pitchFamily="34" charset="0"/>
                        </a:rPr>
                        <a:t>Listen and respond to stories, rhymes and poems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a:solidFill>
                            <a:schemeClr val="tx1"/>
                          </a:solidFill>
                          <a:latin typeface="Arial" panose="020B0604020202020204" pitchFamily="34" charset="0"/>
                          <a:cs typeface="Arial" panose="020B0604020202020204" pitchFamily="34" charset="0"/>
                        </a:rPr>
                        <a:t>Talk about key events in a story that I like.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err="1">
                          <a:solidFill>
                            <a:schemeClr val="tx1"/>
                          </a:solidFill>
                          <a:latin typeface="Arial" panose="020B0604020202020204" pitchFamily="34" charset="0"/>
                          <a:cs typeface="Arial" panose="020B0604020202020204" pitchFamily="34" charset="0"/>
                        </a:rPr>
                        <a:t>Recognise</a:t>
                      </a:r>
                      <a:r>
                        <a:rPr lang="en-US" sz="1000" dirty="0">
                          <a:solidFill>
                            <a:schemeClr val="tx1"/>
                          </a:solidFill>
                          <a:latin typeface="Arial" panose="020B0604020202020204" pitchFamily="34" charset="0"/>
                          <a:cs typeface="Arial" panose="020B0604020202020204" pitchFamily="34" charset="0"/>
                        </a:rPr>
                        <a:t> that some words sound the same.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a:solidFill>
                            <a:schemeClr val="tx1"/>
                          </a:solidFill>
                          <a:latin typeface="Arial" panose="020B0604020202020204" pitchFamily="34" charset="0"/>
                          <a:cs typeface="Arial" panose="020B0604020202020204" pitchFamily="34" charset="0"/>
                        </a:rPr>
                        <a:t>Know that a sentence has lots of words.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000" dirty="0">
                        <a:solidFill>
                          <a:schemeClr val="tx1"/>
                        </a:solidFill>
                        <a:latin typeface="Arial" panose="020B0604020202020204" pitchFamily="34" charset="0"/>
                        <a:cs typeface="Arial" panose="020B0604020202020204" pitchFamily="34" charset="0"/>
                      </a:endParaRPr>
                    </a:p>
                    <a:p>
                      <a:pPr marL="171450" indent="-171450" algn="l">
                        <a:buFont typeface="Arial" panose="020B0604020202020204" pitchFamily="34" charset="0"/>
                        <a:buChar char="•"/>
                      </a:pPr>
                      <a:endParaRPr lang="en-US" sz="1000" dirty="0">
                        <a:solidFill>
                          <a:schemeClr val="tx1"/>
                        </a:solidFill>
                        <a:latin typeface="Arial" panose="020B0604020202020204" pitchFamily="34"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b="0" i="0" kern="1200" dirty="0">
                        <a:solidFill>
                          <a:schemeClr val="dk1"/>
                        </a:solidFill>
                        <a:effectLst/>
                        <a:latin typeface="Arial" panose="020B0604020202020204" pitchFamily="34" charset="0"/>
                        <a:ea typeface="+mn-ea"/>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l">
                        <a:buFont typeface="Arial" panose="020B0604020202020204" pitchFamily="34" charset="0"/>
                        <a:buNone/>
                      </a:pPr>
                      <a:r>
                        <a:rPr lang="en-US" sz="1000" dirty="0">
                          <a:solidFill>
                            <a:schemeClr val="tx1"/>
                          </a:solidFill>
                          <a:latin typeface="Arial" panose="020B0604020202020204" pitchFamily="34" charset="0"/>
                          <a:cs typeface="Arial" panose="020B0604020202020204" pitchFamily="34" charset="0"/>
                        </a:rPr>
                        <a:t>I am learning to:</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Act out parts of a familiar story or rhyme.</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Retell parts of a story.</a:t>
                      </a:r>
                    </a:p>
                    <a:p>
                      <a:pPr marL="171450" indent="-171450" algn="l">
                        <a:buFont typeface="Arial" panose="020B0604020202020204" pitchFamily="34" charset="0"/>
                        <a:buChar char="•"/>
                      </a:pPr>
                      <a:r>
                        <a:rPr lang="en-US" sz="1000" dirty="0" err="1">
                          <a:solidFill>
                            <a:schemeClr val="tx1"/>
                          </a:solidFill>
                          <a:latin typeface="Arial" panose="020B0604020202020204" pitchFamily="34" charset="0"/>
                          <a:cs typeface="Arial" panose="020B0604020202020204" pitchFamily="34" charset="0"/>
                        </a:rPr>
                        <a:t>Recognsie</a:t>
                      </a:r>
                      <a:r>
                        <a:rPr lang="en-US" sz="1000" dirty="0">
                          <a:solidFill>
                            <a:schemeClr val="tx1"/>
                          </a:solidFill>
                          <a:latin typeface="Arial" panose="020B0604020202020204" pitchFamily="34" charset="0"/>
                          <a:cs typeface="Arial" panose="020B0604020202020204" pitchFamily="34" charset="0"/>
                        </a:rPr>
                        <a:t> that some words start with the same sound</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Identify syllables in a word.</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Copy letters in my name.</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kern="1200" dirty="0">
                        <a:solidFill>
                          <a:schemeClr val="tx1"/>
                        </a:solidFill>
                        <a:latin typeface="Arial" panose="020B0604020202020204" pitchFamily="34" charset="0"/>
                        <a:ea typeface="+mn-ea"/>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l">
                        <a:buFont typeface="Arial" panose="020B0604020202020204" pitchFamily="34" charset="0"/>
                        <a:buNone/>
                      </a:pPr>
                      <a:r>
                        <a:rPr lang="en-US" sz="1000" dirty="0">
                          <a:solidFill>
                            <a:schemeClr val="tx1"/>
                          </a:solidFill>
                          <a:latin typeface="Arial" panose="020B0604020202020204" pitchFamily="34" charset="0"/>
                          <a:cs typeface="Arial" panose="020B0604020202020204" pitchFamily="34" charset="0"/>
                        </a:rPr>
                        <a:t>I am learning to:</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Talk about key events in stories.</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Say what has happened in a story.</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Make a set of rhyming words</a:t>
                      </a:r>
                    </a:p>
                    <a:p>
                      <a:pPr marL="171450" indent="-171450" algn="l">
                        <a:buFont typeface="Arial" panose="020B0604020202020204" pitchFamily="34" charset="0"/>
                        <a:buChar char="•"/>
                      </a:pPr>
                      <a:r>
                        <a:rPr lang="en-US" sz="1000" dirty="0" err="1">
                          <a:solidFill>
                            <a:schemeClr val="tx1"/>
                          </a:solidFill>
                          <a:latin typeface="Arial" panose="020B0604020202020204" pitchFamily="34" charset="0"/>
                          <a:cs typeface="Arial" panose="020B0604020202020204" pitchFamily="34" charset="0"/>
                        </a:rPr>
                        <a:t>Recognise</a:t>
                      </a:r>
                      <a:r>
                        <a:rPr lang="en-US" sz="1000" dirty="0">
                          <a:solidFill>
                            <a:schemeClr val="tx1"/>
                          </a:solidFill>
                          <a:latin typeface="Arial" panose="020B0604020202020204" pitchFamily="34" charset="0"/>
                          <a:cs typeface="Arial" panose="020B0604020202020204" pitchFamily="34" charset="0"/>
                        </a:rPr>
                        <a:t> familiar words and signs.</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Write some letters in my name correctly.</a:t>
                      </a:r>
                      <a:endParaRPr lang="en-GB" sz="1000" dirty="0">
                        <a:solidFill>
                          <a:schemeClr val="tx1"/>
                        </a:solidFill>
                        <a:latin typeface="Arial" panose="020B0604020202020204" pitchFamily="34"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b="0" i="0" kern="1200" dirty="0">
                        <a:solidFill>
                          <a:schemeClr val="dk1"/>
                        </a:solidFill>
                        <a:effectLst/>
                        <a:latin typeface="Arial" panose="020B0604020202020204" pitchFamily="34" charset="0"/>
                        <a:ea typeface="+mn-ea"/>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l">
                        <a:buFont typeface="Arial" panose="020B0604020202020204" pitchFamily="34" charset="0"/>
                        <a:buNone/>
                      </a:pPr>
                      <a:r>
                        <a:rPr lang="en-US" sz="1000" dirty="0">
                          <a:solidFill>
                            <a:schemeClr val="tx1"/>
                          </a:solidFill>
                          <a:latin typeface="Arial" panose="020B0604020202020204" pitchFamily="34" charset="0"/>
                          <a:cs typeface="Arial" panose="020B0604020202020204" pitchFamily="34" charset="0"/>
                        </a:rPr>
                        <a:t>I am learning to:</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Predict what might happen next in a story.</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Work from left to right and top to bottom.</a:t>
                      </a:r>
                    </a:p>
                    <a:p>
                      <a:pPr marL="171450" indent="-171450" algn="l">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Write the initial sound for a word correctly with support.</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b="0" i="0" kern="1200" dirty="0">
                        <a:solidFill>
                          <a:schemeClr val="dk1"/>
                        </a:solidFill>
                        <a:effectLst/>
                        <a:latin typeface="+mj-lt"/>
                        <a:ea typeface="+mn-ea"/>
                        <a:cs typeface="+mn-cs"/>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63662612"/>
                  </a:ext>
                </a:extLst>
              </a:tr>
              <a:tr h="1312144">
                <a:tc>
                  <a:txBody>
                    <a:bodyPr/>
                    <a:lstStyle/>
                    <a:p>
                      <a:pPr algn="ctr"/>
                      <a:r>
                        <a:rPr lang="en-US" sz="900" b="0" dirty="0">
                          <a:latin typeface="Arial" panose="020B0604020202020204" pitchFamily="34" charset="0"/>
                          <a:cs typeface="Arial" panose="020B0604020202020204" pitchFamily="34" charset="0"/>
                        </a:rPr>
                        <a:t>Statutory Framework for Literacy</a:t>
                      </a: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6">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GB" sz="1000" dirty="0">
                          <a:latin typeface="Arial" panose="020B0604020202020204" pitchFamily="34" charset="0"/>
                          <a:cs typeface="Arial" panose="020B0604020202020204" pitchFamily="34" charset="0"/>
                        </a:rPr>
                        <a:t>It is crucial for children to develop a life-long love of reading. Reading consists of two dimensions: language comprehension and word reading. Language comprehension (necessary for both reading and writing) starts from birth. It only develops when adults talk with children about the world around them and the books (stories and non-fiction) they read with them, and enjoy rhymes, poems and songs together. Skilled word reading, taught later, involves both the speedy working out of the pronunciation of unfamiliar printed words (decoding) and the speedy recognition of familiar printed words. Writing involves transcription (spelling and handwriting) and composition (articulating ideas and structuring them in speech, before writing).</a:t>
                      </a: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hMerge="1">
                  <a:txBody>
                    <a:bodyPr/>
                    <a:lstStyle/>
                    <a:p>
                      <a:pPr algn="ctr"/>
                      <a:endParaRPr lang="en-GB" sz="800" dirty="0">
                        <a:solidFill>
                          <a:schemeClr val="tx1"/>
                        </a:solidFill>
                        <a:latin typeface="Arial" panose="020B0604020202020204" pitchFamily="34" charset="0"/>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800" b="0" i="0" kern="1200" dirty="0">
                        <a:solidFill>
                          <a:schemeClr val="dk1"/>
                        </a:solidFill>
                        <a:effectLst/>
                        <a:latin typeface="Arial" panose="020B0604020202020204" pitchFamily="34" charset="0"/>
                        <a:ea typeface="+mn-ea"/>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800" kern="1200" dirty="0">
                        <a:solidFill>
                          <a:schemeClr val="tx1"/>
                        </a:solidFill>
                        <a:latin typeface="Arial" panose="020B0604020202020204" pitchFamily="34" charset="0"/>
                        <a:ea typeface="+mn-ea"/>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800" b="0" i="0" kern="1200" dirty="0">
                        <a:solidFill>
                          <a:schemeClr val="dk1"/>
                        </a:solidFill>
                        <a:effectLst/>
                        <a:latin typeface="Arial" panose="020B0604020202020204" pitchFamily="34" charset="0"/>
                        <a:ea typeface="+mn-ea"/>
                        <a:cs typeface="Arial" panose="020B0604020202020204" pitchFamily="34" charset="0"/>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800" b="0" i="0" kern="1200" dirty="0">
                        <a:solidFill>
                          <a:schemeClr val="dk1"/>
                        </a:solidFill>
                        <a:effectLst/>
                        <a:latin typeface="+mj-lt"/>
                        <a:ea typeface="+mn-ea"/>
                        <a:cs typeface="+mn-cs"/>
                      </a:endParaRPr>
                    </a:p>
                  </a:txBody>
                  <a:tcPr marL="90595" marR="90595" marT="45297" marB="452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53102111"/>
                  </a:ext>
                </a:extLst>
              </a:tr>
            </a:tbl>
          </a:graphicData>
        </a:graphic>
      </p:graphicFrame>
      <p:sp>
        <p:nvSpPr>
          <p:cNvPr id="2" name="Rectangle 1">
            <a:extLst>
              <a:ext uri="{FF2B5EF4-FFF2-40B4-BE49-F238E27FC236}">
                <a16:creationId xmlns:a16="http://schemas.microsoft.com/office/drawing/2014/main" id="{9BBE880A-4D6A-47F8-B767-CAF7DCD69059}"/>
              </a:ext>
            </a:extLst>
          </p:cNvPr>
          <p:cNvSpPr/>
          <p:nvPr/>
        </p:nvSpPr>
        <p:spPr>
          <a:xfrm>
            <a:off x="5275812" y="137134"/>
            <a:ext cx="1802096" cy="707886"/>
          </a:xfrm>
          <a:prstGeom prst="rect">
            <a:avLst/>
          </a:prstGeom>
          <a:noFill/>
        </p:spPr>
        <p:txBody>
          <a:bodyPr wrap="none" lIns="91440" tIns="45720" rIns="91440" bIns="45720">
            <a:spAutoFit/>
          </a:bodyPr>
          <a:lstStyle/>
          <a:p>
            <a:pPr algn="ctr"/>
            <a:r>
              <a:rPr lang="en-US" sz="4000" dirty="0">
                <a:ln w="0"/>
                <a:effectLst>
                  <a:outerShdw blurRad="38100" dist="19050" dir="2700000" algn="tl" rotWithShape="0">
                    <a:schemeClr val="dk1">
                      <a:alpha val="40000"/>
                    </a:schemeClr>
                  </a:outerShdw>
                </a:effectLst>
              </a:rPr>
              <a:t>Literacy</a:t>
            </a:r>
            <a:endParaRPr lang="en-US" sz="4000" b="0" cap="none" spc="0" dirty="0">
              <a:ln w="0"/>
              <a:solidFill>
                <a:schemeClr val="tx1"/>
              </a:solidFill>
              <a:effectLst>
                <a:outerShdw blurRad="38100" dist="19050" dir="2700000" algn="tl" rotWithShape="0">
                  <a:schemeClr val="dk1">
                    <a:alpha val="40000"/>
                  </a:schemeClr>
                </a:outerShdw>
              </a:effectLst>
            </a:endParaRPr>
          </a:p>
        </p:txBody>
      </p:sp>
      <p:pic>
        <p:nvPicPr>
          <p:cNvPr id="14" name="Picture 4">
            <a:extLst>
              <a:ext uri="{FF2B5EF4-FFF2-40B4-BE49-F238E27FC236}">
                <a16:creationId xmlns:a16="http://schemas.microsoft.com/office/drawing/2014/main" id="{FA32D93E-590A-446B-8FAA-019F880A148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3462" y="6566956"/>
            <a:ext cx="1582464" cy="286481"/>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Tree>
    <p:extLst>
      <p:ext uri="{BB962C8B-B14F-4D97-AF65-F5344CB8AC3E}">
        <p14:creationId xmlns:p14="http://schemas.microsoft.com/office/powerpoint/2010/main" val="20765513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438</Words>
  <Application>Microsoft Office PowerPoint</Application>
  <PresentationFormat>Widescreen</PresentationFormat>
  <Paragraphs>59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Ruth McKenny</dc:creator>
  <cp:lastModifiedBy>Ruth McKenny</cp:lastModifiedBy>
  <cp:revision>1</cp:revision>
  <dcterms:created xsi:type="dcterms:W3CDTF">2022-10-07T09:51:12Z</dcterms:created>
  <dcterms:modified xsi:type="dcterms:W3CDTF">2022-10-07T09:52:16Z</dcterms:modified>
</cp:coreProperties>
</file>