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3" r:id="rId10"/>
    <p:sldId id="264" r:id="rId11"/>
    <p:sldId id="265" r:id="rId12"/>
    <p:sldId id="261" r:id="rId13"/>
    <p:sldId id="267" r:id="rId14"/>
    <p:sldId id="268" r:id="rId15"/>
    <p:sldId id="269" r:id="rId16"/>
    <p:sldId id="270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93DD7D-81CF-450E-AAA1-2F991C85D829}" v="75" dt="2023-10-01T20:06:08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McKenny" userId="ba85e756-0bb8-4ae7-9869-106d8ac5b330" providerId="ADAL" clId="{7893DD7D-81CF-450E-AAA1-2F991C85D829}"/>
    <pc:docChg chg="undo custSel addSld delSld modSld sldOrd modMainMaster">
      <pc:chgData name="Ruth McKenny" userId="ba85e756-0bb8-4ae7-9869-106d8ac5b330" providerId="ADAL" clId="{7893DD7D-81CF-450E-AAA1-2F991C85D829}" dt="2023-10-03T14:38:18.295" v="1130" actId="47"/>
      <pc:docMkLst>
        <pc:docMk/>
      </pc:docMkLst>
      <pc:sldChg chg="addSp delSp modSp mod modTransition setBg modAnim">
        <pc:chgData name="Ruth McKenny" userId="ba85e756-0bb8-4ae7-9869-106d8ac5b330" providerId="ADAL" clId="{7893DD7D-81CF-450E-AAA1-2F991C85D829}" dt="2023-10-01T13:12:42.156" v="993"/>
        <pc:sldMkLst>
          <pc:docMk/>
          <pc:sldMk cId="3910807753" sldId="256"/>
        </pc:sldMkLst>
        <pc:spChg chg="del">
          <ac:chgData name="Ruth McKenny" userId="ba85e756-0bb8-4ae7-9869-106d8ac5b330" providerId="ADAL" clId="{7893DD7D-81CF-450E-AAA1-2F991C85D829}" dt="2023-09-28T16:48:38.249" v="199" actId="26606"/>
          <ac:spMkLst>
            <pc:docMk/>
            <pc:sldMk cId="3910807753" sldId="256"/>
            <ac:spMk id="12" creationId="{F3060C83-F051-4F0E-ABAD-AA0DFC48B218}"/>
          </ac:spMkLst>
        </pc:spChg>
        <pc:spChg chg="del">
          <ac:chgData name="Ruth McKenny" userId="ba85e756-0bb8-4ae7-9869-106d8ac5b330" providerId="ADAL" clId="{7893DD7D-81CF-450E-AAA1-2F991C85D829}" dt="2023-09-28T16:48:38.249" v="199" actId="26606"/>
          <ac:spMkLst>
            <pc:docMk/>
            <pc:sldMk cId="3910807753" sldId="256"/>
            <ac:spMk id="14" creationId="{83C98ABE-055B-441F-B07E-44F97F083C39}"/>
          </ac:spMkLst>
        </pc:spChg>
        <pc:spChg chg="del">
          <ac:chgData name="Ruth McKenny" userId="ba85e756-0bb8-4ae7-9869-106d8ac5b330" providerId="ADAL" clId="{7893DD7D-81CF-450E-AAA1-2F991C85D829}" dt="2023-09-28T16:48:38.249" v="199" actId="26606"/>
          <ac:spMkLst>
            <pc:docMk/>
            <pc:sldMk cId="3910807753" sldId="256"/>
            <ac:spMk id="16" creationId="{29FDB030-9B49-4CED-8CCD-4D99382388AC}"/>
          </ac:spMkLst>
        </pc:spChg>
        <pc:spChg chg="del">
          <ac:chgData name="Ruth McKenny" userId="ba85e756-0bb8-4ae7-9869-106d8ac5b330" providerId="ADAL" clId="{7893DD7D-81CF-450E-AAA1-2F991C85D829}" dt="2023-09-28T16:48:38.249" v="199" actId="26606"/>
          <ac:spMkLst>
            <pc:docMk/>
            <pc:sldMk cId="3910807753" sldId="256"/>
            <ac:spMk id="18" creationId="{3783CA14-24A1-485C-8B30-D6A5D87987AD}"/>
          </ac:spMkLst>
        </pc:spChg>
        <pc:spChg chg="del">
          <ac:chgData name="Ruth McKenny" userId="ba85e756-0bb8-4ae7-9869-106d8ac5b330" providerId="ADAL" clId="{7893DD7D-81CF-450E-AAA1-2F991C85D829}" dt="2023-09-28T16:48:38.249" v="199" actId="26606"/>
          <ac:spMkLst>
            <pc:docMk/>
            <pc:sldMk cId="3910807753" sldId="256"/>
            <ac:spMk id="20" creationId="{9A97C86A-04D6-40F7-AE84-31AB43E6A846}"/>
          </ac:spMkLst>
        </pc:spChg>
        <pc:spChg chg="del">
          <ac:chgData name="Ruth McKenny" userId="ba85e756-0bb8-4ae7-9869-106d8ac5b330" providerId="ADAL" clId="{7893DD7D-81CF-450E-AAA1-2F991C85D829}" dt="2023-09-28T16:48:38.249" v="199" actId="26606"/>
          <ac:spMkLst>
            <pc:docMk/>
            <pc:sldMk cId="3910807753" sldId="256"/>
            <ac:spMk id="22" creationId="{FF9F2414-84E8-453E-B1F3-389FDE8192D9}"/>
          </ac:spMkLst>
        </pc:spChg>
        <pc:spChg chg="del">
          <ac:chgData name="Ruth McKenny" userId="ba85e756-0bb8-4ae7-9869-106d8ac5b330" providerId="ADAL" clId="{7893DD7D-81CF-450E-AAA1-2F991C85D829}" dt="2023-09-28T16:48:38.249" v="199" actId="26606"/>
          <ac:spMkLst>
            <pc:docMk/>
            <pc:sldMk cId="3910807753" sldId="256"/>
            <ac:spMk id="24" creationId="{3ECA69A1-7536-43AC-85EF-C7106179F5ED}"/>
          </ac:spMkLst>
        </pc:spChg>
        <pc:spChg chg="add del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29" creationId="{F3060C83-F051-4F0E-ABAD-AA0DFC48B218}"/>
          </ac:spMkLst>
        </pc:spChg>
        <pc:spChg chg="add del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31" creationId="{83C98ABE-055B-441F-B07E-44F97F083C39}"/>
          </ac:spMkLst>
        </pc:spChg>
        <pc:spChg chg="add del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33" creationId="{29FDB030-9B49-4CED-8CCD-4D99382388AC}"/>
          </ac:spMkLst>
        </pc:spChg>
        <pc:spChg chg="add del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35" creationId="{3783CA14-24A1-485C-8B30-D6A5D87987AD}"/>
          </ac:spMkLst>
        </pc:spChg>
        <pc:spChg chg="add del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37" creationId="{9A97C86A-04D6-40F7-AE84-31AB43E6A846}"/>
          </ac:spMkLst>
        </pc:spChg>
        <pc:spChg chg="add del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39" creationId="{FF9F2414-84E8-453E-B1F3-389FDE8192D9}"/>
          </ac:spMkLst>
        </pc:spChg>
        <pc:spChg chg="add del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41" creationId="{3ECA69A1-7536-43AC-85EF-C7106179F5ED}"/>
          </ac:spMkLst>
        </pc:spChg>
        <pc:spChg chg="add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46" creationId="{F3060C83-F051-4F0E-ABAD-AA0DFC48B218}"/>
          </ac:spMkLst>
        </pc:spChg>
        <pc:spChg chg="add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48" creationId="{83C98ABE-055B-441F-B07E-44F97F083C39}"/>
          </ac:spMkLst>
        </pc:spChg>
        <pc:spChg chg="add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50" creationId="{29FDB030-9B49-4CED-8CCD-4D99382388AC}"/>
          </ac:spMkLst>
        </pc:spChg>
        <pc:spChg chg="add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52" creationId="{3783CA14-24A1-485C-8B30-D6A5D87987AD}"/>
          </ac:spMkLst>
        </pc:spChg>
        <pc:spChg chg="add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54" creationId="{9A97C86A-04D6-40F7-AE84-31AB43E6A846}"/>
          </ac:spMkLst>
        </pc:spChg>
        <pc:spChg chg="add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56" creationId="{FF9F2414-84E8-453E-B1F3-389FDE8192D9}"/>
          </ac:spMkLst>
        </pc:spChg>
        <pc:spChg chg="add">
          <ac:chgData name="Ruth McKenny" userId="ba85e756-0bb8-4ae7-9869-106d8ac5b330" providerId="ADAL" clId="{7893DD7D-81CF-450E-AAA1-2F991C85D829}" dt="2023-09-28T16:49:12.003" v="201" actId="26606"/>
          <ac:spMkLst>
            <pc:docMk/>
            <pc:sldMk cId="3910807753" sldId="256"/>
            <ac:spMk id="58" creationId="{3ECA69A1-7536-43AC-85EF-C7106179F5ED}"/>
          </ac:spMkLst>
        </pc:spChg>
        <pc:picChg chg="add del mod">
          <ac:chgData name="Ruth McKenny" userId="ba85e756-0bb8-4ae7-9869-106d8ac5b330" providerId="ADAL" clId="{7893DD7D-81CF-450E-AAA1-2F991C85D829}" dt="2023-10-01T13:10:51.792" v="990"/>
          <ac:picMkLst>
            <pc:docMk/>
            <pc:sldMk cId="3910807753" sldId="256"/>
            <ac:picMk id="2" creationId="{82A30FB3-B4C6-4631-AB0B-EA3259A80B8E}"/>
          </ac:picMkLst>
        </pc:picChg>
        <pc:picChg chg="add del mod">
          <ac:chgData name="Ruth McKenny" userId="ba85e756-0bb8-4ae7-9869-106d8ac5b330" providerId="ADAL" clId="{7893DD7D-81CF-450E-AAA1-2F991C85D829}" dt="2023-10-01T13:11:51.510" v="992"/>
          <ac:picMkLst>
            <pc:docMk/>
            <pc:sldMk cId="3910807753" sldId="256"/>
            <ac:picMk id="3" creationId="{86B8A98D-34C5-4EEE-9CE7-7F20FF54B2F3}"/>
          </ac:picMkLst>
        </pc:picChg>
        <pc:picChg chg="add mod">
          <ac:chgData name="Ruth McKenny" userId="ba85e756-0bb8-4ae7-9869-106d8ac5b330" providerId="ADAL" clId="{7893DD7D-81CF-450E-AAA1-2F991C85D829}" dt="2023-10-01T13:12:42.156" v="993"/>
          <ac:picMkLst>
            <pc:docMk/>
            <pc:sldMk cId="3910807753" sldId="256"/>
            <ac:picMk id="4" creationId="{29B1E451-8E82-4843-969F-17B74CBAD6E8}"/>
          </ac:picMkLst>
        </pc:picChg>
      </pc:sldChg>
      <pc:sldChg chg="addSp delSp modSp new mod modTransition setBg modAnim">
        <pc:chgData name="Ruth McKenny" userId="ba85e756-0bb8-4ae7-9869-106d8ac5b330" providerId="ADAL" clId="{7893DD7D-81CF-450E-AAA1-2F991C85D829}" dt="2023-10-01T13:15:42.396" v="996"/>
        <pc:sldMkLst>
          <pc:docMk/>
          <pc:sldMk cId="2174213367" sldId="257"/>
        </pc:sldMkLst>
        <pc:spChg chg="add mod">
          <ac:chgData name="Ruth McKenny" userId="ba85e756-0bb8-4ae7-9869-106d8ac5b330" providerId="ADAL" clId="{7893DD7D-81CF-450E-AAA1-2F991C85D829}" dt="2023-09-28T16:27:13.251" v="109" actId="26606"/>
          <ac:spMkLst>
            <pc:docMk/>
            <pc:sldMk cId="2174213367" sldId="257"/>
            <ac:spMk id="2" creationId="{26B0A43A-39C3-421D-85D6-A3E48A56881F}"/>
          </ac:spMkLst>
        </pc:spChg>
        <pc:spChg chg="add del mod">
          <ac:chgData name="Ruth McKenny" userId="ba85e756-0bb8-4ae7-9869-106d8ac5b330" providerId="ADAL" clId="{7893DD7D-81CF-450E-AAA1-2F991C85D829}" dt="2023-09-28T16:25:52.375" v="95"/>
          <ac:spMkLst>
            <pc:docMk/>
            <pc:sldMk cId="2174213367" sldId="257"/>
            <ac:spMk id="3" creationId="{0A9F21D8-1618-42B0-9C0A-2332F7F8D229}"/>
          </ac:spMkLst>
        </pc:spChg>
        <pc:spChg chg="add">
          <ac:chgData name="Ruth McKenny" userId="ba85e756-0bb8-4ae7-9869-106d8ac5b330" providerId="ADAL" clId="{7893DD7D-81CF-450E-AAA1-2F991C85D829}" dt="2023-09-28T16:27:13.251" v="109" actId="26606"/>
          <ac:spMkLst>
            <pc:docMk/>
            <pc:sldMk cId="2174213367" sldId="257"/>
            <ac:spMk id="2054" creationId="{AAAE94E3-A7DB-4868-B1E3-E49703488BBC}"/>
          </ac:spMkLst>
        </pc:spChg>
        <pc:spChg chg="add">
          <ac:chgData name="Ruth McKenny" userId="ba85e756-0bb8-4ae7-9869-106d8ac5b330" providerId="ADAL" clId="{7893DD7D-81CF-450E-AAA1-2F991C85D829}" dt="2023-09-28T16:27:13.251" v="109" actId="26606"/>
          <ac:spMkLst>
            <pc:docMk/>
            <pc:sldMk cId="2174213367" sldId="257"/>
            <ac:spMk id="2060" creationId="{3873B707-463F-40B0-8227-E8CC6C67EB25}"/>
          </ac:spMkLst>
        </pc:spChg>
        <pc:spChg chg="add">
          <ac:chgData name="Ruth McKenny" userId="ba85e756-0bb8-4ae7-9869-106d8ac5b330" providerId="ADAL" clId="{7893DD7D-81CF-450E-AAA1-2F991C85D829}" dt="2023-09-28T16:27:13.251" v="109" actId="26606"/>
          <ac:spMkLst>
            <pc:docMk/>
            <pc:sldMk cId="2174213367" sldId="257"/>
            <ac:spMk id="2062" creationId="{C13237C8-E62C-4F0D-A318-BD6FB6C2D138}"/>
          </ac:spMkLst>
        </pc:spChg>
        <pc:spChg chg="add">
          <ac:chgData name="Ruth McKenny" userId="ba85e756-0bb8-4ae7-9869-106d8ac5b330" providerId="ADAL" clId="{7893DD7D-81CF-450E-AAA1-2F991C85D829}" dt="2023-09-28T16:27:13.251" v="109" actId="26606"/>
          <ac:spMkLst>
            <pc:docMk/>
            <pc:sldMk cId="2174213367" sldId="257"/>
            <ac:spMk id="2064" creationId="{19C9EAEA-39D0-4B0E-A0EB-51E7B26740B1}"/>
          </ac:spMkLst>
        </pc:spChg>
        <pc:spChg chg="add">
          <ac:chgData name="Ruth McKenny" userId="ba85e756-0bb8-4ae7-9869-106d8ac5b330" providerId="ADAL" clId="{7893DD7D-81CF-450E-AAA1-2F991C85D829}" dt="2023-09-28T16:27:13.251" v="109" actId="26606"/>
          <ac:spMkLst>
            <pc:docMk/>
            <pc:sldMk cId="2174213367" sldId="257"/>
            <ac:spMk id="2066" creationId="{8CB5D2D7-DF65-4E86-BFBA-FFB9B5ACEB64}"/>
          </ac:spMkLst>
        </pc:spChg>
        <pc:grpChg chg="add">
          <ac:chgData name="Ruth McKenny" userId="ba85e756-0bb8-4ae7-9869-106d8ac5b330" providerId="ADAL" clId="{7893DD7D-81CF-450E-AAA1-2F991C85D829}" dt="2023-09-28T16:27:13.251" v="109" actId="26606"/>
          <ac:grpSpMkLst>
            <pc:docMk/>
            <pc:sldMk cId="2174213367" sldId="257"/>
            <ac:grpSpMk id="2056" creationId="{1DE889C7-FAD6-4397-98E2-05D503484459}"/>
          </ac:grpSpMkLst>
        </pc:grpChg>
        <pc:picChg chg="add del mod">
          <ac:chgData name="Ruth McKenny" userId="ba85e756-0bb8-4ae7-9869-106d8ac5b330" providerId="ADAL" clId="{7893DD7D-81CF-450E-AAA1-2F991C85D829}" dt="2023-10-01T13:14:59.419" v="995"/>
          <ac:picMkLst>
            <pc:docMk/>
            <pc:sldMk cId="2174213367" sldId="257"/>
            <ac:picMk id="3" creationId="{AC11FC77-22EE-4430-A685-98A7A6FAD135}"/>
          </ac:picMkLst>
        </pc:picChg>
        <pc:picChg chg="add mod">
          <ac:chgData name="Ruth McKenny" userId="ba85e756-0bb8-4ae7-9869-106d8ac5b330" providerId="ADAL" clId="{7893DD7D-81CF-450E-AAA1-2F991C85D829}" dt="2023-09-28T16:27:13.251" v="109" actId="26606"/>
          <ac:picMkLst>
            <pc:docMk/>
            <pc:sldMk cId="2174213367" sldId="257"/>
            <ac:picMk id="4" creationId="{81C87735-EF72-4AB7-A113-CD91F3599A08}"/>
          </ac:picMkLst>
        </pc:picChg>
        <pc:picChg chg="add mod">
          <ac:chgData name="Ruth McKenny" userId="ba85e756-0bb8-4ae7-9869-106d8ac5b330" providerId="ADAL" clId="{7893DD7D-81CF-450E-AAA1-2F991C85D829}" dt="2023-10-01T13:15:42.396" v="996"/>
          <ac:picMkLst>
            <pc:docMk/>
            <pc:sldMk cId="2174213367" sldId="257"/>
            <ac:picMk id="5" creationId="{44FEFF1C-57D0-49E9-B77F-28AF0C1BA48A}"/>
          </ac:picMkLst>
        </pc:picChg>
        <pc:picChg chg="add mod ord">
          <ac:chgData name="Ruth McKenny" userId="ba85e756-0bb8-4ae7-9869-106d8ac5b330" providerId="ADAL" clId="{7893DD7D-81CF-450E-AAA1-2F991C85D829}" dt="2023-09-28T16:27:13.251" v="109" actId="26606"/>
          <ac:picMkLst>
            <pc:docMk/>
            <pc:sldMk cId="2174213367" sldId="257"/>
            <ac:picMk id="2049" creationId="{FD58EB73-9791-4063-89DA-9952C020E031}"/>
          </ac:picMkLst>
        </pc:picChg>
      </pc:sldChg>
      <pc:sldChg chg="addSp delSp modSp new mod modTransition modAnim">
        <pc:chgData name="Ruth McKenny" userId="ba85e756-0bb8-4ae7-9869-106d8ac5b330" providerId="ADAL" clId="{7893DD7D-81CF-450E-AAA1-2F991C85D829}" dt="2023-10-01T20:07:33.418" v="1128" actId="478"/>
        <pc:sldMkLst>
          <pc:docMk/>
          <pc:sldMk cId="3064272670" sldId="258"/>
        </pc:sldMkLst>
        <pc:spChg chg="add del">
          <ac:chgData name="Ruth McKenny" userId="ba85e756-0bb8-4ae7-9869-106d8ac5b330" providerId="ADAL" clId="{7893DD7D-81CF-450E-AAA1-2F991C85D829}" dt="2023-10-01T20:07:33.418" v="1128" actId="478"/>
          <ac:spMkLst>
            <pc:docMk/>
            <pc:sldMk cId="3064272670" sldId="258"/>
            <ac:spMk id="2" creationId="{6740174A-E6DC-4975-AD05-458140AE7B95}"/>
          </ac:spMkLst>
        </pc:spChg>
        <pc:picChg chg="add mod modCrop">
          <ac:chgData name="Ruth McKenny" userId="ba85e756-0bb8-4ae7-9869-106d8ac5b330" providerId="ADAL" clId="{7893DD7D-81CF-450E-AAA1-2F991C85D829}" dt="2023-09-28T16:28:22.441" v="117" actId="14100"/>
          <ac:picMkLst>
            <pc:docMk/>
            <pc:sldMk cId="3064272670" sldId="258"/>
            <ac:picMk id="3" creationId="{1D443DE0-1AD6-4807-BDBD-552E672C1E30}"/>
          </ac:picMkLst>
        </pc:picChg>
        <pc:picChg chg="add mod">
          <ac:chgData name="Ruth McKenny" userId="ba85e756-0bb8-4ae7-9869-106d8ac5b330" providerId="ADAL" clId="{7893DD7D-81CF-450E-AAA1-2F991C85D829}" dt="2023-09-28T16:29:34.875" v="126" actId="1076"/>
          <ac:picMkLst>
            <pc:docMk/>
            <pc:sldMk cId="3064272670" sldId="258"/>
            <ac:picMk id="4" creationId="{1D632D90-D7FE-43BE-9933-4CBA32363684}"/>
          </ac:picMkLst>
        </pc:picChg>
        <pc:picChg chg="add mod">
          <ac:chgData name="Ruth McKenny" userId="ba85e756-0bb8-4ae7-9869-106d8ac5b330" providerId="ADAL" clId="{7893DD7D-81CF-450E-AAA1-2F991C85D829}" dt="2023-09-28T16:29:39.036" v="129" actId="1076"/>
          <ac:picMkLst>
            <pc:docMk/>
            <pc:sldMk cId="3064272670" sldId="258"/>
            <ac:picMk id="5" creationId="{970349F1-6DD6-4991-883A-98C50DDA3AEA}"/>
          </ac:picMkLst>
        </pc:picChg>
        <pc:picChg chg="add mod">
          <ac:chgData name="Ruth McKenny" userId="ba85e756-0bb8-4ae7-9869-106d8ac5b330" providerId="ADAL" clId="{7893DD7D-81CF-450E-AAA1-2F991C85D829}" dt="2023-09-28T16:29:46.417" v="132" actId="14100"/>
          <ac:picMkLst>
            <pc:docMk/>
            <pc:sldMk cId="3064272670" sldId="258"/>
            <ac:picMk id="6" creationId="{46E491FE-9E48-4383-8E82-1E94043AA571}"/>
          </ac:picMkLst>
        </pc:picChg>
        <pc:picChg chg="add del mod">
          <ac:chgData name="Ruth McKenny" userId="ba85e756-0bb8-4ae7-9869-106d8ac5b330" providerId="ADAL" clId="{7893DD7D-81CF-450E-AAA1-2F991C85D829}" dt="2023-10-01T13:16:01.683" v="998"/>
          <ac:picMkLst>
            <pc:docMk/>
            <pc:sldMk cId="3064272670" sldId="258"/>
            <ac:picMk id="7" creationId="{66E52E95-A3D2-4285-9B41-65831B559A43}"/>
          </ac:picMkLst>
        </pc:picChg>
        <pc:picChg chg="add mod">
          <ac:chgData name="Ruth McKenny" userId="ba85e756-0bb8-4ae7-9869-106d8ac5b330" providerId="ADAL" clId="{7893DD7D-81CF-450E-AAA1-2F991C85D829}" dt="2023-10-01T13:17:34.073" v="999"/>
          <ac:picMkLst>
            <pc:docMk/>
            <pc:sldMk cId="3064272670" sldId="258"/>
            <ac:picMk id="8" creationId="{685DC146-47CA-479E-A9D5-A1C8BE41AD3E}"/>
          </ac:picMkLst>
        </pc:picChg>
      </pc:sldChg>
      <pc:sldChg chg="addSp delSp modSp new mod modTransition modAnim">
        <pc:chgData name="Ruth McKenny" userId="ba85e756-0bb8-4ae7-9869-106d8ac5b330" providerId="ADAL" clId="{7893DD7D-81CF-450E-AAA1-2F991C85D829}" dt="2023-10-01T20:07:36.893" v="1129" actId="478"/>
        <pc:sldMkLst>
          <pc:docMk/>
          <pc:sldMk cId="138831713" sldId="259"/>
        </pc:sldMkLst>
        <pc:spChg chg="add del mod">
          <ac:chgData name="Ruth McKenny" userId="ba85e756-0bb8-4ae7-9869-106d8ac5b330" providerId="ADAL" clId="{7893DD7D-81CF-450E-AAA1-2F991C85D829}" dt="2023-10-01T20:07:36.893" v="1129" actId="478"/>
          <ac:spMkLst>
            <pc:docMk/>
            <pc:sldMk cId="138831713" sldId="259"/>
            <ac:spMk id="5" creationId="{D157C1AE-7837-41C1-805D-F8298A73D1CF}"/>
          </ac:spMkLst>
        </pc:spChg>
        <pc:spChg chg="add mod">
          <ac:chgData name="Ruth McKenny" userId="ba85e756-0bb8-4ae7-9869-106d8ac5b330" providerId="ADAL" clId="{7893DD7D-81CF-450E-AAA1-2F991C85D829}" dt="2023-09-28T16:32:34.379" v="153" actId="1076"/>
          <ac:spMkLst>
            <pc:docMk/>
            <pc:sldMk cId="138831713" sldId="259"/>
            <ac:spMk id="6" creationId="{32329CD3-1407-4117-B608-C9A86062E907}"/>
          </ac:spMkLst>
        </pc:spChg>
        <pc:picChg chg="add del mod">
          <ac:chgData name="Ruth McKenny" userId="ba85e756-0bb8-4ae7-9869-106d8ac5b330" providerId="ADAL" clId="{7893DD7D-81CF-450E-AAA1-2F991C85D829}" dt="2023-10-01T13:19:34.723" v="1001"/>
          <ac:picMkLst>
            <pc:docMk/>
            <pc:sldMk cId="138831713" sldId="259"/>
            <ac:picMk id="2" creationId="{9C5E79C6-866D-4EAC-95C3-C8EA60F30082}"/>
          </ac:picMkLst>
        </pc:picChg>
        <pc:picChg chg="add mod modCrop">
          <ac:chgData name="Ruth McKenny" userId="ba85e756-0bb8-4ae7-9869-106d8ac5b330" providerId="ADAL" clId="{7893DD7D-81CF-450E-AAA1-2F991C85D829}" dt="2023-09-28T16:31:29.480" v="148" actId="14100"/>
          <ac:picMkLst>
            <pc:docMk/>
            <pc:sldMk cId="138831713" sldId="259"/>
            <ac:picMk id="3" creationId="{6EC7C134-8C5C-4D93-A5B1-07000FEC8F63}"/>
          </ac:picMkLst>
        </pc:picChg>
        <pc:picChg chg="add mod modCrop">
          <ac:chgData name="Ruth McKenny" userId="ba85e756-0bb8-4ae7-9869-106d8ac5b330" providerId="ADAL" clId="{7893DD7D-81CF-450E-AAA1-2F991C85D829}" dt="2023-09-28T16:31:25.612" v="146" actId="1076"/>
          <ac:picMkLst>
            <pc:docMk/>
            <pc:sldMk cId="138831713" sldId="259"/>
            <ac:picMk id="4" creationId="{F129991D-1CF0-4ECD-8175-DA569671A115}"/>
          </ac:picMkLst>
        </pc:picChg>
        <pc:picChg chg="add mod">
          <ac:chgData name="Ruth McKenny" userId="ba85e756-0bb8-4ae7-9869-106d8ac5b330" providerId="ADAL" clId="{7893DD7D-81CF-450E-AAA1-2F991C85D829}" dt="2023-10-01T13:20:56.625" v="1002"/>
          <ac:picMkLst>
            <pc:docMk/>
            <pc:sldMk cId="138831713" sldId="259"/>
            <ac:picMk id="7" creationId="{9F11CA84-7407-4C32-958C-0E13DA7AC0DA}"/>
          </ac:picMkLst>
        </pc:picChg>
      </pc:sldChg>
      <pc:sldChg chg="addSp modSp new mod setBg">
        <pc:chgData name="Ruth McKenny" userId="ba85e756-0bb8-4ae7-9869-106d8ac5b330" providerId="ADAL" clId="{7893DD7D-81CF-450E-AAA1-2F991C85D829}" dt="2023-10-01T13:23:35.784" v="1003"/>
        <pc:sldMkLst>
          <pc:docMk/>
          <pc:sldMk cId="1749720824" sldId="260"/>
        </pc:sldMkLst>
        <pc:spChg chg="add">
          <ac:chgData name="Ruth McKenny" userId="ba85e756-0bb8-4ae7-9869-106d8ac5b330" providerId="ADAL" clId="{7893DD7D-81CF-450E-AAA1-2F991C85D829}" dt="2023-09-28T16:37:16.651" v="163" actId="26606"/>
          <ac:spMkLst>
            <pc:docMk/>
            <pc:sldMk cId="1749720824" sldId="260"/>
            <ac:spMk id="8" creationId="{F3060C83-F051-4F0E-ABAD-AA0DFC48B218}"/>
          </ac:spMkLst>
        </pc:spChg>
        <pc:spChg chg="add">
          <ac:chgData name="Ruth McKenny" userId="ba85e756-0bb8-4ae7-9869-106d8ac5b330" providerId="ADAL" clId="{7893DD7D-81CF-450E-AAA1-2F991C85D829}" dt="2023-09-28T16:37:16.651" v="163" actId="26606"/>
          <ac:spMkLst>
            <pc:docMk/>
            <pc:sldMk cId="1749720824" sldId="260"/>
            <ac:spMk id="10" creationId="{83C98ABE-055B-441F-B07E-44F97F083C39}"/>
          </ac:spMkLst>
        </pc:spChg>
        <pc:spChg chg="add">
          <ac:chgData name="Ruth McKenny" userId="ba85e756-0bb8-4ae7-9869-106d8ac5b330" providerId="ADAL" clId="{7893DD7D-81CF-450E-AAA1-2F991C85D829}" dt="2023-09-28T16:37:16.651" v="163" actId="26606"/>
          <ac:spMkLst>
            <pc:docMk/>
            <pc:sldMk cId="1749720824" sldId="260"/>
            <ac:spMk id="12" creationId="{29FDB030-9B49-4CED-8CCD-4D99382388AC}"/>
          </ac:spMkLst>
        </pc:spChg>
        <pc:spChg chg="add">
          <ac:chgData name="Ruth McKenny" userId="ba85e756-0bb8-4ae7-9869-106d8ac5b330" providerId="ADAL" clId="{7893DD7D-81CF-450E-AAA1-2F991C85D829}" dt="2023-09-28T16:37:16.651" v="163" actId="26606"/>
          <ac:spMkLst>
            <pc:docMk/>
            <pc:sldMk cId="1749720824" sldId="260"/>
            <ac:spMk id="14" creationId="{3783CA14-24A1-485C-8B30-D6A5D87987AD}"/>
          </ac:spMkLst>
        </pc:spChg>
        <pc:spChg chg="add">
          <ac:chgData name="Ruth McKenny" userId="ba85e756-0bb8-4ae7-9869-106d8ac5b330" providerId="ADAL" clId="{7893DD7D-81CF-450E-AAA1-2F991C85D829}" dt="2023-09-28T16:37:16.651" v="163" actId="26606"/>
          <ac:spMkLst>
            <pc:docMk/>
            <pc:sldMk cId="1749720824" sldId="260"/>
            <ac:spMk id="16" creationId="{9A97C86A-04D6-40F7-AE84-31AB43E6A846}"/>
          </ac:spMkLst>
        </pc:spChg>
        <pc:spChg chg="add">
          <ac:chgData name="Ruth McKenny" userId="ba85e756-0bb8-4ae7-9869-106d8ac5b330" providerId="ADAL" clId="{7893DD7D-81CF-450E-AAA1-2F991C85D829}" dt="2023-09-28T16:37:16.651" v="163" actId="26606"/>
          <ac:spMkLst>
            <pc:docMk/>
            <pc:sldMk cId="1749720824" sldId="260"/>
            <ac:spMk id="18" creationId="{FF9F2414-84E8-453E-B1F3-389FDE8192D9}"/>
          </ac:spMkLst>
        </pc:spChg>
        <pc:spChg chg="add">
          <ac:chgData name="Ruth McKenny" userId="ba85e756-0bb8-4ae7-9869-106d8ac5b330" providerId="ADAL" clId="{7893DD7D-81CF-450E-AAA1-2F991C85D829}" dt="2023-09-28T16:37:16.651" v="163" actId="26606"/>
          <ac:spMkLst>
            <pc:docMk/>
            <pc:sldMk cId="1749720824" sldId="260"/>
            <ac:spMk id="20" creationId="{3ECA69A1-7536-43AC-85EF-C7106179F5ED}"/>
          </ac:spMkLst>
        </pc:spChg>
        <pc:picChg chg="add mod">
          <ac:chgData name="Ruth McKenny" userId="ba85e756-0bb8-4ae7-9869-106d8ac5b330" providerId="ADAL" clId="{7893DD7D-81CF-450E-AAA1-2F991C85D829}" dt="2023-10-01T13:23:35.784" v="1003"/>
          <ac:picMkLst>
            <pc:docMk/>
            <pc:sldMk cId="1749720824" sldId="260"/>
            <ac:picMk id="2" creationId="{DEF5A18D-B83A-410C-8DEB-46C16E80C958}"/>
          </ac:picMkLst>
        </pc:picChg>
        <pc:picChg chg="add mod modCrop">
          <ac:chgData name="Ruth McKenny" userId="ba85e756-0bb8-4ae7-9869-106d8ac5b330" providerId="ADAL" clId="{7893DD7D-81CF-450E-AAA1-2F991C85D829}" dt="2023-09-28T16:37:52.611" v="166" actId="1076"/>
          <ac:picMkLst>
            <pc:docMk/>
            <pc:sldMk cId="1749720824" sldId="260"/>
            <ac:picMk id="3" creationId="{224D94BA-E6D9-4CD9-B55A-264DE2D9C96A}"/>
          </ac:picMkLst>
        </pc:picChg>
      </pc:sldChg>
      <pc:sldChg chg="addSp modSp new mod ord">
        <pc:chgData name="Ruth McKenny" userId="ba85e756-0bb8-4ae7-9869-106d8ac5b330" providerId="ADAL" clId="{7893DD7D-81CF-450E-AAA1-2F991C85D829}" dt="2023-10-01T13:29:54.538" v="1007"/>
        <pc:sldMkLst>
          <pc:docMk/>
          <pc:sldMk cId="1820884887" sldId="261"/>
        </pc:sldMkLst>
        <pc:picChg chg="add mod">
          <ac:chgData name="Ruth McKenny" userId="ba85e756-0bb8-4ae7-9869-106d8ac5b330" providerId="ADAL" clId="{7893DD7D-81CF-450E-AAA1-2F991C85D829}" dt="2023-10-01T13:29:54.538" v="1007"/>
          <ac:picMkLst>
            <pc:docMk/>
            <pc:sldMk cId="1820884887" sldId="261"/>
            <ac:picMk id="2" creationId="{EF375606-D6DA-458C-A463-F0693C0DF967}"/>
          </ac:picMkLst>
        </pc:picChg>
        <pc:picChg chg="add mod modCrop">
          <ac:chgData name="Ruth McKenny" userId="ba85e756-0bb8-4ae7-9869-106d8ac5b330" providerId="ADAL" clId="{7893DD7D-81CF-450E-AAA1-2F991C85D829}" dt="2023-09-28T16:39:43.979" v="175" actId="1076"/>
          <ac:picMkLst>
            <pc:docMk/>
            <pc:sldMk cId="1820884887" sldId="261"/>
            <ac:picMk id="3" creationId="{31EE94E1-9E4F-4D39-99CD-838BA72F31DE}"/>
          </ac:picMkLst>
        </pc:picChg>
      </pc:sldChg>
      <pc:sldChg chg="addSp delSp modSp new del mod ord modAnim">
        <pc:chgData name="Ruth McKenny" userId="ba85e756-0bb8-4ae7-9869-106d8ac5b330" providerId="ADAL" clId="{7893DD7D-81CF-450E-AAA1-2F991C85D829}" dt="2023-10-03T14:38:18.295" v="1130" actId="47"/>
        <pc:sldMkLst>
          <pc:docMk/>
          <pc:sldMk cId="1743690084" sldId="262"/>
        </pc:sldMkLst>
        <pc:spChg chg="add del mod">
          <ac:chgData name="Ruth McKenny" userId="ba85e756-0bb8-4ae7-9869-106d8ac5b330" providerId="ADAL" clId="{7893DD7D-81CF-450E-AAA1-2F991C85D829}" dt="2023-10-01T19:46:26.903" v="1013" actId="478"/>
          <ac:spMkLst>
            <pc:docMk/>
            <pc:sldMk cId="1743690084" sldId="262"/>
            <ac:spMk id="2" creationId="{A48D627A-9D88-4707-AA66-9ADE7A6F6806}"/>
          </ac:spMkLst>
        </pc:spChg>
        <pc:spChg chg="add mod">
          <ac:chgData name="Ruth McKenny" userId="ba85e756-0bb8-4ae7-9869-106d8ac5b330" providerId="ADAL" clId="{7893DD7D-81CF-450E-AAA1-2F991C85D829}" dt="2023-10-01T20:07:22.142" v="1127" actId="20577"/>
          <ac:spMkLst>
            <pc:docMk/>
            <pc:sldMk cId="1743690084" sldId="262"/>
            <ac:spMk id="3" creationId="{125BB561-4E6A-4154-9A00-D69FCBA325E1}"/>
          </ac:spMkLst>
        </pc:spChg>
        <pc:spChg chg="add del">
          <ac:chgData name="Ruth McKenny" userId="ba85e756-0bb8-4ae7-9869-106d8ac5b330" providerId="ADAL" clId="{7893DD7D-81CF-450E-AAA1-2F991C85D829}" dt="2023-09-28T16:44:08.407" v="178" actId="478"/>
          <ac:spMkLst>
            <pc:docMk/>
            <pc:sldMk cId="1743690084" sldId="262"/>
            <ac:spMk id="3" creationId="{3918BF87-FEDD-4CF0-990D-84F70B698279}"/>
          </ac:spMkLst>
        </pc:spChg>
        <pc:picChg chg="add mod">
          <ac:chgData name="Ruth McKenny" userId="ba85e756-0bb8-4ae7-9869-106d8ac5b330" providerId="ADAL" clId="{7893DD7D-81CF-450E-AAA1-2F991C85D829}" dt="2023-09-28T16:44:21.632" v="180" actId="1076"/>
          <ac:picMkLst>
            <pc:docMk/>
            <pc:sldMk cId="1743690084" sldId="262"/>
            <ac:picMk id="4" creationId="{98734F7D-385D-4BEE-8847-E4FF93F1F7AE}"/>
          </ac:picMkLst>
        </pc:picChg>
      </pc:sldChg>
      <pc:sldChg chg="addSp modSp new mod">
        <pc:chgData name="Ruth McKenny" userId="ba85e756-0bb8-4ae7-9869-106d8ac5b330" providerId="ADAL" clId="{7893DD7D-81CF-450E-AAA1-2F991C85D829}" dt="2023-10-01T13:24:59.571" v="1004"/>
        <pc:sldMkLst>
          <pc:docMk/>
          <pc:sldMk cId="2217099332" sldId="263"/>
        </pc:sldMkLst>
        <pc:picChg chg="add mod">
          <ac:chgData name="Ruth McKenny" userId="ba85e756-0bb8-4ae7-9869-106d8ac5b330" providerId="ADAL" clId="{7893DD7D-81CF-450E-AAA1-2F991C85D829}" dt="2023-10-01T13:24:59.571" v="1004"/>
          <ac:picMkLst>
            <pc:docMk/>
            <pc:sldMk cId="2217099332" sldId="263"/>
            <ac:picMk id="2" creationId="{C5F18191-AB1C-4097-9B23-31CF2002CC5B}"/>
          </ac:picMkLst>
        </pc:picChg>
        <pc:picChg chg="add mod modCrop">
          <ac:chgData name="Ruth McKenny" userId="ba85e756-0bb8-4ae7-9869-106d8ac5b330" providerId="ADAL" clId="{7893DD7D-81CF-450E-AAA1-2F991C85D829}" dt="2023-09-28T16:47:57.978" v="188" actId="14100"/>
          <ac:picMkLst>
            <pc:docMk/>
            <pc:sldMk cId="2217099332" sldId="263"/>
            <ac:picMk id="3" creationId="{CE8E2FFF-E15C-4320-B119-FECF233F52BD}"/>
          </ac:picMkLst>
        </pc:picChg>
        <pc:picChg chg="add mod modCrop">
          <ac:chgData name="Ruth McKenny" userId="ba85e756-0bb8-4ae7-9869-106d8ac5b330" providerId="ADAL" clId="{7893DD7D-81CF-450E-AAA1-2F991C85D829}" dt="2023-09-28T16:48:29.357" v="198" actId="1076"/>
          <ac:picMkLst>
            <pc:docMk/>
            <pc:sldMk cId="2217099332" sldId="263"/>
            <ac:picMk id="5" creationId="{CB71693A-2E38-4D49-8B06-279DAC376CB0}"/>
          </ac:picMkLst>
        </pc:picChg>
      </pc:sldChg>
      <pc:sldChg chg="addSp modSp new mod">
        <pc:chgData name="Ruth McKenny" userId="ba85e756-0bb8-4ae7-9869-106d8ac5b330" providerId="ADAL" clId="{7893DD7D-81CF-450E-AAA1-2F991C85D829}" dt="2023-10-01T13:27:27.518" v="1005"/>
        <pc:sldMkLst>
          <pc:docMk/>
          <pc:sldMk cId="2118918250" sldId="264"/>
        </pc:sldMkLst>
        <pc:spChg chg="add mod">
          <ac:chgData name="Ruth McKenny" userId="ba85e756-0bb8-4ae7-9869-106d8ac5b330" providerId="ADAL" clId="{7893DD7D-81CF-450E-AAA1-2F991C85D829}" dt="2023-09-29T09:40:04.438" v="214"/>
          <ac:spMkLst>
            <pc:docMk/>
            <pc:sldMk cId="2118918250" sldId="264"/>
            <ac:spMk id="4" creationId="{A2FCCF35-45E7-43BC-AA02-3DD83CF82EE6}"/>
          </ac:spMkLst>
        </pc:spChg>
        <pc:picChg chg="add mod">
          <ac:chgData name="Ruth McKenny" userId="ba85e756-0bb8-4ae7-9869-106d8ac5b330" providerId="ADAL" clId="{7893DD7D-81CF-450E-AAA1-2F991C85D829}" dt="2023-09-28T16:50:26.265" v="211" actId="1076"/>
          <ac:picMkLst>
            <pc:docMk/>
            <pc:sldMk cId="2118918250" sldId="264"/>
            <ac:picMk id="2" creationId="{AB42A111-5341-4432-8C98-0D8BDE58C3F6}"/>
          </ac:picMkLst>
        </pc:picChg>
        <pc:picChg chg="add mod">
          <ac:chgData name="Ruth McKenny" userId="ba85e756-0bb8-4ae7-9869-106d8ac5b330" providerId="ADAL" clId="{7893DD7D-81CF-450E-AAA1-2F991C85D829}" dt="2023-09-28T16:50:28.440" v="212" actId="1076"/>
          <ac:picMkLst>
            <pc:docMk/>
            <pc:sldMk cId="2118918250" sldId="264"/>
            <ac:picMk id="3" creationId="{8D1DD8A3-DA40-4E9C-BC2F-E6E44FD31CAA}"/>
          </ac:picMkLst>
        </pc:picChg>
        <pc:picChg chg="add mod">
          <ac:chgData name="Ruth McKenny" userId="ba85e756-0bb8-4ae7-9869-106d8ac5b330" providerId="ADAL" clId="{7893DD7D-81CF-450E-AAA1-2F991C85D829}" dt="2023-10-01T13:27:27.518" v="1005"/>
          <ac:picMkLst>
            <pc:docMk/>
            <pc:sldMk cId="2118918250" sldId="264"/>
            <ac:picMk id="5" creationId="{EAC1D8E0-74FD-4652-A0BF-9E8A505813EB}"/>
          </ac:picMkLst>
        </pc:picChg>
      </pc:sldChg>
      <pc:sldChg chg="addSp delSp modSp new mod setBg">
        <pc:chgData name="Ruth McKenny" userId="ba85e756-0bb8-4ae7-9869-106d8ac5b330" providerId="ADAL" clId="{7893DD7D-81CF-450E-AAA1-2F991C85D829}" dt="2023-10-01T13:28:33.264" v="1006"/>
        <pc:sldMkLst>
          <pc:docMk/>
          <pc:sldMk cId="1001719501" sldId="265"/>
        </pc:sldMkLst>
        <pc:spChg chg="add">
          <ac:chgData name="Ruth McKenny" userId="ba85e756-0bb8-4ae7-9869-106d8ac5b330" providerId="ADAL" clId="{7893DD7D-81CF-450E-AAA1-2F991C85D829}" dt="2023-09-29T10:03:08.927" v="241" actId="26606"/>
          <ac:spMkLst>
            <pc:docMk/>
            <pc:sldMk cId="1001719501" sldId="265"/>
            <ac:spMk id="11" creationId="{9A72E43A-2FC3-43A9-8E8E-0BF749E66E4F}"/>
          </ac:spMkLst>
        </pc:spChg>
        <pc:picChg chg="add mod ord">
          <ac:chgData name="Ruth McKenny" userId="ba85e756-0bb8-4ae7-9869-106d8ac5b330" providerId="ADAL" clId="{7893DD7D-81CF-450E-AAA1-2F991C85D829}" dt="2023-09-29T10:03:08.927" v="241" actId="26606"/>
          <ac:picMkLst>
            <pc:docMk/>
            <pc:sldMk cId="1001719501" sldId="265"/>
            <ac:picMk id="2" creationId="{9F7585AD-7064-4412-AA24-875A56D182AB}"/>
          </ac:picMkLst>
        </pc:picChg>
        <pc:picChg chg="add mod">
          <ac:chgData name="Ruth McKenny" userId="ba85e756-0bb8-4ae7-9869-106d8ac5b330" providerId="ADAL" clId="{7893DD7D-81CF-450E-AAA1-2F991C85D829}" dt="2023-09-29T10:03:08.927" v="241" actId="26606"/>
          <ac:picMkLst>
            <pc:docMk/>
            <pc:sldMk cId="1001719501" sldId="265"/>
            <ac:picMk id="3" creationId="{F4140427-D9B2-4B2E-9B77-ECD3199304A3}"/>
          </ac:picMkLst>
        </pc:picChg>
        <pc:picChg chg="add mod">
          <ac:chgData name="Ruth McKenny" userId="ba85e756-0bb8-4ae7-9869-106d8ac5b330" providerId="ADAL" clId="{7893DD7D-81CF-450E-AAA1-2F991C85D829}" dt="2023-09-29T10:03:08.927" v="241" actId="26606"/>
          <ac:picMkLst>
            <pc:docMk/>
            <pc:sldMk cId="1001719501" sldId="265"/>
            <ac:picMk id="4" creationId="{7C0B6BC2-826D-43F2-AABC-E2E95014BC6C}"/>
          </ac:picMkLst>
        </pc:picChg>
        <pc:picChg chg="add mod">
          <ac:chgData name="Ruth McKenny" userId="ba85e756-0bb8-4ae7-9869-106d8ac5b330" providerId="ADAL" clId="{7893DD7D-81CF-450E-AAA1-2F991C85D829}" dt="2023-09-29T10:03:08.927" v="241" actId="26606"/>
          <ac:picMkLst>
            <pc:docMk/>
            <pc:sldMk cId="1001719501" sldId="265"/>
            <ac:picMk id="5" creationId="{BF40DF1E-C047-4D47-9CD1-E0A765DF2149}"/>
          </ac:picMkLst>
        </pc:picChg>
        <pc:picChg chg="add del mod">
          <ac:chgData name="Ruth McKenny" userId="ba85e756-0bb8-4ae7-9869-106d8ac5b330" providerId="ADAL" clId="{7893DD7D-81CF-450E-AAA1-2F991C85D829}" dt="2023-09-29T10:03:34.582" v="244" actId="478"/>
          <ac:picMkLst>
            <pc:docMk/>
            <pc:sldMk cId="1001719501" sldId="265"/>
            <ac:picMk id="6" creationId="{1C3969AB-BFC6-4D36-B83A-25905F748281}"/>
          </ac:picMkLst>
        </pc:picChg>
        <pc:picChg chg="add mod">
          <ac:chgData name="Ruth McKenny" userId="ba85e756-0bb8-4ae7-9869-106d8ac5b330" providerId="ADAL" clId="{7893DD7D-81CF-450E-AAA1-2F991C85D829}" dt="2023-10-01T13:28:33.264" v="1006"/>
          <ac:picMkLst>
            <pc:docMk/>
            <pc:sldMk cId="1001719501" sldId="265"/>
            <ac:picMk id="6" creationId="{357D0535-4D80-4386-8945-6E23CCC60D44}"/>
          </ac:picMkLst>
        </pc:picChg>
        <pc:picChg chg="add mod modCrop">
          <ac:chgData name="Ruth McKenny" userId="ba85e756-0bb8-4ae7-9869-106d8ac5b330" providerId="ADAL" clId="{7893DD7D-81CF-450E-AAA1-2F991C85D829}" dt="2023-09-29T10:04:05.573" v="251" actId="1076"/>
          <ac:picMkLst>
            <pc:docMk/>
            <pc:sldMk cId="1001719501" sldId="265"/>
            <ac:picMk id="7" creationId="{F56E0A00-B46E-4E1C-BA15-B8070B9E0550}"/>
          </ac:picMkLst>
        </pc:picChg>
      </pc:sldChg>
      <pc:sldChg chg="addSp modSp new del mod">
        <pc:chgData name="Ruth McKenny" userId="ba85e756-0bb8-4ae7-9869-106d8ac5b330" providerId="ADAL" clId="{7893DD7D-81CF-450E-AAA1-2F991C85D829}" dt="2023-10-01T19:51:35.420" v="1014" actId="47"/>
        <pc:sldMkLst>
          <pc:docMk/>
          <pc:sldMk cId="3676357302" sldId="266"/>
        </pc:sldMkLst>
        <pc:picChg chg="add mod modCrop">
          <ac:chgData name="Ruth McKenny" userId="ba85e756-0bb8-4ae7-9869-106d8ac5b330" providerId="ADAL" clId="{7893DD7D-81CF-450E-AAA1-2F991C85D829}" dt="2023-09-29T09:57:21.673" v="224" actId="14100"/>
          <ac:picMkLst>
            <pc:docMk/>
            <pc:sldMk cId="3676357302" sldId="266"/>
            <ac:picMk id="3" creationId="{E793E838-D6E3-4DFD-A94A-22155CDC68FD}"/>
          </ac:picMkLst>
        </pc:picChg>
      </pc:sldChg>
      <pc:sldChg chg="addSp delSp modSp new mod modTransition modAnim">
        <pc:chgData name="Ruth McKenny" userId="ba85e756-0bb8-4ae7-9869-106d8ac5b330" providerId="ADAL" clId="{7893DD7D-81CF-450E-AAA1-2F991C85D829}" dt="2023-10-01T13:31:17.560" v="1010"/>
        <pc:sldMkLst>
          <pc:docMk/>
          <pc:sldMk cId="1538517465" sldId="267"/>
        </pc:sldMkLst>
        <pc:picChg chg="add del mod">
          <ac:chgData name="Ruth McKenny" userId="ba85e756-0bb8-4ae7-9869-106d8ac5b330" providerId="ADAL" clId="{7893DD7D-81CF-450E-AAA1-2F991C85D829}" dt="2023-10-01T13:30:41.141" v="1009"/>
          <ac:picMkLst>
            <pc:docMk/>
            <pc:sldMk cId="1538517465" sldId="267"/>
            <ac:picMk id="2" creationId="{BD593172-B4C1-48C6-A3F4-80F8F86E6D27}"/>
          </ac:picMkLst>
        </pc:picChg>
        <pc:picChg chg="add mod modCrop">
          <ac:chgData name="Ruth McKenny" userId="ba85e756-0bb8-4ae7-9869-106d8ac5b330" providerId="ADAL" clId="{7893DD7D-81CF-450E-AAA1-2F991C85D829}" dt="2023-09-29T10:08:27.558" v="269" actId="1038"/>
          <ac:picMkLst>
            <pc:docMk/>
            <pc:sldMk cId="1538517465" sldId="267"/>
            <ac:picMk id="3" creationId="{4DD32CBF-ACCC-45DC-BA7B-87B39A10C05E}"/>
          </ac:picMkLst>
        </pc:picChg>
        <pc:picChg chg="add mod">
          <ac:chgData name="Ruth McKenny" userId="ba85e756-0bb8-4ae7-9869-106d8ac5b330" providerId="ADAL" clId="{7893DD7D-81CF-450E-AAA1-2F991C85D829}" dt="2023-10-01T13:31:17.560" v="1010"/>
          <ac:picMkLst>
            <pc:docMk/>
            <pc:sldMk cId="1538517465" sldId="267"/>
            <ac:picMk id="4" creationId="{A514153C-5EED-4CC2-8104-04A95469E765}"/>
          </ac:picMkLst>
        </pc:picChg>
      </pc:sldChg>
      <pc:sldChg chg="addSp delSp modSp new mod modTransition modAnim">
        <pc:chgData name="Ruth McKenny" userId="ba85e756-0bb8-4ae7-9869-106d8ac5b330" providerId="ADAL" clId="{7893DD7D-81CF-450E-AAA1-2F991C85D829}" dt="2023-10-01T19:56:42.616" v="1020"/>
        <pc:sldMkLst>
          <pc:docMk/>
          <pc:sldMk cId="3775339056" sldId="268"/>
        </pc:sldMkLst>
        <pc:spChg chg="add mod">
          <ac:chgData name="Ruth McKenny" userId="ba85e756-0bb8-4ae7-9869-106d8ac5b330" providerId="ADAL" clId="{7893DD7D-81CF-450E-AAA1-2F991C85D829}" dt="2023-09-29T10:19:09.069" v="959" actId="113"/>
          <ac:spMkLst>
            <pc:docMk/>
            <pc:sldMk cId="3775339056" sldId="268"/>
            <ac:spMk id="2" creationId="{15FFA409-0A9A-4C0E-B850-86C117A0B4B4}"/>
          </ac:spMkLst>
        </pc:spChg>
        <pc:spChg chg="add mod">
          <ac:chgData name="Ruth McKenny" userId="ba85e756-0bb8-4ae7-9869-106d8ac5b330" providerId="ADAL" clId="{7893DD7D-81CF-450E-AAA1-2F991C85D829}" dt="2023-09-29T10:19:13.621" v="960" actId="113"/>
          <ac:spMkLst>
            <pc:docMk/>
            <pc:sldMk cId="3775339056" sldId="268"/>
            <ac:spMk id="3" creationId="{25182250-30D5-46EF-9472-F0BC15952C3B}"/>
          </ac:spMkLst>
        </pc:spChg>
        <pc:picChg chg="add del mod">
          <ac:chgData name="Ruth McKenny" userId="ba85e756-0bb8-4ae7-9869-106d8ac5b330" providerId="ADAL" clId="{7893DD7D-81CF-450E-AAA1-2F991C85D829}" dt="2023-10-01T19:53:11.655" v="1015"/>
          <ac:picMkLst>
            <pc:docMk/>
            <pc:sldMk cId="3775339056" sldId="268"/>
            <ac:picMk id="4" creationId="{1A758136-9E32-4A84-9254-129DECD78F23}"/>
          </ac:picMkLst>
        </pc:picChg>
        <pc:picChg chg="add del mod">
          <ac:chgData name="Ruth McKenny" userId="ba85e756-0bb8-4ae7-9869-106d8ac5b330" providerId="ADAL" clId="{7893DD7D-81CF-450E-AAA1-2F991C85D829}" dt="2023-10-01T19:54:33.078" v="1017"/>
          <ac:picMkLst>
            <pc:docMk/>
            <pc:sldMk cId="3775339056" sldId="268"/>
            <ac:picMk id="5" creationId="{D9F46E38-C768-470B-B10E-4D7C889FC1E2}"/>
          </ac:picMkLst>
        </pc:picChg>
        <pc:picChg chg="add del mod">
          <ac:chgData name="Ruth McKenny" userId="ba85e756-0bb8-4ae7-9869-106d8ac5b330" providerId="ADAL" clId="{7893DD7D-81CF-450E-AAA1-2F991C85D829}" dt="2023-10-01T19:55:13.705" v="1019"/>
          <ac:picMkLst>
            <pc:docMk/>
            <pc:sldMk cId="3775339056" sldId="268"/>
            <ac:picMk id="6" creationId="{E8CBDF4F-410C-4F8B-84E9-00CAD72B8DDA}"/>
          </ac:picMkLst>
        </pc:picChg>
        <pc:picChg chg="add mod">
          <ac:chgData name="Ruth McKenny" userId="ba85e756-0bb8-4ae7-9869-106d8ac5b330" providerId="ADAL" clId="{7893DD7D-81CF-450E-AAA1-2F991C85D829}" dt="2023-10-01T19:56:42.616" v="1020"/>
          <ac:picMkLst>
            <pc:docMk/>
            <pc:sldMk cId="3775339056" sldId="268"/>
            <ac:picMk id="7" creationId="{E89F20D5-18D9-4731-A8E2-66F789AE3117}"/>
          </ac:picMkLst>
        </pc:picChg>
      </pc:sldChg>
      <pc:sldChg chg="addSp modSp new mod">
        <pc:chgData name="Ruth McKenny" userId="ba85e756-0bb8-4ae7-9869-106d8ac5b330" providerId="ADAL" clId="{7893DD7D-81CF-450E-AAA1-2F991C85D829}" dt="2023-10-01T19:57:28.388" v="1021"/>
        <pc:sldMkLst>
          <pc:docMk/>
          <pc:sldMk cId="854397494" sldId="269"/>
        </pc:sldMkLst>
        <pc:picChg chg="add mod">
          <ac:chgData name="Ruth McKenny" userId="ba85e756-0bb8-4ae7-9869-106d8ac5b330" providerId="ADAL" clId="{7893DD7D-81CF-450E-AAA1-2F991C85D829}" dt="2023-10-01T19:57:28.388" v="1021"/>
          <ac:picMkLst>
            <pc:docMk/>
            <pc:sldMk cId="854397494" sldId="269"/>
            <ac:picMk id="2" creationId="{2E94CCB0-D59E-43F2-A1E5-5C9963A445D7}"/>
          </ac:picMkLst>
        </pc:picChg>
        <pc:picChg chg="add mod">
          <ac:chgData name="Ruth McKenny" userId="ba85e756-0bb8-4ae7-9869-106d8ac5b330" providerId="ADAL" clId="{7893DD7D-81CF-450E-AAA1-2F991C85D829}" dt="2023-09-29T10:21:31.572" v="970" actId="14100"/>
          <ac:picMkLst>
            <pc:docMk/>
            <pc:sldMk cId="854397494" sldId="269"/>
            <ac:picMk id="3" creationId="{7614D1B7-200B-4E20-B958-412D73D56E44}"/>
          </ac:picMkLst>
        </pc:picChg>
        <pc:picChg chg="add mod">
          <ac:chgData name="Ruth McKenny" userId="ba85e756-0bb8-4ae7-9869-106d8ac5b330" providerId="ADAL" clId="{7893DD7D-81CF-450E-AAA1-2F991C85D829}" dt="2023-09-29T10:21:28.088" v="968" actId="1076"/>
          <ac:picMkLst>
            <pc:docMk/>
            <pc:sldMk cId="854397494" sldId="269"/>
            <ac:picMk id="4" creationId="{13018C15-F56D-4843-9B15-76DE879D711D}"/>
          </ac:picMkLst>
        </pc:picChg>
      </pc:sldChg>
      <pc:sldChg chg="addSp delSp modSp new mod">
        <pc:chgData name="Ruth McKenny" userId="ba85e756-0bb8-4ae7-9869-106d8ac5b330" providerId="ADAL" clId="{7893DD7D-81CF-450E-AAA1-2F991C85D829}" dt="2023-10-01T19:58:13.745" v="1022"/>
        <pc:sldMkLst>
          <pc:docMk/>
          <pc:sldMk cId="1449828807" sldId="270"/>
        </pc:sldMkLst>
        <pc:picChg chg="add mod">
          <ac:chgData name="Ruth McKenny" userId="ba85e756-0bb8-4ae7-9869-106d8ac5b330" providerId="ADAL" clId="{7893DD7D-81CF-450E-AAA1-2F991C85D829}" dt="2023-10-01T19:58:13.745" v="1022"/>
          <ac:picMkLst>
            <pc:docMk/>
            <pc:sldMk cId="1449828807" sldId="270"/>
            <ac:picMk id="2" creationId="{9CD8F125-2188-4C3A-A815-E7EE95944B4F}"/>
          </ac:picMkLst>
        </pc:picChg>
        <pc:picChg chg="add del mod modCrop">
          <ac:chgData name="Ruth McKenny" userId="ba85e756-0bb8-4ae7-9869-106d8ac5b330" providerId="ADAL" clId="{7893DD7D-81CF-450E-AAA1-2F991C85D829}" dt="2023-09-29T10:27:45.147" v="980" actId="478"/>
          <ac:picMkLst>
            <pc:docMk/>
            <pc:sldMk cId="1449828807" sldId="270"/>
            <ac:picMk id="3" creationId="{44DB2B96-7201-4586-B9EC-5648BD131555}"/>
          </ac:picMkLst>
        </pc:picChg>
        <pc:picChg chg="add mod modCrop">
          <ac:chgData name="Ruth McKenny" userId="ba85e756-0bb8-4ae7-9869-106d8ac5b330" providerId="ADAL" clId="{7893DD7D-81CF-450E-AAA1-2F991C85D829}" dt="2023-09-29T10:28:04.673" v="988" actId="1076"/>
          <ac:picMkLst>
            <pc:docMk/>
            <pc:sldMk cId="1449828807" sldId="270"/>
            <ac:picMk id="5" creationId="{39E2249E-F9B5-4097-A6D4-3A62F0795F0D}"/>
          </ac:picMkLst>
        </pc:picChg>
      </pc:sldChg>
      <pc:sldMasterChg chg="setBg modSldLayout">
        <pc:chgData name="Ruth McKenny" userId="ba85e756-0bb8-4ae7-9869-106d8ac5b330" providerId="ADAL" clId="{7893DD7D-81CF-450E-AAA1-2F991C85D829}" dt="2023-09-29T10:18:08.428" v="957"/>
        <pc:sldMasterMkLst>
          <pc:docMk/>
          <pc:sldMasterMk cId="2776921475" sldId="2147483648"/>
        </pc:sldMasterMkLst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2728986358" sldId="2147483649"/>
          </pc:sldLayoutMkLst>
        </pc:sldLayoutChg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1309063782" sldId="2147483650"/>
          </pc:sldLayoutMkLst>
        </pc:sldLayoutChg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992230054" sldId="2147483651"/>
          </pc:sldLayoutMkLst>
        </pc:sldLayoutChg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178941894" sldId="2147483652"/>
          </pc:sldLayoutMkLst>
        </pc:sldLayoutChg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1773588438" sldId="2147483653"/>
          </pc:sldLayoutMkLst>
        </pc:sldLayoutChg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2656002932" sldId="2147483654"/>
          </pc:sldLayoutMkLst>
        </pc:sldLayoutChg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461313208" sldId="2147483655"/>
          </pc:sldLayoutMkLst>
        </pc:sldLayoutChg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558077737" sldId="2147483656"/>
          </pc:sldLayoutMkLst>
        </pc:sldLayoutChg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3464351797" sldId="2147483657"/>
          </pc:sldLayoutMkLst>
        </pc:sldLayoutChg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38010581" sldId="2147483658"/>
          </pc:sldLayoutMkLst>
        </pc:sldLayoutChg>
        <pc:sldLayoutChg chg="setBg">
          <pc:chgData name="Ruth McKenny" userId="ba85e756-0bb8-4ae7-9869-106d8ac5b330" providerId="ADAL" clId="{7893DD7D-81CF-450E-AAA1-2F991C85D829}" dt="2023-09-29T10:18:08.428" v="957"/>
          <pc:sldLayoutMkLst>
            <pc:docMk/>
            <pc:sldMasterMk cId="2776921475" sldId="2147483648"/>
            <pc:sldLayoutMk cId="129488205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6E205-FCD1-45E8-968C-622A48819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85F8B1-9819-4A0F-85FF-6E0E5E32A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91DDA-AD1B-44B9-9BA4-CA747170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33504-E405-4AF2-86FA-3F136EB1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89272-FB45-413B-8FFB-5810A8EB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98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C7322-64EB-4B37-B420-055098279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4C64D0-487F-4666-A830-58CE45970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16395-5EBF-4D98-B3E2-A5322ABB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8B30E-0D64-4AB5-B4EA-953AA71F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6EC3D-0026-43E0-BFDE-9D3C7C21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22527E-095E-4F04-8F71-480F9E6DA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84E14-8156-411E-9299-322D08F2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CB000-086D-43E9-B4F8-43244DEB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7E408-F702-4FDC-B76D-1F0868A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08B2E-B83E-4A51-A287-1EF7769F9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88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328D-13ED-477E-A181-AEB7F2C13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02553-EA5F-4748-A7BA-2EA73B056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306C5-D527-4364-8F3C-E44C4FE54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89210-3053-43F0-A2A4-29F03855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D0004-76A6-4027-BEA8-FDB13215B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063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57932-7BB1-49B2-BC44-F7B33AD9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509CB-C02A-481E-BE40-AAAAD3F13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99941-CFD6-4CEE-A484-920C5349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52D60-EEC9-468F-927C-E49763B2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23EA8-45AB-4BBB-A32B-77A270CF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23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0ACD-E16D-4269-A9C3-63DF01BE3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2708F-0572-4512-8EE5-5DE636D1C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241E6-7FF7-4850-A668-3840D4931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AE98B-3E69-4417-BD84-8142FE8A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65ECE-6294-4E4F-854F-2138C0BD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2626C-674C-4AB5-A0B2-EA0ECF323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4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90F11-44AE-4B87-9EE2-0E907343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A0253-AF91-4552-B28C-E2E2F2DC9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47D0D-9436-4331-9736-B74523B7A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F385E-9D0E-4001-8977-BE6318267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E7CD3-4325-4943-A672-9CC81E648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6DDFA4-6CE2-4F04-AB79-2C09466E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3B3ED-1467-4555-87F3-2204FF716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C75725-3166-4735-A861-EF67B2B4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58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CA27F-D6D4-46E5-A928-25DC6E0F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83C9A-0E6E-44E7-8E69-A189ACCE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A3FCA-C1F2-4BA2-81B9-E1A8B9E5A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86C29-EBC8-44F8-8825-D69EE704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002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A2ADF-1749-443E-A900-810AE469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F34512-11EA-4734-927E-074C9D5E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83BEB-6FFF-4F1F-9ADF-CA34B803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31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C1D8-6874-4D5F-9CB3-089DE7A3B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ED3B-E321-45CF-97F5-2972254F9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D949A-2D6D-4261-95B9-AA52CE687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A7758-B30E-4CC7-A667-A4488BCEA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D02B2-75F8-4112-A472-AD39030B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99578-1628-4FEB-8133-43B4FD71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07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D9D96-83B5-4463-B6AB-C9707D47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FC4A7A-FFAA-4A72-BA97-8D71833F0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433A1-F605-4AC8-9175-D2CD54A51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CE62-9278-4B77-B668-8156C084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47236-9B0B-4012-AEC1-C1A83310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6ACDB-6B47-4587-9CBB-1C067B71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35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55837-6E41-483E-8347-6F452233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29E76-B6E6-42CA-B83C-96136F2BF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55BBA-7FAF-44A3-8621-FAF3131E0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9B69D-4E29-4E86-AB42-70198638D36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E4349-02CC-4D16-82FC-C979E77BC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EC97-DAD5-403B-A456-3E0F80496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6F31-B946-4198-9A7D-372DB5A78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9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s://www.ruthmiskin.com/parents/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FD7C60FB-9572-41F9-8EBD-2A141612D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91" t="18889" r="21484" b="8473"/>
          <a:stretch/>
        </p:blipFill>
        <p:spPr>
          <a:xfrm>
            <a:off x="2133357" y="643467"/>
            <a:ext cx="7925286" cy="5571065"/>
          </a:xfrm>
          <a:prstGeom prst="rect">
            <a:avLst/>
          </a:prstGeom>
          <a:ln>
            <a:noFill/>
          </a:ln>
        </p:spPr>
      </p:pic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B1E451-8E82-4843-969F-17B74CBAD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5"/>
    </mc:Choice>
    <mc:Fallback xmlns="">
      <p:transition spd="slow" advTm="44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32CBF-ACCC-45DC-BA7B-87B39A10C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8" t="16111" r="18281" b="6250"/>
          <a:stretch/>
        </p:blipFill>
        <p:spPr>
          <a:xfrm>
            <a:off x="419100" y="314325"/>
            <a:ext cx="11296650" cy="6203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14153C-5EED-4CC2-8104-04A95469E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0"/>
    </mc:Choice>
    <mc:Fallback xmlns="">
      <p:transition spd="slow" advTm="28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FFA409-0A9A-4C0E-B850-86C117A0B4B4}"/>
              </a:ext>
            </a:extLst>
          </p:cNvPr>
          <p:cNvSpPr txBox="1"/>
          <p:nvPr/>
        </p:nvSpPr>
        <p:spPr>
          <a:xfrm>
            <a:off x="419100" y="438150"/>
            <a:ext cx="11334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Strategies to help reluctant readers</a:t>
            </a:r>
          </a:p>
          <a:p>
            <a:pPr algn="ctr"/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Read the book to them – they are getting the valuable story language.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Share reading – take turns to read a page or as you read stop at a certain point and ask your child to read the next bit.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Reading can be comics, cereal boxes, signs, recipes, instructions for games.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Find out what they like to read and visit the library.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82250-30D5-46EF-9472-F0BC15952C3B}"/>
              </a:ext>
            </a:extLst>
          </p:cNvPr>
          <p:cNvSpPr txBox="1"/>
          <p:nvPr/>
        </p:nvSpPr>
        <p:spPr>
          <a:xfrm>
            <a:off x="419100" y="3914274"/>
            <a:ext cx="11334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My child is a great reader. Can I still help them?</a:t>
            </a:r>
          </a:p>
          <a:p>
            <a:pPr algn="ctr"/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Use questioning to develop their comprehension.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Check that they understand the vocabulary that they are reading.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Look for different types of words like adjectives, verbs, adverbs.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89F20D5-18D9-4731-A8E2-66F789AE31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3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81"/>
    </mc:Choice>
    <mc:Fallback xmlns="">
      <p:transition spd="slow" advTm="83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4D1B7-200B-4E20-B958-412D73D56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520" y="3107276"/>
            <a:ext cx="5394682" cy="3318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018C15-F56D-4843-9B15-76DE879D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09" y="384001"/>
            <a:ext cx="5715000" cy="42862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94CCB0-D59E-43F2-A1E5-5C9963A44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0"/>
    </mc:Choice>
    <mc:Fallback xmlns="">
      <p:transition spd="slow" advTm="3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E2249E-F9B5-4097-A6D4-3A62F0795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09" t="22466" r="22740" b="5388"/>
          <a:stretch/>
        </p:blipFill>
        <p:spPr>
          <a:xfrm>
            <a:off x="1711890" y="369418"/>
            <a:ext cx="8768219" cy="611916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D8F125-2188-4C3A-A815-E7EE95944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90"/>
    </mc:Choice>
    <mc:Fallback xmlns="">
      <p:transition spd="slow" advTm="3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2053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57" name="Rectangle 205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0" name="Rectangle 205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6B0A43A-39C3-421D-85D6-A3E48A568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19" y="2330505"/>
            <a:ext cx="5278066" cy="3979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</a:rPr>
              <a:t>Your child is learning to read with </a:t>
            </a:r>
          </a:p>
          <a:p>
            <a:pPr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31913" algn="l"/>
              </a:tabLst>
            </a:pPr>
            <a:r>
              <a:rPr kumimoji="0" lang="en-US" altLang="en-US" sz="2000" b="1" i="1" u="none" strike="noStrike" cap="none" normalizeH="0" baseline="0">
                <a:ln>
                  <a:noFill/>
                </a:ln>
                <a:effectLst/>
              </a:rPr>
              <a:t>Read Write Inc. Phonics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</a:rPr>
              <a:t>, a very popular and successful literacy programme. </a:t>
            </a:r>
          </a:p>
          <a:p>
            <a:pPr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31913" algn="l"/>
              </a:tabLst>
            </a:pPr>
            <a:endParaRPr lang="en-US" altLang="en-US" sz="2000"/>
          </a:p>
          <a:p>
            <a:pPr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31913" algn="l"/>
              </a:tabLst>
            </a:pPr>
            <a:endParaRPr lang="en-US" altLang="en-US" sz="2000"/>
          </a:p>
          <a:p>
            <a:pPr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31913" algn="l"/>
              </a:tabLst>
            </a:pPr>
            <a:r>
              <a:rPr lang="en-US" altLang="en-US" sz="2000"/>
              <a:t>Your child will learn to read in a very simple way. He or she will learn to:</a:t>
            </a:r>
          </a:p>
          <a:p>
            <a:pPr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31913" algn="l"/>
              </a:tabLst>
            </a:pPr>
            <a:r>
              <a:rPr lang="en-US" altLang="en-US" sz="2000"/>
              <a:t>Read </a:t>
            </a:r>
            <a:r>
              <a:rPr lang="en-US" altLang="en-US" sz="2000" b="1"/>
              <a:t>letters </a:t>
            </a:r>
            <a:r>
              <a:rPr lang="en-US" altLang="en-US" sz="2000"/>
              <a:t>by their ‘sounds’</a:t>
            </a:r>
          </a:p>
          <a:p>
            <a:pPr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31913" algn="l"/>
              </a:tabLst>
            </a:pPr>
            <a:r>
              <a:rPr lang="en-US" altLang="en-US" sz="2000"/>
              <a:t>Blend these sounds into </a:t>
            </a:r>
            <a:r>
              <a:rPr lang="en-US" altLang="en-US" sz="2000" b="1"/>
              <a:t>words</a:t>
            </a:r>
            <a:endParaRPr lang="en-US" altLang="en-US" sz="2000"/>
          </a:p>
          <a:p>
            <a:pPr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31913" algn="l"/>
              </a:tabLst>
            </a:pPr>
            <a:r>
              <a:rPr lang="en-US" altLang="en-US" sz="2000"/>
              <a:t>Read the words in a </a:t>
            </a:r>
            <a:r>
              <a:rPr lang="en-US" altLang="en-US" sz="2000" b="1"/>
              <a:t>story</a:t>
            </a:r>
            <a:r>
              <a:rPr lang="en-US" altLang="en-US" sz="2000"/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2062" name="Rectangle 206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87735-EF72-4AB7-A113-CD91F3599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423" y="1159668"/>
            <a:ext cx="4397433" cy="1363204"/>
          </a:xfrm>
          <a:prstGeom prst="rect">
            <a:avLst/>
          </a:prstGeom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" name="Picture 245">
            <a:extLst>
              <a:ext uri="{FF2B5EF4-FFF2-40B4-BE49-F238E27FC236}">
                <a16:creationId xmlns:a16="http://schemas.microsoft.com/office/drawing/2014/main" id="{FD58EB73-9791-4063-89DA-9952C020E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1444" y="3707894"/>
            <a:ext cx="2679527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4FEFF1C-57D0-49E9-B77F-28AF0C1BA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1"/>
    </mc:Choice>
    <mc:Fallback xmlns="">
      <p:transition spd="slow" advTm="3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43DE0-1AD6-4807-BDBD-552E672C1E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3" t="19305" r="57500" b="7083"/>
          <a:stretch/>
        </p:blipFill>
        <p:spPr>
          <a:xfrm>
            <a:off x="733424" y="209549"/>
            <a:ext cx="4429126" cy="6538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632D90-D7FE-43BE-9933-4CBA3236368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68" b="-1915"/>
          <a:stretch/>
        </p:blipFill>
        <p:spPr bwMode="auto">
          <a:xfrm>
            <a:off x="7029452" y="209549"/>
            <a:ext cx="3573145" cy="34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0349F1-6DD6-4991-883A-98C50DDA3AE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59" y="3775392"/>
            <a:ext cx="2699385" cy="127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E491FE-9E48-4383-8E82-1E94043AA57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1" t="-3136" r="-3487" b="-4921"/>
          <a:stretch/>
        </p:blipFill>
        <p:spPr bwMode="auto">
          <a:xfrm>
            <a:off x="8896352" y="3891597"/>
            <a:ext cx="2333623" cy="27568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85DC146-47CA-479E-A9D5-A1C8BE41A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03"/>
    </mc:Choice>
    <mc:Fallback xmlns="">
      <p:transition spd="slow" advTm="8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C7C134-8C5C-4D93-A5B1-07000FEC8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62777" r="23906" b="22778"/>
          <a:stretch/>
        </p:blipFill>
        <p:spPr>
          <a:xfrm>
            <a:off x="7067549" y="2847974"/>
            <a:ext cx="4894383" cy="1524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29991D-1CF0-4ECD-8175-DA569671A1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1250" r="16875" b="41598"/>
          <a:stretch/>
        </p:blipFill>
        <p:spPr>
          <a:xfrm>
            <a:off x="361950" y="533399"/>
            <a:ext cx="6477000" cy="4086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29CD3-1407-4117-B608-C9A86062E907}"/>
              </a:ext>
            </a:extLst>
          </p:cNvPr>
          <p:cNvSpPr txBox="1"/>
          <p:nvPr/>
        </p:nvSpPr>
        <p:spPr>
          <a:xfrm>
            <a:off x="1272466" y="5839860"/>
            <a:ext cx="3858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https://www.ruthmiskin.com/parents/</a:t>
            </a:r>
            <a:r>
              <a:rPr lang="en-GB" dirty="0"/>
              <a:t>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11CA84-7407-4C32-958C-0E13DA7AC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69"/>
    </mc:Choice>
    <mc:Fallback xmlns="">
      <p:transition spd="slow" advTm="7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D94BA-E6D9-4CD9-B55A-264DE2D9C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84" t="23473" r="58047" b="48889"/>
          <a:stretch/>
        </p:blipFill>
        <p:spPr>
          <a:xfrm>
            <a:off x="1318665" y="1020778"/>
            <a:ext cx="8757159" cy="4925902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F5A18D-B83A-410C-8DEB-46C16E80C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3"/>
    </mc:Choice>
    <mc:Fallback xmlns="">
      <p:transition spd="slow" advTm="3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E2FFF-E15C-4320-B119-FECF233F52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52" t="19028" r="37189" b="13055"/>
          <a:stretch/>
        </p:blipFill>
        <p:spPr>
          <a:xfrm>
            <a:off x="161924" y="447674"/>
            <a:ext cx="6143626" cy="5744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1693A-2E38-4D49-8B06-279DAC376C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94" t="24861" r="40859" b="21806"/>
          <a:stretch/>
        </p:blipFill>
        <p:spPr>
          <a:xfrm>
            <a:off x="6181725" y="856593"/>
            <a:ext cx="5724526" cy="48312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F18191-AB1C-4097-9B23-31CF2002C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51"/>
    </mc:Choice>
    <mc:Fallback xmlns="">
      <p:transition spd="slow" advTm="7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2A111-5341-4432-8C98-0D8BDE58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514350"/>
            <a:ext cx="3796499" cy="53724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1DD8A3-DA40-4E9C-BC2F-E6E44FD31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925" y="966787"/>
            <a:ext cx="7029450" cy="49244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2FCCF35-45E7-43BC-AA02-3DD83CF82EE6}"/>
              </a:ext>
            </a:extLst>
          </p:cNvPr>
          <p:cNvSpPr/>
          <p:nvPr/>
        </p:nvSpPr>
        <p:spPr>
          <a:xfrm>
            <a:off x="11469950" y="301841"/>
            <a:ext cx="328473" cy="346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C1D8E0-74FD-4652-A0BF-9E8A50581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55"/>
    </mc:Choice>
    <mc:Fallback xmlns="">
      <p:transition spd="slow" advTm="6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40427-D9B2-4B2E-9B77-ECD319930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295" b="-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0B6BC2-826D-43F2-AABC-E2E95014BC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95" b="-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7585AD-7064-4412-AA24-875A56D182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38" r="9580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40DF1E-C047-4D47-9CD1-E0A765DF21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267" r="-3" b="834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6E0A00-B46E-4E1C-BA15-B8070B9E05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29" t="53594" r="7316"/>
          <a:stretch/>
        </p:blipFill>
        <p:spPr>
          <a:xfrm>
            <a:off x="8198441" y="3706177"/>
            <a:ext cx="4003040" cy="28289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7D0535-4D80-4386-8945-6E23CCC60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1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0"/>
    </mc:Choice>
    <mc:Fallback xmlns="">
      <p:transition spd="slow" advTm="4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E94E1-9E4F-4D39-99CD-838BA72F31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7" t="32222" r="19688" b="6666"/>
          <a:stretch/>
        </p:blipFill>
        <p:spPr>
          <a:xfrm>
            <a:off x="728662" y="962024"/>
            <a:ext cx="10734676" cy="47757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375606-D6DA-458C-A463-F0693C0DF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21"/>
    </mc:Choice>
    <mc:Fallback xmlns="">
      <p:transition spd="slow" advTm="6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dde22c-af7a-409c-91fc-204d1546f62e" xsi:nil="true"/>
    <lcf76f155ced4ddcb4097134ff3c332f xmlns="5531a6c7-4be0-45de-9f89-07ea5dfa751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2C3A80B68CBF4896C8DBCAB036F7B5" ma:contentTypeVersion="17" ma:contentTypeDescription="Create a new document." ma:contentTypeScope="" ma:versionID="6bc2bfd5d535b9515d816a14d41d8d8c">
  <xsd:schema xmlns:xsd="http://www.w3.org/2001/XMLSchema" xmlns:xs="http://www.w3.org/2001/XMLSchema" xmlns:p="http://schemas.microsoft.com/office/2006/metadata/properties" xmlns:ns2="5531a6c7-4be0-45de-9f89-07ea5dfa7515" xmlns:ns3="5ddde22c-af7a-409c-91fc-204d1546f62e" targetNamespace="http://schemas.microsoft.com/office/2006/metadata/properties" ma:root="true" ma:fieldsID="f5022573763aa052894ead381c8bc5e6" ns2:_="" ns3:_="">
    <xsd:import namespace="5531a6c7-4be0-45de-9f89-07ea5dfa7515"/>
    <xsd:import namespace="5ddde22c-af7a-409c-91fc-204d1546f6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1a6c7-4be0-45de-9f89-07ea5dfa75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e03970a-e55d-4629-b0e7-91e18418f6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dde22c-af7a-409c-91fc-204d1546f62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108d677f-422c-4b40-86bc-b196197c81b1}" ma:internalName="TaxCatchAll" ma:showField="CatchAllData" ma:web="5ddde22c-af7a-409c-91fc-204d1546f6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D601F0-2A11-4EEC-8288-2A52F4D4E3D9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  <ds:schemaRef ds:uri="5ddde22c-af7a-409c-91fc-204d1546f62e"/>
    <ds:schemaRef ds:uri="5531a6c7-4be0-45de-9f89-07ea5dfa7515"/>
  </ds:schemaRefs>
</ds:datastoreItem>
</file>

<file path=customXml/itemProps2.xml><?xml version="1.0" encoding="utf-8"?>
<ds:datastoreItem xmlns:ds="http://schemas.openxmlformats.org/officeDocument/2006/customXml" ds:itemID="{10A2CDC4-ABF5-4728-B7B7-E9043FE9C5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82E15B-9C96-434A-9BEB-17AAD2F6E3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31a6c7-4be0-45de-9f89-07ea5dfa7515"/>
    <ds:schemaRef ds:uri="5ddde22c-af7a-409c-91fc-204d1546f6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188</Words>
  <Application>Microsoft Office PowerPoint</Application>
  <PresentationFormat>Widescreen</PresentationFormat>
  <Paragraphs>20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McKenny</dc:creator>
  <cp:lastModifiedBy>Ruth McKenny</cp:lastModifiedBy>
  <cp:revision>2</cp:revision>
  <cp:lastPrinted>2023-09-29T10:21:58Z</cp:lastPrinted>
  <dcterms:created xsi:type="dcterms:W3CDTF">2022-10-04T11:23:42Z</dcterms:created>
  <dcterms:modified xsi:type="dcterms:W3CDTF">2023-10-03T14:38:20Z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0x010100902C3A80B68CBF4896C8DBCAB036F7B5</vt:lpwstr>
  </property>
  <property fmtid="{D5CDD505-2E9C-101B-9397-08002B2CF9AE}" pid="3" name="MediaServiceImageTags">
    <vt:lpwstr/>
  </property>
</Properties>
</file>