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2D133-BA2F-4F1F-9898-91307A230A57}" v="7" dt="2025-10-05T11:29:50.733"/>
    <p1510:client id="{A517B8B0-A86C-40B2-B5D2-E20D4EF7827B}" v="9" dt="2025-10-05T11:14:39.731"/>
    <p1510:client id="{A8EA7256-094E-419E-9842-6CA88E1BB844}" v="1" dt="2025-10-05T11:00:02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n Ellison" userId="52c7134c-3632-441d-8397-f2d841c3769d" providerId="ADAL" clId="{611A32B6-4E05-4001-8F48-9752E6AF81AC}"/>
    <pc:docChg chg="custSel modSld">
      <pc:chgData name="Rowann Ellison" userId="52c7134c-3632-441d-8397-f2d841c3769d" providerId="ADAL" clId="{611A32B6-4E05-4001-8F48-9752E6AF81AC}" dt="2025-08-28T08:07:51.797" v="380" actId="14100"/>
      <pc:docMkLst>
        <pc:docMk/>
      </pc:docMkLst>
      <pc:sldChg chg="addSp delSp modSp mod">
        <pc:chgData name="Rowann Ellison" userId="52c7134c-3632-441d-8397-f2d841c3769d" providerId="ADAL" clId="{611A32B6-4E05-4001-8F48-9752E6AF81AC}" dt="2025-08-28T08:07:51.797" v="380" actId="14100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04A2D133-BA2F-4F1F-9898-91307A230A57}"/>
    <pc:docChg chg="undo custSel modSld">
      <pc:chgData name="Rowann Ellison" userId="52c7134c-3632-441d-8397-f2d841c3769d" providerId="ADAL" clId="{04A2D133-BA2F-4F1F-9898-91307A230A57}" dt="2025-10-05T11:31:39.974" v="147" actId="2161"/>
      <pc:docMkLst>
        <pc:docMk/>
      </pc:docMkLst>
      <pc:sldChg chg="addSp delSp modSp mod">
        <pc:chgData name="Rowann Ellison" userId="52c7134c-3632-441d-8397-f2d841c3769d" providerId="ADAL" clId="{04A2D133-BA2F-4F1F-9898-91307A230A57}" dt="2025-10-05T11:31:39.974" v="147" actId="2161"/>
        <pc:sldMkLst>
          <pc:docMk/>
          <pc:sldMk cId="907934006" sldId="256"/>
        </pc:sldMkLst>
        <pc:spChg chg="mod">
          <ac:chgData name="Rowann Ellison" userId="52c7134c-3632-441d-8397-f2d841c3769d" providerId="ADAL" clId="{04A2D133-BA2F-4F1F-9898-91307A230A57}" dt="2025-10-05T11:30:25.385" v="137" actId="14100"/>
          <ac:spMkLst>
            <pc:docMk/>
            <pc:sldMk cId="907934006" sldId="256"/>
            <ac:spMk id="7" creationId="{67E5CBAB-B75D-A902-0167-968C31B697C2}"/>
          </ac:spMkLst>
        </pc:spChg>
        <pc:spChg chg="add mod">
          <ac:chgData name="Rowann Ellison" userId="52c7134c-3632-441d-8397-f2d841c3769d" providerId="ADAL" clId="{04A2D133-BA2F-4F1F-9898-91307A230A57}" dt="2025-10-05T11:30:55.839" v="145" actId="1076"/>
          <ac:spMkLst>
            <pc:docMk/>
            <pc:sldMk cId="907934006" sldId="256"/>
            <ac:spMk id="9" creationId="{8652CC0D-8F14-B9FC-A850-48E1593A4E32}"/>
          </ac:spMkLst>
        </pc:spChg>
        <pc:spChg chg="mod">
          <ac:chgData name="Rowann Ellison" userId="52c7134c-3632-441d-8397-f2d841c3769d" providerId="ADAL" clId="{04A2D133-BA2F-4F1F-9898-91307A230A57}" dt="2025-10-05T11:22:21.810" v="5" actId="20577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04A2D133-BA2F-4F1F-9898-91307A230A57}" dt="2025-10-05T11:28:29.851" v="65" actId="20577"/>
          <ac:graphicFrameMkLst>
            <pc:docMk/>
            <pc:sldMk cId="907934006" sldId="256"/>
            <ac:graphicFrameMk id="4" creationId="{65978AB5-233D-BA57-F949-94190CAC99BF}"/>
          </ac:graphicFrameMkLst>
        </pc:graphicFrameChg>
        <pc:graphicFrameChg chg="mod modGraphic">
          <ac:chgData name="Rowann Ellison" userId="52c7134c-3632-441d-8397-f2d841c3769d" providerId="ADAL" clId="{04A2D133-BA2F-4F1F-9898-91307A230A57}" dt="2025-10-05T11:31:39.974" v="147" actId="2161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Graphic">
          <ac:chgData name="Rowann Ellison" userId="52c7134c-3632-441d-8397-f2d841c3769d" providerId="ADAL" clId="{04A2D133-BA2F-4F1F-9898-91307A230A57}" dt="2025-10-05T11:22:41.413" v="13" actId="20577"/>
          <ac:graphicFrameMkLst>
            <pc:docMk/>
            <pc:sldMk cId="907934006" sldId="256"/>
            <ac:graphicFrameMk id="14" creationId="{DC4783EB-C45B-1CAE-19F6-4078C417D815}"/>
          </ac:graphicFrameMkLst>
        </pc:graphicFrameChg>
        <pc:graphicFrameChg chg="mod">
          <ac:chgData name="Rowann Ellison" userId="52c7134c-3632-441d-8397-f2d841c3769d" providerId="ADAL" clId="{04A2D133-BA2F-4F1F-9898-91307A230A57}" dt="2025-10-05T11:25:34.771" v="16" actId="1076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add mod">
          <ac:chgData name="Rowann Ellison" userId="52c7134c-3632-441d-8397-f2d841c3769d" providerId="ADAL" clId="{04A2D133-BA2F-4F1F-9898-91307A230A57}" dt="2025-10-05T11:29:57.549" v="70" actId="14100"/>
          <ac:picMkLst>
            <pc:docMk/>
            <pc:sldMk cId="907934006" sldId="256"/>
            <ac:picMk id="5" creationId="{E2F86E42-D389-7284-518F-46BB81C6E41E}"/>
          </ac:picMkLst>
        </pc:picChg>
        <pc:picChg chg="del">
          <ac:chgData name="Rowann Ellison" userId="52c7134c-3632-441d-8397-f2d841c3769d" providerId="ADAL" clId="{04A2D133-BA2F-4F1F-9898-91307A230A57}" dt="2025-10-05T11:22:25.201" v="6" actId="478"/>
          <ac:picMkLst>
            <pc:docMk/>
            <pc:sldMk cId="907934006" sldId="256"/>
            <ac:picMk id="8" creationId="{95A252AC-DC51-9B62-EBF2-C4C717809A92}"/>
          </ac:picMkLst>
        </pc:picChg>
      </pc:sldChg>
    </pc:docChg>
  </pc:docChgLst>
  <pc:docChgLst>
    <pc:chgData name="Rowann Ellison" userId="52c7134c-3632-441d-8397-f2d841c3769d" providerId="ADAL" clId="{A517B8B0-A86C-40B2-B5D2-E20D4EF7827B}"/>
    <pc:docChg chg="custSel modSld">
      <pc:chgData name="Rowann Ellison" userId="52c7134c-3632-441d-8397-f2d841c3769d" providerId="ADAL" clId="{A517B8B0-A86C-40B2-B5D2-E20D4EF7827B}" dt="2025-10-05T11:18:59.354" v="222" actId="33524"/>
      <pc:docMkLst>
        <pc:docMk/>
      </pc:docMkLst>
      <pc:sldChg chg="addSp delSp modSp mod">
        <pc:chgData name="Rowann Ellison" userId="52c7134c-3632-441d-8397-f2d841c3769d" providerId="ADAL" clId="{A517B8B0-A86C-40B2-B5D2-E20D4EF7827B}" dt="2025-10-05T11:18:59.354" v="222" actId="33524"/>
        <pc:sldMkLst>
          <pc:docMk/>
          <pc:sldMk cId="907934006" sldId="256"/>
        </pc:sldMkLst>
        <pc:spChg chg="mod ord">
          <ac:chgData name="Rowann Ellison" userId="52c7134c-3632-441d-8397-f2d841c3769d" providerId="ADAL" clId="{A517B8B0-A86C-40B2-B5D2-E20D4EF7827B}" dt="2025-10-05T11:14:57.244" v="140" actId="1076"/>
          <ac:spMkLst>
            <pc:docMk/>
            <pc:sldMk cId="907934006" sldId="256"/>
            <ac:spMk id="7" creationId="{67E5CBAB-B75D-A902-0167-968C31B697C2}"/>
          </ac:spMkLst>
        </pc:spChg>
        <pc:spChg chg="del mod">
          <ac:chgData name="Rowann Ellison" userId="52c7134c-3632-441d-8397-f2d841c3769d" providerId="ADAL" clId="{A517B8B0-A86C-40B2-B5D2-E20D4EF7827B}" dt="2025-10-05T11:10:13.968" v="96" actId="478"/>
          <ac:spMkLst>
            <pc:docMk/>
            <pc:sldMk cId="907934006" sldId="256"/>
            <ac:spMk id="9" creationId="{4F30CA91-AA99-11D2-B16C-B842094B472A}"/>
          </ac:spMkLst>
        </pc:spChg>
        <pc:spChg chg="mod">
          <ac:chgData name="Rowann Ellison" userId="52c7134c-3632-441d-8397-f2d841c3769d" providerId="ADAL" clId="{A517B8B0-A86C-40B2-B5D2-E20D4EF7827B}" dt="2025-10-05T11:04:42.202" v="0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A517B8B0-A86C-40B2-B5D2-E20D4EF7827B}" dt="2025-10-05T11:14:42.280" v="136" actId="20577"/>
          <ac:graphicFrameMkLst>
            <pc:docMk/>
            <pc:sldMk cId="907934006" sldId="256"/>
            <ac:graphicFrameMk id="4" creationId="{65978AB5-233D-BA57-F949-94190CAC99BF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04:51.473" v="2" actId="1076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17:17.770" v="142" actId="1076"/>
          <ac:graphicFrameMkLst>
            <pc:docMk/>
            <pc:sldMk cId="907934006" sldId="256"/>
            <ac:graphicFrameMk id="14" creationId="{DC4783EB-C45B-1CAE-19F6-4078C417D815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18:59.354" v="222" actId="33524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mod">
          <ac:chgData name="Rowann Ellison" userId="52c7134c-3632-441d-8397-f2d841c3769d" providerId="ADAL" clId="{A517B8B0-A86C-40B2-B5D2-E20D4EF7827B}" dt="2025-10-05T11:15:32.387" v="141" actId="1076"/>
          <ac:picMkLst>
            <pc:docMk/>
            <pc:sldMk cId="907934006" sldId="256"/>
            <ac:picMk id="3" creationId="{051E01E6-ABB5-5DE2-7D73-0E335B30CC05}"/>
          </ac:picMkLst>
        </pc:picChg>
        <pc:picChg chg="del">
          <ac:chgData name="Rowann Ellison" userId="52c7134c-3632-441d-8397-f2d841c3769d" providerId="ADAL" clId="{A517B8B0-A86C-40B2-B5D2-E20D4EF7827B}" dt="2025-10-05T11:04:54.186" v="3" actId="478"/>
          <ac:picMkLst>
            <pc:docMk/>
            <pc:sldMk cId="907934006" sldId="256"/>
            <ac:picMk id="5" creationId="{C5C0D51B-13AD-3652-AD64-81E13B1F7823}"/>
          </ac:picMkLst>
        </pc:picChg>
        <pc:picChg chg="del">
          <ac:chgData name="Rowann Ellison" userId="52c7134c-3632-441d-8397-f2d841c3769d" providerId="ADAL" clId="{A517B8B0-A86C-40B2-B5D2-E20D4EF7827B}" dt="2025-10-05T11:04:55.404" v="4" actId="478"/>
          <ac:picMkLst>
            <pc:docMk/>
            <pc:sldMk cId="907934006" sldId="256"/>
            <ac:picMk id="6" creationId="{367CF459-3603-3F18-9616-E6496F06EFD0}"/>
          </ac:picMkLst>
        </pc:picChg>
        <pc:picChg chg="add mod modCrop">
          <ac:chgData name="Rowann Ellison" userId="52c7134c-3632-441d-8397-f2d841c3769d" providerId="ADAL" clId="{A517B8B0-A86C-40B2-B5D2-E20D4EF7827B}" dt="2025-10-05T11:12:00.656" v="125" actId="14100"/>
          <ac:picMkLst>
            <pc:docMk/>
            <pc:sldMk cId="907934006" sldId="256"/>
            <ac:picMk id="8" creationId="{95A252AC-DC51-9B62-EBF2-C4C717809A92}"/>
          </ac:picMkLst>
        </pc:picChg>
      </pc:sldChg>
    </pc:docChg>
  </pc:docChgLst>
  <pc:docChgLst>
    <pc:chgData name="Rowann Ellison" userId="52c7134c-3632-441d-8397-f2d841c3769d" providerId="ADAL" clId="{CF447232-6074-4E6A-AB66-3977F2AF6051}"/>
    <pc:docChg chg="custSel modSld">
      <pc:chgData name="Rowann Ellison" userId="52c7134c-3632-441d-8397-f2d841c3769d" providerId="ADAL" clId="{CF447232-6074-4E6A-AB66-3977F2AF6051}" dt="2025-08-28T07:57:28.285" v="337" actId="1076"/>
      <pc:docMkLst>
        <pc:docMk/>
      </pc:docMkLst>
      <pc:sldChg chg="addSp delSp modSp mod">
        <pc:chgData name="Rowann Ellison" userId="52c7134c-3632-441d-8397-f2d841c3769d" providerId="ADAL" clId="{CF447232-6074-4E6A-AB66-3977F2AF6051}" dt="2025-08-28T07:57:28.285" v="337" actId="1076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AC11F078-AB20-40E1-AFD2-F633D75B654C}"/>
    <pc:docChg chg="custSel modSld">
      <pc:chgData name="Rowann Ellison" userId="52c7134c-3632-441d-8397-f2d841c3769d" providerId="ADAL" clId="{AC11F078-AB20-40E1-AFD2-F633D75B654C}" dt="2025-08-28T08:18:22.985" v="147" actId="1076"/>
      <pc:docMkLst>
        <pc:docMk/>
      </pc:docMkLst>
      <pc:sldChg chg="addSp delSp modSp mod">
        <pc:chgData name="Rowann Ellison" userId="52c7134c-3632-441d-8397-f2d841c3769d" providerId="ADAL" clId="{AC11F078-AB20-40E1-AFD2-F633D75B654C}" dt="2025-08-28T08:18:22.985" v="147" actId="1076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0570313F-9562-436E-B3EE-8D730773C0ED}"/>
    <pc:docChg chg="undo custSel modSld">
      <pc:chgData name="Rowann Ellison" userId="52c7134c-3632-441d-8397-f2d841c3769d" providerId="ADAL" clId="{0570313F-9562-436E-B3EE-8D730773C0ED}" dt="2025-06-25T16:07:17.320" v="561" actId="478"/>
      <pc:docMkLst>
        <pc:docMk/>
      </pc:docMkLst>
      <pc:sldChg chg="addSp delSp modSp mod">
        <pc:chgData name="Rowann Ellison" userId="52c7134c-3632-441d-8397-f2d841c3769d" providerId="ADAL" clId="{0570313F-9562-436E-B3EE-8D730773C0ED}" dt="2025-06-25T16:07:17.320" v="561" actId="478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A8EA7256-094E-419E-9842-6CA88E1BB844}"/>
    <pc:docChg chg="custSel modSld">
      <pc:chgData name="Rowann Ellison" userId="52c7134c-3632-441d-8397-f2d841c3769d" providerId="ADAL" clId="{A8EA7256-094E-419E-9842-6CA88E1BB844}" dt="2025-10-05T11:02:25.262" v="144" actId="1076"/>
      <pc:docMkLst>
        <pc:docMk/>
      </pc:docMkLst>
      <pc:sldChg chg="addSp modSp mod">
        <pc:chgData name="Rowann Ellison" userId="52c7134c-3632-441d-8397-f2d841c3769d" providerId="ADAL" clId="{A8EA7256-094E-419E-9842-6CA88E1BB844}" dt="2025-10-05T11:02:25.262" v="144" actId="1076"/>
        <pc:sldMkLst>
          <pc:docMk/>
          <pc:sldMk cId="907934006" sldId="256"/>
        </pc:sldMkLst>
        <pc:spChg chg="mod">
          <ac:chgData name="Rowann Ellison" userId="52c7134c-3632-441d-8397-f2d841c3769d" providerId="ADAL" clId="{A8EA7256-094E-419E-9842-6CA88E1BB844}" dt="2025-10-05T11:02:25.262" v="144" actId="1076"/>
          <ac:spMkLst>
            <pc:docMk/>
            <pc:sldMk cId="907934006" sldId="256"/>
            <ac:spMk id="2" creationId="{3BF500CB-5652-353B-314A-A97D7A75B7DC}"/>
          </ac:spMkLst>
        </pc:spChg>
        <pc:spChg chg="mod">
          <ac:chgData name="Rowann Ellison" userId="52c7134c-3632-441d-8397-f2d841c3769d" providerId="ADAL" clId="{A8EA7256-094E-419E-9842-6CA88E1BB844}" dt="2025-10-05T11:00:31.445" v="33" actId="1076"/>
          <ac:spMkLst>
            <pc:docMk/>
            <pc:sldMk cId="907934006" sldId="256"/>
            <ac:spMk id="7" creationId="{67E5CBAB-B75D-A902-0167-968C31B697C2}"/>
          </ac:spMkLst>
        </pc:spChg>
        <pc:spChg chg="mod">
          <ac:chgData name="Rowann Ellison" userId="52c7134c-3632-441d-8397-f2d841c3769d" providerId="ADAL" clId="{A8EA7256-094E-419E-9842-6CA88E1BB844}" dt="2025-10-05T11:02:08.308" v="141" actId="1076"/>
          <ac:spMkLst>
            <pc:docMk/>
            <pc:sldMk cId="907934006" sldId="256"/>
            <ac:spMk id="9" creationId="{4F30CA91-AA99-11D2-B16C-B842094B472A}"/>
          </ac:spMkLst>
        </pc:spChg>
        <pc:spChg chg="mod">
          <ac:chgData name="Rowann Ellison" userId="52c7134c-3632-441d-8397-f2d841c3769d" providerId="ADAL" clId="{A8EA7256-094E-419E-9842-6CA88E1BB844}" dt="2025-10-05T11:00:58.526" v="36" actId="20577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A8EA7256-094E-419E-9842-6CA88E1BB844}" dt="2025-10-05T11:01:07.044" v="38" actId="2161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 modGraphic">
          <ac:chgData name="Rowann Ellison" userId="52c7134c-3632-441d-8397-f2d841c3769d" providerId="ADAL" clId="{A8EA7256-094E-419E-9842-6CA88E1BB844}" dt="2025-10-05T11:01:55.038" v="140" actId="20577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mod">
          <ac:chgData name="Rowann Ellison" userId="52c7134c-3632-441d-8397-f2d841c3769d" providerId="ADAL" clId="{A8EA7256-094E-419E-9842-6CA88E1BB844}" dt="2025-10-05T11:02:19.628" v="143" actId="1076"/>
          <ac:picMkLst>
            <pc:docMk/>
            <pc:sldMk cId="907934006" sldId="256"/>
            <ac:picMk id="3" creationId="{051E01E6-ABB5-5DE2-7D73-0E335B30CC05}"/>
          </ac:picMkLst>
        </pc:picChg>
        <pc:picChg chg="add mod">
          <ac:chgData name="Rowann Ellison" userId="52c7134c-3632-441d-8397-f2d841c3769d" providerId="ADAL" clId="{A8EA7256-094E-419E-9842-6CA88E1BB844}" dt="2025-10-05T11:02:14.172" v="142" actId="1076"/>
          <ac:picMkLst>
            <pc:docMk/>
            <pc:sldMk cId="907934006" sldId="256"/>
            <ac:picMk id="5" creationId="{C5C0D51B-13AD-3652-AD64-81E13B1F7823}"/>
          </ac:picMkLst>
        </pc:picChg>
        <pc:picChg chg="mod">
          <ac:chgData name="Rowann Ellison" userId="52c7134c-3632-441d-8397-f2d841c3769d" providerId="ADAL" clId="{A8EA7256-094E-419E-9842-6CA88E1BB844}" dt="2025-10-05T11:00:14.432" v="27" actId="1076"/>
          <ac:picMkLst>
            <pc:docMk/>
            <pc:sldMk cId="907934006" sldId="256"/>
            <ac:picMk id="6" creationId="{367CF459-3603-3F18-9616-E6496F06EF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0681-2425-6C40-5B11-C6F90703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AA5D2-DFA9-06F0-11BE-AB660A08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7EBA-58AC-3AED-DEF0-CF91206E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F8F4-4F9C-4EDE-8C48-4D7130A1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C5BF-1931-E488-45F1-9F403551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B566-FFFF-85A2-7CAD-51059D32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F320F-B75F-2F23-1F37-7A7C101D0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CA286-C93C-727B-CB5B-9CD739CB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E37B-54DB-CD08-4D94-6A43120A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8BE74-CFCC-16F2-D731-5E2AF3CA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C03D6-380E-0E8F-591E-304E6072E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390C1-E881-CF03-EA66-F23FFFA2F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8E7F-798F-5BA3-30BD-30AAEA94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6573-47DE-FE0F-2016-0C7721A8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3727-F88C-1933-8C57-EA9DADB3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3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5696-B0FE-7891-420A-DAC23C53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B942-58C3-B506-407C-F6A2FBA4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7666-7D01-DD34-6B67-9C0CC435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80A99-AE8E-15F2-B57E-9CD2CCC0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523E1-F99E-5AAA-5BDC-03170FE9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4D69-8E2C-13D2-EBFC-23897C0A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2CB6-71F1-D276-6B02-C498869E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0D6A-FA8A-1041-EF6F-FC170CB9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FBA8-7204-04B3-5B21-01215051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FEE5-B2F1-700D-AEE1-0FD83706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BCDB-2837-1EE8-D0DD-268EB28B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6572-8365-ACAC-F183-B0CE7C69A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29E82-115C-D926-698D-8AF1D7900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A8CA3-EBD3-9FDB-A1D3-AA06492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8C76A-4AE3-B37E-0D26-E8BCAE64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553A-E7B5-A210-76FA-3CE796D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28EA-675D-23B2-2F71-7D64BF45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83420-8200-CEA8-728C-4DC9722C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EFE87-0548-BA3C-CD48-2BA6DA5EA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E0EDA-1B0A-4854-3D46-B673E453D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C568F-F494-080C-A549-08FBF72E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EC5F1-28C1-C175-AF9D-8DE12E11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E79C1-C0A4-8A24-1D32-4BE1F89F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24EE5-A457-3318-FAD3-077BE8C9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5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37C7-B060-67A2-DFE0-53666C3D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D4867-ED99-B108-2C96-FC1754B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C7676-E90E-AB09-CEE3-CD2F7F31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52255-D5CB-81E1-E8C3-C781C1B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581CD-7648-C0F2-E3D6-EA619D27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1CA61-E269-89E5-52E4-FF4D4873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B049F-6D37-ED6C-9890-3C2A0A4A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9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4522-D66F-4DE7-A9A2-466CC9DF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510A-E2FC-4A81-5615-1731B8EC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A87E-69C4-3F7F-7AEC-2E2488F5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F6965-100B-5902-2CC0-839A133C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1966-AC24-ABD5-F4F9-26A37FDA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A01F0-46B0-4F8F-539A-8CF8CF2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2492-C46A-41D8-5768-4972AD74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0CDEC-0393-5EA3-DD49-C4FCC8C94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ADA5-3515-1FF2-3DF0-5744DCA9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CFFBF-4A24-AE84-AE1A-4A99D9F1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9E1F-B60A-CFB7-4308-C9E5C694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C45A1-AE44-69AE-C0FE-EDCDF212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86839-7A40-2992-04E6-45C3257B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9F088-FF7B-E3C1-650C-D5CB39E5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4172-0594-BFC4-21DA-F11CBFAF7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5985-9FB1-B01E-B67A-392BE0980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3E28-4FC1-170D-690C-4679E972B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6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00CB-5652-353B-314A-A97D7A75B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75" y="-79026"/>
            <a:ext cx="9144000" cy="95410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Letter-join Plus 16" panose="02000505000000020003" pitchFamily="50" charset="0"/>
              </a:rPr>
              <a:t>Knowledge Organiser RE</a:t>
            </a:r>
            <a:br>
              <a:rPr lang="en-GB" sz="1800" dirty="0">
                <a:latin typeface="Letter-join Plus 16" panose="02000505000000020003" pitchFamily="50" charset="0"/>
              </a:rPr>
            </a:br>
            <a:r>
              <a:rPr lang="en-GB" sz="18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Theme: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Christmas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</a:br>
            <a:r>
              <a:rPr lang="en-GB" sz="18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Religion: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Christianity</a:t>
            </a:r>
            <a:endParaRPr lang="en-GB" sz="1800" dirty="0">
              <a:latin typeface="Letter-join Plus 16" panose="02000505000000020003" pitchFamily="50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78AB5-233D-BA57-F949-94190CAC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9292"/>
              </p:ext>
            </p:extLst>
          </p:nvPr>
        </p:nvGraphicFramePr>
        <p:xfrm>
          <a:off x="199954" y="191599"/>
          <a:ext cx="4229643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220">
                  <a:extLst>
                    <a:ext uri="{9D8B030D-6E8A-4147-A177-3AD203B41FA5}">
                      <a16:colId xmlns:a16="http://schemas.microsoft.com/office/drawing/2014/main" val="481724270"/>
                    </a:ext>
                  </a:extLst>
                </a:gridCol>
                <a:gridCol w="2974423">
                  <a:extLst>
                    <a:ext uri="{9D8B030D-6E8A-4147-A177-3AD203B41FA5}">
                      <a16:colId xmlns:a16="http://schemas.microsoft.com/office/drawing/2014/main" val="771952847"/>
                    </a:ext>
                  </a:extLst>
                </a:gridCol>
              </a:tblGrid>
              <a:tr h="3196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Key Vocabulary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305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Bible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 holy book for Christians that contains stories, rules, and guidance, telling the story of God and his love for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06008"/>
                  </a:ext>
                </a:extLst>
              </a:tr>
              <a:tr h="38836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Stories and information about the past that are important or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67953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Scientific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Doing things carefully, like a scientist, to find out if an idea is true by observing the world and doing experiments.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54856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Personal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An individual's conviction or perspective on certain matters, which can influence their actions and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8535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Incarnation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 spirit or god taking a physical body to live on Earth.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859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3C15B-FE64-9D63-2AC2-EA6645975FB5}"/>
              </a:ext>
            </a:extLst>
          </p:cNvPr>
          <p:cNvSpPr txBox="1"/>
          <p:nvPr/>
        </p:nvSpPr>
        <p:spPr>
          <a:xfrm>
            <a:off x="7207655" y="91778"/>
            <a:ext cx="4922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Key Question: Is the Christmas story true? </a:t>
            </a:r>
            <a:endParaRPr lang="en-GB" sz="28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B4C55E-5E3B-AAE1-621F-C63A2CAFD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08619"/>
              </p:ext>
            </p:extLst>
          </p:nvPr>
        </p:nvGraphicFramePr>
        <p:xfrm>
          <a:off x="7371409" y="1135689"/>
          <a:ext cx="4620637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0637">
                  <a:extLst>
                    <a:ext uri="{9D8B030D-6E8A-4147-A177-3AD203B41FA5}">
                      <a16:colId xmlns:a16="http://schemas.microsoft.com/office/drawing/2014/main" val="1313950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9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6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4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0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5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2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2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3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5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3457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4783EB-C45B-1CAE-19F6-4078C417D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0021"/>
              </p:ext>
            </p:extLst>
          </p:nvPr>
        </p:nvGraphicFramePr>
        <p:xfrm>
          <a:off x="154457" y="5338597"/>
          <a:ext cx="4064000" cy="13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225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Prior learning: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9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R- Christmas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1- The Christmas story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2- Jesus is a gift.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3 &amp;4- Christmas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820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4D1983A-F462-FC29-FF4F-94B240B07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68980"/>
              </p:ext>
            </p:extLst>
          </p:nvPr>
        </p:nvGraphicFramePr>
        <p:xfrm>
          <a:off x="4328298" y="5126186"/>
          <a:ext cx="2933269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269">
                  <a:extLst>
                    <a:ext uri="{9D8B030D-6E8A-4147-A177-3AD203B41FA5}">
                      <a16:colId xmlns:a16="http://schemas.microsoft.com/office/drawing/2014/main" val="401504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Debate questions to consider: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2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If we are questioning the factual side of the Christmas story, can it be true in a different way?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311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1E01E6-ABB5-5DE2-7D73-0E335B30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18" r="69748"/>
          <a:stretch>
            <a:fillRect/>
          </a:stretch>
        </p:blipFill>
        <p:spPr>
          <a:xfrm>
            <a:off x="5557701" y="846105"/>
            <a:ext cx="554747" cy="579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5CBAB-B75D-A902-0167-968C31B697C2}"/>
              </a:ext>
            </a:extLst>
          </p:cNvPr>
          <p:cNvSpPr txBox="1"/>
          <p:nvPr/>
        </p:nvSpPr>
        <p:spPr>
          <a:xfrm>
            <a:off x="4429597" y="2893984"/>
            <a:ext cx="283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1D35"/>
                </a:solidFill>
                <a:latin typeface="Letter-join Plus 16" panose="02000505000000020003" pitchFamily="50" charset="0"/>
              </a:rPr>
              <a:t>There are different versions of the Birth of Jesus in the bible. </a:t>
            </a:r>
            <a:endParaRPr lang="en-GB" dirty="0">
              <a:latin typeface="Letter-join Plus 16" panose="020005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86E42-D389-7284-518F-46BB81C6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9" y="1462557"/>
            <a:ext cx="2668216" cy="1394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2CC0D-8F14-B9FC-A850-48E1593A4E32}"/>
              </a:ext>
            </a:extLst>
          </p:cNvPr>
          <p:cNvSpPr txBox="1"/>
          <p:nvPr/>
        </p:nvSpPr>
        <p:spPr>
          <a:xfrm>
            <a:off x="4536499" y="3577599"/>
            <a:ext cx="2618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Letter-join Plus 16" panose="02000505000000020003" pitchFamily="50" charset="0"/>
              </a:rPr>
              <a:t>Luke Ch 1: 26-38 and Ch 2: 1-20</a:t>
            </a:r>
          </a:p>
          <a:p>
            <a:r>
              <a:rPr lang="en-GB" sz="1400" dirty="0">
                <a:latin typeface="Letter-join Plus 16" panose="02000505000000020003" pitchFamily="50" charset="0"/>
              </a:rPr>
              <a:t>Matthew Ch 1: 18 - Ch 2: 12</a:t>
            </a:r>
          </a:p>
        </p:txBody>
      </p:sp>
    </p:spTree>
    <p:extLst>
      <p:ext uri="{BB962C8B-B14F-4D97-AF65-F5344CB8AC3E}">
        <p14:creationId xmlns:p14="http://schemas.microsoft.com/office/powerpoint/2010/main" val="90793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C3A80B68CBF4896C8DBCAB036F7B5" ma:contentTypeVersion="19" ma:contentTypeDescription="Create a new document." ma:contentTypeScope="" ma:versionID="10527b401310ca624a0f273eb55d8805">
  <xsd:schema xmlns:xsd="http://www.w3.org/2001/XMLSchema" xmlns:xs="http://www.w3.org/2001/XMLSchema" xmlns:p="http://schemas.microsoft.com/office/2006/metadata/properties" xmlns:ns2="5531a6c7-4be0-45de-9f89-07ea5dfa7515" xmlns:ns3="5ddde22c-af7a-409c-91fc-204d1546f62e" targetNamespace="http://schemas.microsoft.com/office/2006/metadata/properties" ma:root="true" ma:fieldsID="5df3b4ad108b7c44afad04c86f5bb632" ns2:_="" ns3:_="">
    <xsd:import namespace="5531a6c7-4be0-45de-9f89-07ea5dfa7515"/>
    <xsd:import namespace="5ddde22c-af7a-409c-91fc-204d1546f6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1a6c7-4be0-45de-9f89-07ea5dfa7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de22c-af7a-409c-91fc-204d1546f62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08d677f-422c-4b40-86bc-b196197c81b1}" ma:internalName="TaxCatchAll" ma:showField="CatchAllData" ma:web="5ddde22c-af7a-409c-91fc-204d1546f6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dde22c-af7a-409c-91fc-204d1546f62e" xsi:nil="true"/>
    <lcf76f155ced4ddcb4097134ff3c332f xmlns="5531a6c7-4be0-45de-9f89-07ea5dfa751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8971B-713A-4E73-A0DB-B404AD5D5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1a6c7-4be0-45de-9f89-07ea5dfa7515"/>
    <ds:schemaRef ds:uri="5ddde22c-af7a-409c-91fc-204d1546f6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9F9109-AF6C-498E-9B19-30B109C23D0A}">
  <ds:schemaRefs>
    <ds:schemaRef ds:uri="http://schemas.microsoft.com/office/2006/metadata/properties"/>
    <ds:schemaRef ds:uri="http://schemas.microsoft.com/office/infopath/2007/PartnerControls"/>
    <ds:schemaRef ds:uri="5ddde22c-af7a-409c-91fc-204d1546f62e"/>
    <ds:schemaRef ds:uri="5531a6c7-4be0-45de-9f89-07ea5dfa7515"/>
  </ds:schemaRefs>
</ds:datastoreItem>
</file>

<file path=customXml/itemProps3.xml><?xml version="1.0" encoding="utf-8"?>
<ds:datastoreItem xmlns:ds="http://schemas.openxmlformats.org/officeDocument/2006/customXml" ds:itemID="{8141027E-C924-42F3-9C2B-BF44AD330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199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Letter-join Plus 16</vt:lpstr>
      <vt:lpstr>Office Theme</vt:lpstr>
      <vt:lpstr>Knowledge Organiser RE Theme: Christmas Religion: Christianity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Rowann Ellison</dc:creator>
  <cp:lastModifiedBy>Rowann Ellison</cp:lastModifiedBy>
  <cp:revision>2</cp:revision>
  <dcterms:created xsi:type="dcterms:W3CDTF">2025-06-25T14:00:39Z</dcterms:created>
  <dcterms:modified xsi:type="dcterms:W3CDTF">2025-10-05T11:31:47Z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0x010100902C3A80B68CBF4896C8DBCAB036F7B5</vt:lpwstr>
  </property>
  <property fmtid="{D5CDD505-2E9C-101B-9397-08002B2CF9AE}" pid="3" name="MediaServiceImageTags">
    <vt:lpwstr/>
  </property>
</Properties>
</file>