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05924D-2666-4DE5-A346-9A61CC59ADC6}" v="17" dt="2025-08-27T14:07:35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20681-2425-6C40-5B11-C6F907038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AA5D2-DFA9-06F0-11BE-AB660A080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F7EBA-58AC-3AED-DEF0-CF91206EE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EF8F4-4F9C-4EDE-8C48-4D7130A1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BC5BF-1931-E488-45F1-9F403551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70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B566-FFFF-85A2-7CAD-51059D326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7F320F-B75F-2F23-1F37-7A7C101D0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A286-C93C-727B-CB5B-9CD739CB9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6E37B-54DB-CD08-4D94-6A43120A9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8BE74-CFCC-16F2-D731-5E2AF3CA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7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C03D6-380E-0E8F-591E-304E6072E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1390C1-E881-CF03-EA66-F23FFFA2F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A8E7F-798F-5BA3-30BD-30AAEA94B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56573-47DE-FE0F-2016-0C7721A8C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13727-F88C-1933-8C57-EA9DADB34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3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E5696-B0FE-7891-420A-DAC23C531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5B942-58C3-B506-407C-F6A2FBA48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77666-7D01-DD34-6B67-9C0CC435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80A99-AE8E-15F2-B57E-9CD2CCC07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523E1-F99E-5AAA-5BDC-03170FE9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6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44D69-8E2C-13D2-EBFC-23897C0A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B2CB6-71F1-D276-6B02-C498869EB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E0D6A-FA8A-1041-EF6F-FC170CB9C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BFBA8-7204-04B3-5B21-01215051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4FEE5-B2F1-700D-AEE1-0FD83706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3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CBCDB-2837-1EE8-D0DD-268EB28BA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76572-8365-ACAC-F183-B0CE7C69A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29E82-115C-D926-698D-8AF1D7900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A8CA3-EBD3-9FDB-A1D3-AA064920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8C76A-4AE3-B37E-0D26-E8BCAE643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E553A-E7B5-A210-76FA-3CE796D1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28EA-675D-23B2-2F71-7D64BF45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83420-8200-CEA8-728C-4DC9722CC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EFE87-0548-BA3C-CD48-2BA6DA5EA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FE0EDA-1B0A-4854-3D46-B673E453D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C568F-F494-080C-A549-08FBF72E07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EEC5F1-28C1-C175-AF9D-8DE12E111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E79C1-C0A4-8A24-1D32-4BE1F89F4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624EE5-A457-3318-FAD3-077BE8C91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65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E37C7-B060-67A2-DFE0-53666C3D1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D4867-ED99-B108-2C96-FC1754B2D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C7676-E90E-AB09-CEE3-CD2F7F317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D52255-D5CB-81E1-E8C3-C781C1BC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81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3581CD-7648-C0F2-E3D6-EA619D277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81CA61-E269-89E5-52E4-FF4D4873C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B049F-6D37-ED6C-9890-3C2A0A4A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99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4522-D66F-4DE7-A9A2-466CC9DF8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10A-E2FC-4A81-5615-1731B8EC1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5A87E-69C4-3F7F-7AEC-2E2488F52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F6965-100B-5902-2CC0-839A133CA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E1966-AC24-ABD5-F4F9-26A37FDA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A01F0-46B0-4F8F-539A-8CF8CF2F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5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2492-C46A-41D8-5768-4972AD74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A0CDEC-0393-5EA3-DD49-C4FCC8C94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8ADA5-3515-1FF2-3DF0-5744DCA9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CFFBF-4A24-AE84-AE1A-4A99D9F1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B9E1F-B60A-CFB7-4308-C9E5C694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C45A1-AE44-69AE-C0FE-EDCDF2128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49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986839-7A40-2992-04E6-45C3257B0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9F088-FF7B-E3C1-650C-D5CB39E54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D4172-0594-BFC4-21DA-F11CBFAF76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8FFD25-0185-4F5F-B7B1-9A2A9F784AE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55985-9FB1-B01E-B67A-392BE09803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43E28-4FC1-170D-690C-4679E972B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96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500CB-5652-353B-314A-A97D7A75B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4059" y="133443"/>
            <a:ext cx="9144000" cy="954108"/>
          </a:xfrm>
        </p:spPr>
        <p:txBody>
          <a:bodyPr>
            <a:normAutofit fontScale="90000"/>
          </a:bodyPr>
          <a:lstStyle/>
          <a:p>
            <a:r>
              <a:rPr lang="en-GB" sz="1800" dirty="0">
                <a:latin typeface="Letter-join Plus 16" panose="02000505000000020003" pitchFamily="50" charset="0"/>
              </a:rPr>
              <a:t>Knowledge Organiser RE</a:t>
            </a:r>
            <a:br>
              <a:rPr lang="en-GB" sz="1800" dirty="0">
                <a:latin typeface="Letter-join Plus 16" panose="02000505000000020003" pitchFamily="50" charset="0"/>
              </a:rPr>
            </a:br>
            <a:r>
              <a:rPr lang="en-GB" sz="1800" b="1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Religion: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Sikhism</a:t>
            </a:r>
            <a:b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</a:br>
            <a:r>
              <a:rPr lang="en-GB" sz="1800" b="1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Theme: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‘Beliefs and moral values’</a:t>
            </a:r>
            <a:b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</a:br>
            <a:endParaRPr lang="en-GB" sz="1800" dirty="0">
              <a:latin typeface="Letter-join Plus 16" panose="02000505000000020003" pitchFamily="50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5978AB5-233D-BA57-F949-94190CAC9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463567"/>
              </p:ext>
            </p:extLst>
          </p:nvPr>
        </p:nvGraphicFramePr>
        <p:xfrm>
          <a:off x="199955" y="191599"/>
          <a:ext cx="4073726" cy="4271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1026">
                  <a:extLst>
                    <a:ext uri="{9D8B030D-6E8A-4147-A177-3AD203B41FA5}">
                      <a16:colId xmlns:a16="http://schemas.microsoft.com/office/drawing/2014/main" val="481724270"/>
                    </a:ext>
                  </a:extLst>
                </a:gridCol>
                <a:gridCol w="2572700">
                  <a:extLst>
                    <a:ext uri="{9D8B030D-6E8A-4147-A177-3AD203B41FA5}">
                      <a16:colId xmlns:a16="http://schemas.microsoft.com/office/drawing/2014/main" val="771952847"/>
                    </a:ext>
                  </a:extLst>
                </a:gridCol>
              </a:tblGrid>
              <a:tr h="41211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Key Vocabulary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730508"/>
                  </a:ext>
                </a:extLst>
              </a:tr>
              <a:tr h="412115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Guru Granth Sahib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The central holy scripture of Sikhism, a religious text compiled by the Sikh Gurus.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806008"/>
                  </a:ext>
                </a:extLst>
              </a:tr>
              <a:tr h="43948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Gurdwara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The Sikh place of worship, literally meaning "doorway to the Guru"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467953"/>
                  </a:ext>
                </a:extLst>
              </a:tr>
              <a:tr h="570271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Guru Gobind Singh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The last of the ten Gurus, the one who transformed the Sikh faith.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548569"/>
                  </a:ext>
                </a:extLst>
              </a:tr>
              <a:tr h="412115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Waheguru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Is the Sikh name for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885357"/>
                  </a:ext>
                </a:extLst>
              </a:tr>
              <a:tr h="286958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Letter-join Plus 16" panose="02000505000000020003" pitchFamily="50" charset="0"/>
                        </a:rPr>
                        <a:t>Chappati</a:t>
                      </a:r>
                      <a:endParaRPr lang="en-GB" sz="1600" dirty="0">
                        <a:latin typeface="Letter-join Plus 16" panose="020005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Is a piece of Indian bread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505123"/>
                  </a:ext>
                </a:extLst>
              </a:tr>
              <a:tr h="643577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Guru Nanak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Guru Nanak is considered the first Sikh Guru.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04678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FA3C15B-FE64-9D63-2AC2-EA6645975FB5}"/>
              </a:ext>
            </a:extLst>
          </p:cNvPr>
          <p:cNvSpPr txBox="1"/>
          <p:nvPr/>
        </p:nvSpPr>
        <p:spPr>
          <a:xfrm>
            <a:off x="7207655" y="91778"/>
            <a:ext cx="49221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Key Question: </a:t>
            </a:r>
            <a:r>
              <a:rPr lang="en-GB" sz="2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Are Sikh stories important today?</a:t>
            </a:r>
            <a:endParaRPr lang="en-GB" sz="28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5B4C55E-5E3B-AAE1-621F-C63A2CAFD4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38884"/>
              </p:ext>
            </p:extLst>
          </p:nvPr>
        </p:nvGraphicFramePr>
        <p:xfrm>
          <a:off x="7358436" y="1045885"/>
          <a:ext cx="4620637" cy="556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20637">
                  <a:extLst>
                    <a:ext uri="{9D8B030D-6E8A-4147-A177-3AD203B41FA5}">
                      <a16:colId xmlns:a16="http://schemas.microsoft.com/office/drawing/2014/main" val="1313950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9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260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346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105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255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721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222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636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434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8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280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388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554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463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8965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C4783EB-C45B-1CAE-19F6-4078C417D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53979"/>
              </p:ext>
            </p:extLst>
          </p:nvPr>
        </p:nvGraphicFramePr>
        <p:xfrm>
          <a:off x="199955" y="4674693"/>
          <a:ext cx="4064000" cy="1285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022542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Prior learning: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091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Year 3- Prayer and worship</a:t>
                      </a:r>
                    </a:p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Year 3- Amrit ceremony</a:t>
                      </a:r>
                    </a:p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Year 4- Sharing and community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38206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C9ED02D-7F1B-B449-90F2-5A3B0C9299D1}"/>
              </a:ext>
            </a:extLst>
          </p:cNvPr>
          <p:cNvSpPr txBox="1"/>
          <p:nvPr/>
        </p:nvSpPr>
        <p:spPr>
          <a:xfrm>
            <a:off x="4450409" y="2784859"/>
            <a:ext cx="293397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Letter-join Plus 16" panose="02000505000000020003" pitchFamily="50" charset="0"/>
              </a:rPr>
              <a:t>Bhai Kanhaiya is one of the most inspiring figures in Sikh history, celebrated for his profound compassion and dedication to selfless service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4D1983A-F462-FC29-FF4F-94B240B07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45979"/>
              </p:ext>
            </p:extLst>
          </p:nvPr>
        </p:nvGraphicFramePr>
        <p:xfrm>
          <a:off x="4414737" y="4303853"/>
          <a:ext cx="2805892" cy="1925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5892">
                  <a:extLst>
                    <a:ext uri="{9D8B030D-6E8A-4147-A177-3AD203B41FA5}">
                      <a16:colId xmlns:a16="http://schemas.microsoft.com/office/drawing/2014/main" val="4015048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Questions to consider: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42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Does religion play a big role in teaching people how to treat each other?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93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Can you think of a selfless act </a:t>
                      </a:r>
                      <a:r>
                        <a:rPr lang="en-GB">
                          <a:latin typeface="Letter-join Plus 16" panose="02000505000000020003" pitchFamily="50" charset="0"/>
                        </a:rPr>
                        <a:t>of service?</a:t>
                      </a:r>
                      <a:endParaRPr lang="en-GB" dirty="0">
                        <a:latin typeface="Letter-join Plus 16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17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16DA0F2-D81A-A8DA-4F7F-805BA64751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9756"/>
          <a:stretch>
            <a:fillRect/>
          </a:stretch>
        </p:blipFill>
        <p:spPr>
          <a:xfrm>
            <a:off x="5525037" y="837213"/>
            <a:ext cx="585213" cy="6044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0AE110-8F94-160E-4E78-0472BE42E8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648"/>
          <a:stretch>
            <a:fillRect/>
          </a:stretch>
        </p:blipFill>
        <p:spPr>
          <a:xfrm>
            <a:off x="4692162" y="1441626"/>
            <a:ext cx="2210084" cy="131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34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2C3A80B68CBF4896C8DBCAB036F7B5" ma:contentTypeVersion="18" ma:contentTypeDescription="Create a new document." ma:contentTypeScope="" ma:versionID="cfb4f8b723f45e8d4b6fc9eb9b41fd29">
  <xsd:schema xmlns:xsd="http://www.w3.org/2001/XMLSchema" xmlns:xs="http://www.w3.org/2001/XMLSchema" xmlns:p="http://schemas.microsoft.com/office/2006/metadata/properties" xmlns:ns2="5531a6c7-4be0-45de-9f89-07ea5dfa7515" xmlns:ns3="5ddde22c-af7a-409c-91fc-204d1546f62e" targetNamespace="http://schemas.microsoft.com/office/2006/metadata/properties" ma:root="true" ma:fieldsID="ac5de60d886c8de15d4af8fcf3f50be8" ns2:_="" ns3:_="">
    <xsd:import namespace="5531a6c7-4be0-45de-9f89-07ea5dfa7515"/>
    <xsd:import namespace="5ddde22c-af7a-409c-91fc-204d1546f6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31a6c7-4be0-45de-9f89-07ea5dfa7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dde22c-af7a-409c-91fc-204d1546f62e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108d677f-422c-4b40-86bc-b196197c81b1}" ma:internalName="TaxCatchAll" ma:showField="CatchAllData" ma:web="5ddde22c-af7a-409c-91fc-204d1546f6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dde22c-af7a-409c-91fc-204d1546f62e" xsi:nil="true"/>
    <lcf76f155ced4ddcb4097134ff3c332f xmlns="5531a6c7-4be0-45de-9f89-07ea5dfa75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141027E-C924-42F3-9C2B-BF44AD3307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7FDE23-2E69-45D5-ACAF-BC5A70CBCF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31a6c7-4be0-45de-9f89-07ea5dfa7515"/>
    <ds:schemaRef ds:uri="5ddde22c-af7a-409c-91fc-204d1546f6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9F9109-AF6C-498E-9B19-30B109C23D0A}">
  <ds:schemaRefs>
    <ds:schemaRef ds:uri="http://schemas.microsoft.com/office/2006/metadata/properties"/>
    <ds:schemaRef ds:uri="http://schemas.microsoft.com/office/infopath/2007/PartnerControls"/>
    <ds:schemaRef ds:uri="5ddde22c-af7a-409c-91fc-204d1546f62e"/>
    <ds:schemaRef ds:uri="5531a6c7-4be0-45de-9f89-07ea5dfa751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174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Letter-join Plus 16</vt:lpstr>
      <vt:lpstr>Office Theme</vt:lpstr>
      <vt:lpstr>Knowledge Organiser RE Religion: Sikhism Theme: ‘Beliefs and moral values’ 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Rowann Ellison</dc:creator>
  <cp:lastModifiedBy>Stella Harris</cp:lastModifiedBy>
  <cp:revision>2</cp:revision>
  <dcterms:created xsi:type="dcterms:W3CDTF">2025-06-25T14:00:39Z</dcterms:created>
  <dcterms:modified xsi:type="dcterms:W3CDTF">2025-11-03T10:37:57Z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0x010100902C3A80B68CBF4896C8DBCAB036F7B5</vt:lpwstr>
  </property>
  <property fmtid="{D5CDD505-2E9C-101B-9397-08002B2CF9AE}" pid="3" name="MediaServiceImageTags">
    <vt:lpwstr/>
  </property>
</Properties>
</file>