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8" r:id="rId4"/>
    <p:sldId id="262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61078"/>
    <a:srgbClr val="17EF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76" autoAdjust="0"/>
    <p:restoredTop sz="94660"/>
  </p:normalViewPr>
  <p:slideViewPr>
    <p:cSldViewPr>
      <p:cViewPr varScale="1">
        <p:scale>
          <a:sx n="66" d="100"/>
          <a:sy n="66" d="100"/>
        </p:scale>
        <p:origin x="-120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5284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85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68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139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66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08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897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67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477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127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BCA31-CD85-439F-9263-7AE3FDCC0F78}" type="datetimeFigureOut">
              <a:rPr lang="en-GB" smtClean="0"/>
              <a:t>11/03/2016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290FA-2A16-48BB-B313-81A75BB6CC9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89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" Target="slide3.xml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slide" Target="slide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hlinkClick r:id="rId3" action="ppaction://hlinksldjump"/>
          </p:cNvPr>
          <p:cNvSpPr/>
          <p:nvPr/>
        </p:nvSpPr>
        <p:spPr>
          <a:xfrm>
            <a:off x="7315423" y="4625752"/>
            <a:ext cx="1728192" cy="223224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7812360" y="5589239"/>
            <a:ext cx="734319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00" dirty="0" smtClean="0">
                <a:ln w="0"/>
                <a:solidFill>
                  <a:srgbClr val="FFFF00"/>
                </a:solidFill>
                <a:effectLst>
                  <a:reflection blurRad="6350" stA="53000" endA="300" endPos="35500" dir="5400000" sy="-90000" algn="bl" rotWithShape="0"/>
                </a:effectLst>
                <a:hlinkClick r:id="rId3" action="ppaction://hlinksldjump"/>
              </a:rPr>
              <a:t>Map</a:t>
            </a:r>
            <a:endParaRPr lang="en-US" sz="1900" dirty="0" smtClean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algn="ctr"/>
            <a:endParaRPr lang="en-US" sz="1900" b="0" cap="none" spc="0" dirty="0">
              <a:ln w="0"/>
              <a:solidFill>
                <a:srgbClr val="FFFF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23498" y="323164"/>
            <a:ext cx="3600400" cy="64633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rgbClr val="FF0000"/>
                </a:solidFill>
              </a:rPr>
              <a:t>The planet  Of Neverbelive</a:t>
            </a:r>
          </a:p>
          <a:p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08839" y="969496"/>
            <a:ext cx="2880320" cy="646331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u="sng" dirty="0" smtClean="0"/>
              <a:t>By </a:t>
            </a:r>
            <a:r>
              <a:rPr lang="en-GB" u="sng" dirty="0"/>
              <a:t>I</a:t>
            </a:r>
            <a:r>
              <a:rPr lang="en-GB" u="sng" dirty="0" smtClean="0"/>
              <a:t>saac Staden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99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207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u="sng" dirty="0" smtClean="0">
                <a:hlinkClick r:id="rId3" action="ppaction://hlinksldjump"/>
              </a:rPr>
              <a:t>THE LAVA TEMPLE</a:t>
            </a:r>
            <a:endParaRPr lang="en-GB" i="1" u="sng" dirty="0" smtClean="0"/>
          </a:p>
          <a:p>
            <a:r>
              <a:rPr lang="en-GB" i="1" u="sng" dirty="0" smtClean="0"/>
              <a:t>The lava temple is guarded by</a:t>
            </a:r>
          </a:p>
          <a:p>
            <a:r>
              <a:rPr lang="en-GB" i="1" u="sng" dirty="0" smtClean="0"/>
              <a:t>Lava dragons , in the moat there are eels that swim round.</a:t>
            </a:r>
          </a:p>
          <a:p>
            <a:r>
              <a:rPr lang="en-GB" i="1" u="sng" dirty="0" smtClean="0"/>
              <a:t> </a:t>
            </a:r>
            <a:endParaRPr lang="en-GB" i="1" u="sng" dirty="0"/>
          </a:p>
        </p:txBody>
      </p:sp>
      <p:grpSp>
        <p:nvGrpSpPr>
          <p:cNvPr id="6" name="Group 5"/>
          <p:cNvGrpSpPr/>
          <p:nvPr/>
        </p:nvGrpSpPr>
        <p:grpSpPr>
          <a:xfrm>
            <a:off x="6722846" y="-6118"/>
            <a:ext cx="2448272" cy="1292662"/>
            <a:chOff x="6722846" y="-6118"/>
            <a:chExt cx="2448272" cy="1292662"/>
          </a:xfrm>
        </p:grpSpPr>
        <p:sp>
          <p:nvSpPr>
            <p:cNvPr id="2" name="TextBox 1"/>
            <p:cNvSpPr txBox="1"/>
            <p:nvPr/>
          </p:nvSpPr>
          <p:spPr>
            <a:xfrm>
              <a:off x="7302964" y="-6118"/>
              <a:ext cx="1776642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dirty="0" smtClean="0">
                  <a:solidFill>
                    <a:schemeClr val="tx2"/>
                  </a:solidFill>
                  <a:hlinkClick r:id="rId4" action="ppaction://hlinksldjump"/>
                </a:rPr>
                <a:t>FIRE WORK TREE</a:t>
              </a:r>
              <a:endParaRPr lang="en-GB" dirty="0">
                <a:solidFill>
                  <a:schemeClr val="tx2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722846" y="363214"/>
              <a:ext cx="2448272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GB" u="sng" dirty="0" smtClean="0"/>
                <a:t>On a full moon it will do a display for the zoggoniones.</a:t>
              </a:r>
              <a:endParaRPr lang="en-GB" u="sng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6400800" y="5372765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hlinkClick r:id="rId5" action="ppaction://hlinksldjump"/>
              </a:rPr>
              <a:t>T</a:t>
            </a:r>
            <a:r>
              <a:rPr lang="en-GB" u="sng" dirty="0" smtClean="0">
                <a:hlinkClick r:id="rId5" action="ppaction://hlinksldjump"/>
              </a:rPr>
              <a:t>HE </a:t>
            </a:r>
            <a:r>
              <a:rPr lang="en-GB" u="sng" dirty="0">
                <a:hlinkClick r:id="rId5" action="ppaction://hlinksldjump"/>
              </a:rPr>
              <a:t>ICE PALACE</a:t>
            </a:r>
            <a:endParaRPr lang="en-GB" u="sng" dirty="0"/>
          </a:p>
          <a:p>
            <a:r>
              <a:rPr lang="en-GB" u="sng" dirty="0"/>
              <a:t>The ice queen lives </a:t>
            </a:r>
            <a:r>
              <a:rPr lang="en-GB" u="sng" dirty="0" smtClean="0"/>
              <a:t>there, with 20 guards it is impossible to kill her</a:t>
            </a:r>
            <a:endParaRPr lang="en-GB" u="sng" dirty="0"/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0" y="4818768"/>
            <a:ext cx="374441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>
                <a:hlinkClick r:id="rId6" action="ppaction://hlinksldjump"/>
              </a:rPr>
              <a:t>CHOCOLATE TREE</a:t>
            </a:r>
            <a:endParaRPr lang="en-GB" u="sng" dirty="0" smtClean="0"/>
          </a:p>
          <a:p>
            <a:r>
              <a:rPr lang="en-GB" u="sng" dirty="0" smtClean="0"/>
              <a:t>It’s hollow and the zogoniones sometimes cut them down for a chocolate cake . Chocolate foxes guard the last tree and make sure it’s not chopped down.</a:t>
            </a:r>
          </a:p>
          <a:p>
            <a:endParaRPr lang="en-GB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21" b="89931" l="2996" r="100000">
                        <a14:foregroundMark x1="24587" y1="26466" x2="24587" y2="26466"/>
                        <a14:foregroundMark x1="87448" y1="9375" x2="99277" y2="5440"/>
                        <a14:foregroundMark x1="19060" y1="40741" x2="19060" y2="40741"/>
                        <a14:foregroundMark x1="33161" y1="45833" x2="33161" y2="45833"/>
                        <a14:foregroundMark x1="7025" y1="36227" x2="7025" y2="36227"/>
                        <a14:foregroundMark x1="16581" y1="23843" x2="16581" y2="23843"/>
                        <a14:foregroundMark x1="21074" y1="29668" x2="21074" y2="31173"/>
                        <a14:foregroundMark x1="29907" y1="39236" x2="29907" y2="39236"/>
                        <a14:foregroundMark x1="14050" y1="45448" x2="14050" y2="45448"/>
                        <a14:foregroundMark x1="14050" y1="39622" x2="14050" y2="39622"/>
                        <a14:foregroundMark x1="14050" y1="36073" x2="14050" y2="36073"/>
                        <a14:foregroundMark x1="8523" y1="56327" x2="8523" y2="56327"/>
                        <a14:foregroundMark x1="4236" y1="52199" x2="4236" y2="52199"/>
                        <a14:foregroundMark x1="4752" y1="40934" x2="4752" y2="40934"/>
                        <a14:foregroundMark x1="17820" y1="35687" x2="17820" y2="35687"/>
                        <a14:foregroundMark x1="20351" y1="38310" x2="20351" y2="38310"/>
                        <a14:foregroundMark x1="22366" y1="38117" x2="24587" y2="37731"/>
                        <a14:foregroundMark x1="24587" y1="37731" x2="24587" y2="37731"/>
                        <a14:foregroundMark x1="22572" y1="36613" x2="15806" y2="30247"/>
                        <a14:foregroundMark x1="16064" y1="31906" x2="16064" y2="31906"/>
                        <a14:foregroundMark x1="16064" y1="32292" x2="16064" y2="32292"/>
                        <a14:foregroundMark x1="16064" y1="32292" x2="16064" y2="32292"/>
                        <a14:foregroundMark x1="16064" y1="32292" x2="16064" y2="32292"/>
                        <a14:foregroundMark x1="18079" y1="32677" x2="19318" y2="33410"/>
                        <a14:foregroundMark x1="27376" y1="34182" x2="27376" y2="341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941553">
            <a:off x="2648530" y="87441"/>
            <a:ext cx="4014093" cy="5374241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Down Arrow 8"/>
          <p:cNvSpPr/>
          <p:nvPr/>
        </p:nvSpPr>
        <p:spPr>
          <a:xfrm rot="18723887">
            <a:off x="2795699" y="454165"/>
            <a:ext cx="1340524" cy="104829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 rot="3043348">
            <a:off x="6726898" y="1111555"/>
            <a:ext cx="1152128" cy="19264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Arrow 10"/>
          <p:cNvSpPr/>
          <p:nvPr/>
        </p:nvSpPr>
        <p:spPr>
          <a:xfrm rot="19048118">
            <a:off x="1814212" y="4174720"/>
            <a:ext cx="164971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Arrow 11"/>
          <p:cNvSpPr/>
          <p:nvPr/>
        </p:nvSpPr>
        <p:spPr>
          <a:xfrm rot="14338669">
            <a:off x="5568017" y="4504902"/>
            <a:ext cx="1110308" cy="792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37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tse1.mm.bing.net/th?&amp;id=OIP.M97e0adad0f499abb777c1b1e6ddac304o0&amp;w=300&amp;h=2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94" y="2506143"/>
            <a:ext cx="280831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http://fileandservepros.com/img/the_breathing_gape_of_a_gia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69161"/>
            <a:ext cx="2651785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http://tse1.mm.bing.net/th?&amp;id=OIP.M121276d9402277d948fa0b48b3fd73e8o0&amp;w=300&amp;h=205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9834"/>
            <a:ext cx="285750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21000" y="95810"/>
            <a:ext cx="5760640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LAVA GOATS!!!</a:t>
            </a:r>
          </a:p>
          <a:p>
            <a:r>
              <a:rPr lang="en-GB" dirty="0" smtClean="0"/>
              <a:t>Although they sound grim, they are  very cute.</a:t>
            </a:r>
          </a:p>
          <a:p>
            <a:r>
              <a:rPr lang="en-GB" dirty="0" smtClean="0"/>
              <a:t>I stumbled across one , I wanted to hug it but then I remembered it is made of lava . That’s how they hunt , </a:t>
            </a:r>
          </a:p>
          <a:p>
            <a:r>
              <a:rPr lang="en-GB" dirty="0" smtClean="0"/>
              <a:t>You think it’s cute so you hug it then you will melt.</a:t>
            </a:r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6913532" y="3001700"/>
            <a:ext cx="1980728" cy="12241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7508106" y="3412334"/>
            <a:ext cx="7915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hlinkClick r:id="rId6" action="ppaction://hlinksldjump"/>
              </a:rPr>
              <a:t>back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651784" y="4885734"/>
            <a:ext cx="5971480" cy="14773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u="sng" dirty="0" smtClean="0">
                <a:solidFill>
                  <a:schemeClr val="tx1"/>
                </a:solidFill>
              </a:rPr>
              <a:t>LAVA EEL!!!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 teeth are venomous and will bite though anything in seconds , the venom will also kick in seconds . They have spots of lava on there body so the lava will not effect  them.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There fin makes them very quick.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6406" y="2288085"/>
            <a:ext cx="3637676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u="sng" dirty="0" smtClean="0"/>
              <a:t>LAVA DRAGONS!!!</a:t>
            </a:r>
          </a:p>
          <a:p>
            <a:r>
              <a:rPr lang="en-GB" dirty="0" smtClean="0"/>
              <a:t>The lava dragon is a fearsome monster that if you stumble across  them you will  be turned to crisp . I only sore it from far but the beam of light is truly stunning. They feed on the lava goats and eels.   </a:t>
            </a:r>
          </a:p>
          <a:p>
            <a:r>
              <a:rPr lang="en-GB" dirty="0" smtClean="0"/>
              <a:t>    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99705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se1.mm.bing.net/th?&amp;id=OIP.M6f2b3aa470540382efd6ea2576ec80c0o0&amp;w=300&amp;h=207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" y="-31438"/>
            <a:ext cx="2857500" cy="197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260648"/>
            <a:ext cx="60841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ICE EELS!!!</a:t>
            </a:r>
          </a:p>
          <a:p>
            <a:r>
              <a:rPr lang="en-GB" dirty="0" smtClean="0"/>
              <a:t>The ice ell has a diamond spine that protects them from the ice. It eats sea weeds, so no fish get hurt. They act like they are there's. I was amazed by the site, it was astonishing </a:t>
            </a:r>
            <a:r>
              <a:rPr lang="en-GB" dirty="0" smtClean="0"/>
              <a:t>beautiful etc.</a:t>
            </a:r>
            <a:endParaRPr lang="en-GB" dirty="0"/>
          </a:p>
        </p:txBody>
      </p:sp>
      <p:pic>
        <p:nvPicPr>
          <p:cNvPr id="1028" name="Picture 4" descr="http://www.ronsuttonimages.com/images/Copy_of_Ice_Tree._Lake_Chuzenji._Japan._edited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940239"/>
            <a:ext cx="2862616" cy="220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348880"/>
            <a:ext cx="49685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ICE TREE!!!</a:t>
            </a:r>
          </a:p>
          <a:p>
            <a:r>
              <a:rPr lang="en-GB" dirty="0" smtClean="0"/>
              <a:t>The ice tree is ironic it’s one of a kind there are many other types of ice tree but </a:t>
            </a:r>
            <a:r>
              <a:rPr lang="en-GB" dirty="0" smtClean="0"/>
              <a:t>none </a:t>
            </a:r>
            <a:r>
              <a:rPr lang="en-GB" dirty="0" smtClean="0"/>
              <a:t>like this. On every double moon it </a:t>
            </a:r>
            <a:r>
              <a:rPr lang="en-GB" dirty="0" smtClean="0"/>
              <a:t>does </a:t>
            </a:r>
            <a:r>
              <a:rPr lang="en-GB" dirty="0" smtClean="0"/>
              <a:t>a display and makes sculptures for schools. </a:t>
            </a:r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7884368" y="4941168"/>
            <a:ext cx="1080120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hlinkClick r:id="rId5" action="ppaction://hlinksldjump"/>
              </a:rPr>
              <a:t>Back</a:t>
            </a:r>
            <a:endParaRPr lang="en-GB" dirty="0" smtClean="0"/>
          </a:p>
          <a:p>
            <a:pPr algn="ctr"/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2" y="4149081"/>
            <a:ext cx="5277438" cy="2708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49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386774" y="732174"/>
            <a:ext cx="4949281" cy="1756162"/>
            <a:chOff x="539552" y="520710"/>
            <a:chExt cx="4949281" cy="1756162"/>
          </a:xfrm>
        </p:grpSpPr>
        <p:sp>
          <p:nvSpPr>
            <p:cNvPr id="2" name="Isosceles Triangle 1"/>
            <p:cNvSpPr/>
            <p:nvPr/>
          </p:nvSpPr>
          <p:spPr>
            <a:xfrm rot="16200000">
              <a:off x="863588" y="207155"/>
              <a:ext cx="864096" cy="151216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2037704" y="520710"/>
              <a:ext cx="1800200" cy="8610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5" name="Straight Connector 4"/>
            <p:cNvCxnSpPr/>
            <p:nvPr/>
          </p:nvCxnSpPr>
          <p:spPr>
            <a:xfrm>
              <a:off x="3419872" y="1386035"/>
              <a:ext cx="0" cy="89083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2411760" y="1386034"/>
              <a:ext cx="0" cy="890837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3837904" y="769106"/>
              <a:ext cx="1650929" cy="364276"/>
            </a:xfrm>
            <a:custGeom>
              <a:avLst/>
              <a:gdLst>
                <a:gd name="connsiteX0" fmla="*/ 0 w 1650929"/>
                <a:gd name="connsiteY0" fmla="*/ 209688 h 364276"/>
                <a:gd name="connsiteX1" fmla="*/ 631065 w 1650929"/>
                <a:gd name="connsiteY1" fmla="*/ 3626 h 364276"/>
                <a:gd name="connsiteX2" fmla="*/ 953037 w 1650929"/>
                <a:gd name="connsiteY2" fmla="*/ 364235 h 364276"/>
                <a:gd name="connsiteX3" fmla="*/ 1532586 w 1650929"/>
                <a:gd name="connsiteY3" fmla="*/ 29384 h 364276"/>
                <a:gd name="connsiteX4" fmla="*/ 1635617 w 1650929"/>
                <a:gd name="connsiteY4" fmla="*/ 325598 h 364276"/>
                <a:gd name="connsiteX5" fmla="*/ 1648496 w 1650929"/>
                <a:gd name="connsiteY5" fmla="*/ 299840 h 364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650929" h="364276">
                  <a:moveTo>
                    <a:pt x="0" y="209688"/>
                  </a:moveTo>
                  <a:cubicBezTo>
                    <a:pt x="236113" y="93778"/>
                    <a:pt x="472226" y="-22132"/>
                    <a:pt x="631065" y="3626"/>
                  </a:cubicBezTo>
                  <a:cubicBezTo>
                    <a:pt x="789905" y="29384"/>
                    <a:pt x="802784" y="359942"/>
                    <a:pt x="953037" y="364235"/>
                  </a:cubicBezTo>
                  <a:cubicBezTo>
                    <a:pt x="1103290" y="368528"/>
                    <a:pt x="1418823" y="35823"/>
                    <a:pt x="1532586" y="29384"/>
                  </a:cubicBezTo>
                  <a:cubicBezTo>
                    <a:pt x="1646349" y="22944"/>
                    <a:pt x="1616299" y="280522"/>
                    <a:pt x="1635617" y="325598"/>
                  </a:cubicBezTo>
                  <a:cubicBezTo>
                    <a:pt x="1654935" y="370674"/>
                    <a:pt x="1651715" y="335257"/>
                    <a:pt x="1648496" y="299840"/>
                  </a:cubicBezTo>
                </a:path>
              </a:pathLst>
            </a:cu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Oval 9"/>
            <p:cNvSpPr/>
            <p:nvPr/>
          </p:nvSpPr>
          <p:spPr>
            <a:xfrm>
              <a:off x="1475656" y="769106"/>
              <a:ext cx="288032" cy="187911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Oval 10"/>
            <p:cNvSpPr/>
            <p:nvPr/>
          </p:nvSpPr>
          <p:spPr>
            <a:xfrm flipH="1">
              <a:off x="1557836" y="816083"/>
              <a:ext cx="69584" cy="9395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39551" y="2492896"/>
            <a:ext cx="3816425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FIREWORK DOGS!!!</a:t>
            </a:r>
          </a:p>
          <a:p>
            <a:r>
              <a:rPr lang="en-GB" dirty="0" smtClean="0"/>
              <a:t>They </a:t>
            </a:r>
            <a:r>
              <a:rPr lang="en-GB" dirty="0" smtClean="0"/>
              <a:t>guard </a:t>
            </a:r>
            <a:r>
              <a:rPr lang="en-GB" dirty="0" smtClean="0"/>
              <a:t>the tree and shoot </a:t>
            </a:r>
            <a:r>
              <a:rPr lang="en-GB" dirty="0" smtClean="0"/>
              <a:t>them </a:t>
            </a:r>
            <a:r>
              <a:rPr lang="en-GB" dirty="0" smtClean="0"/>
              <a:t>selves at enemies until </a:t>
            </a:r>
            <a:r>
              <a:rPr lang="en-GB" dirty="0" smtClean="0"/>
              <a:t>they’re </a:t>
            </a:r>
            <a:r>
              <a:rPr lang="en-GB" dirty="0" smtClean="0"/>
              <a:t>dead. They eat the oranges of the chocolate tree. They all so eat gun powder  so they can kill </a:t>
            </a:r>
            <a:r>
              <a:rPr lang="en-GB" dirty="0" smtClean="0"/>
              <a:t>their prey </a:t>
            </a:r>
            <a:r>
              <a:rPr lang="en-GB" dirty="0" smtClean="0"/>
              <a:t>. </a:t>
            </a:r>
            <a:r>
              <a:rPr lang="en-GB" dirty="0" smtClean="0"/>
              <a:t>Their prey </a:t>
            </a:r>
            <a:r>
              <a:rPr lang="en-GB" dirty="0" smtClean="0"/>
              <a:t>is eels and fish. </a:t>
            </a:r>
          </a:p>
          <a:p>
            <a:endParaRPr lang="en-GB" dirty="0"/>
          </a:p>
        </p:txBody>
      </p:sp>
      <p:sp>
        <p:nvSpPr>
          <p:cNvPr id="6" name="AutoShape 2" descr="data:image/jpeg;base64,/9j/4AAQSkZJRgABAQAAAQABAAD/2wBDAAMCAgMCAgMDAwMEAwMEBQgFBQQEBQoHBwYIDAoMDAsKCwsNDhIQDQ4RDgsLEBYQERMUFRUVDA8XGBYUGBIUFRT/2wBDAQMEBAUEBQkFBQkUDQsNFBQUFBQUFBQUFBQUFBQUFBQUFBQUFBQUFBQUFBQUFBQUFBQUFBQUFBQUFBQUFBQUFBT/wAARCACQAOYDASIAAhEBAxEB/8QAHQAAAgIDAQEBAAAAAAAAAAAABQYEBwADCAIBCf/EAD8QAAIBAwQABQIEBAQEBAcAAAECAwQFEQAGEiEHEyIxQRRRFTJhcQgjQoEWkaGxM1LB0SRDYqJyc4KS4fDy/8QAGwEAAgMBAQEAAAAAAAAAAAAABAUCAwYBAAf/xAA2EQABAwIEAwcEAQQBBQAAAAABAgMRACEEEjFBUWFxBRMigZGh8DKxweHRFCMz8UIVJGKy8v/aAAwDAQACEQMRAD8A/LIn3716UcjgHvXgHkM6kUtN9RKqHoHJzqkmBJoxIzGBXmSBovf/AL68aLxWVpkcRqUjGPUzdkn9NYbWKMxTPxZMlGVjgg/BP6frqkPJ0m9EFhcTFqDnAH215JOOu9TfomeWSOL+aEPTj+oZxnGiNk2Te9z32nstntlTdbvUKWioqRC8rhUaRsKPsqsT9sH7aumqMpoNMkayZjY8cD39847/ANdfRSloJp+wqFV/cn2H+QJ/tonBa1MUMi/zORYNg54kH2/uO9fK4int3k8cGSXzP8lwP9zqsOjNAq0sKyZjUyG00h2xdLhHJKXpZqWDhLjJaVZC2MfA8v8A1GglNVSUoqIkCEVEfksXXJA5Bsj7H0j/AF0xWxc+HN3yDmW60alse2Ipz/rn/TUweH/Dw5k3h/iOzU88NeKJLE07i5SIU5CpSPhxMHupblnljrBzqUpQYnWqFSoAnak+Iy8ZTCxCBP5nE+4zrSD3763TUL0tREkx481V2OM8QwyD/kc61N0eux99WVEVh7HvrJABjvWfmHR18dvbJ9tSQDNcUQBFbInboAdffR+mWyw0UcklRWzVrr2ixIka9exJYk9/ONL8eMAgj9tegvHvGnWGc7szE0E4gLTExRdqgyYYyHIXAGNEKiKhktsZatlnrn9RiWIhIh9mYnsn369h86CxAyR5AOB7nGpEVSYwuWJjU/uB8H/TTttyRfel5Rw2r2XSKZBNnKeyqcFv76xqSRIGKMjA+kjPefuP00USSKSeTzxTxxOoiadoMmIZyGA67/U941OvdvpLdQ08alxW4Dyh4uBCnHHGfYEH+/Wjk4bOgrJqkuQQmgtMJrZBHVrBIHkYpFKV9AIAzjPucHU2iuzQEvXSyRGOBKdIYFUl1GcFiff3/f219uNfPPR0sMVVI1qjlaSGnMgcxtgBugPkD9taIa+ip0uKNStPRzxN5LFsPDLkFJPsfYgj5B/QaqcSGlWOlc/yC4oRWyrI9TIgCI7Eqh98HQuToAZ1ImkI/MvHPfetBzIC2CEBxyx1n4Gs1inQo602aTlEV5VWcAKOTE4wPn7akIlKtslDq5uHnABewBHg8j++cf5a1000tPUxyRO0csTh1dDhlIOQQfgjX2rflK0glkmdyXZpB2Sfc5+dJyQTVsVoViAAR3rCxI+2tikYHWslCg8Rj99EZQBNeEVqU9++s1hHE6zVE1E17UfGjtqpA0S5XLZzyz8fbGhb0rQiNmBMbnCyKQVJ+2dWb4a+HI31HBR0W4LRQXeaqeBKC7TtSqUWJn8zziCnqZfKCfm5Mv8ASSQFiCQm1OsKkFd69bY2pLuO6NSWxIqpoaOatlE86Qfy4ozJJxLkcnAB4ouWY9KDrdRbEgu9rjq4KWokq6itYLNLNGtCKPyvXlmHMTKzKQT6SM47B0W2/RU1l3lRxVT08kNPIY5I7tRtwWQxkcJIyVKlX6yT6SA3eNXt4aT/AFd286ks8C3ZGVntjROiQXKHJjdVQDhHUR+YhxgBy2OmQazzmKOHGYCeNa84Hvm9Y3HXh0rl2K3UVRVW2hljSzKka0lZXlZZSVD4mmdckngrRyBUGSox76K2zaNZcaQ1VDNaJytVKskstUsNYq08byyGNGbkEkXljr1sVUdjVz33w/o7putKyO22+vtF3279VFLTTeQaCftS07SnAnRyyTKvLpyVX0jFPWWxVlDfmo6GMXO4RVZShMGZRPLCQwC/8yyR8D+2dHt4gOJzE6a9DrWccZLZyka/ei9ZSXI+DO2aBr3Q3ehoK2pqjSU6fzaJJmwEkYoCXLxStjkwww/bVQbjVvrfLTDqrYXj31q8qbZtdt3xEu21qmw1ksbQ08tNS3CB4fOkVhUJTtjBBZJZEIyDjvr31F/ijtMu3vEG5UDbFofDedal0qtu2+uFZHSuEjBQSZPROWwp44boak0qFhcgzw8/wKtgLw5QkRv9v5quNu00E2wL4KkjMddSSLGHwzkRzLgL8jsZPwM6WrhVT3OoczNl2OCePHio+APgYGMftp1tNBFPtWqj8oRyR1VOZDgnKtzAf9OPQ/8Aqzpfulqe13Gqgmys0b8CGHePg6vS8Cu/lVZwqu7MfLVAmoRdJofp6kTVEyGSVmBVUOcBcn4AA7/t8aHyUToOLjDfI+2rDuF7uW5bdHUXSaKdhDDbklanWMrBCuFXK49l4jJGTjsnUGzeG26t2S1Mli21dbysdBLdpFoaZpzHSRSeXJOwXJCKwIJI9x/fUmnVLJCRp8+dKocw4aSFLME/PnWkP6Yp2R1rZcaL6V0UjBKgn++ifmKMERhlIyDrVdKla6oeYgL6VHEfoMavS6rMOFVKZRlPGhcTGH1KA2f+Ya9LOWQ8sZ79v9Nb5qbyj26t+qHI1FccDn/TTFt8zApetkAZqn2+YJKDNyNMe3RDgsP3wf8AbRCirKeJJ1kpo8MmIo+WFBP9bE9kj7D+/WvlHYa2Snpn+ndmqzilp4/VNP8AqqDvj+pwD8fOo8tN9NP9NNxBQ5mZTywR/SD7HH6da0bIUlIJFvn+/elKilRMGpjZalKRVLB5G5yLxLMoX567xjvUtK2OtqqqVKWWqp40HNpqhjIT8uT+p9h8ZHue9A/MeqqZFU9EEghcMABj/bU+qoPw6z2qqlzxrFeRUHu3Fyv9+wdFIxELnYfOY51WpEJg6n5yo3cbpaZ7N9UlJNRV5kASKJwYWTGCPurDGfscnSxMQ0builo075AYAz/29tbrhFJT22lkkBjWrLyR59yA3DsD4yrY/bU1oBYKW7WysoSamqjp+EhYEwoSJRIo7zzUgZ+AdVYrF5zJsI18pGnGvNNBNheT+vaodWsE23oXjnpXPm8XglHGohOOiD/UjD98EfGe/Vnt1XDbamtWnppqIyJSv54UsHcPxZRkMCME59s4z9tR7ZQ+ZOBxaU94D47A/TVhbV8OZ9x7p29b0T6P8Wr4KBWI5cDL+Vu/udYrGY1CZJMfqtCxg8okmkBbSIaiRyMgD5J7/wAtaLpbAJpJKeEQxsxKxhi3AfC5PZ11Jt/+F6apvs1mvNwhpbhDRz1rRQVEbNGkYBDyjsBCOXyGyMY0O2t/DwdwU1ipauOqhrZYJLncqmNCy0cbuYqOBlGR6uDyOQC2CAPbSNHa2Hgqz6fB86ca4toAGuYxbZVhDlfzHAx99aDSSQjMilT+urs3n4R3Lbm3jep6N6Oiqah1tUNUPLnqoskJIYz2vIDIz/vqtrtbZLSTFODIVALOASoJ+MnTJjGoxIltU3j01oZSIFKz++s1JmjE7ZXrH21mjcw3qnKaYNi7YuG6rlNSUE9JDN9PJOFrKhYlm4Ly8pORw8jeyp7seh3ojTU5RZY4KeSjucBInppAVbKk8ioPasveVPfWc/Gvtl2VJerYfo5ppKqkp2qK+Cen8taSMycFPJm9QOV9h1n5xnR76mK9SQUO5K6P6tYlFLfqaYVE0KgYVKgD1SxDGM/8ROscgOGglqStRSTetDhwtACgJpis98XxDWioawmfc3opqWrjJElw/pSnmPf8z2VJfc9I2QQwb6Df1DtfftRfnjmt4NYlJcdvQiZJIhGFEhaRzyViyEkZyrLkYwNKFxqrvd7lYbHcrdTW/cFBCkVtuNnhSJrhEXLxS+ZHhahixPGUEM3QzlQNM0O9Nxb2pLdsaWvgq9xUtSsNsqJokb8TmDl1pJpGXksvKRwrSH1Z8tzjgQjfwyXFwqxg72j4LHUdJrVNY1aGZIGUnW9j8OldT33amx99eK9qtMNFIuy96uslHDFUmlMFwETYnimwUBkGcqQRzjII9WqZ8Wdg7W294T7R3Jtqwz27dNNdZLVeqynuMjLFdaaR5AXiwQhdOSqykdYGPtv8PL3BSbRvvhdfamXbu5ILmJbBFVhZY7Tc0U5pJXySod8cD7ZC5OV7sO27/wBq+IMt22pcBFZqfclrp47pJcEZIYdw0jAibHTLyk4Kc4JVic41nWlvYEymVN7xeU7HpEacOZoTEID0JTMj7j/fqOlVB4q79um4bvsy6Xuhanu9geAXGrd+UlxgqM4qZSf6/WyE5PXH21UfiJsUUO59wxxXd6+1UFc0YudRGySVUjKT2pLNyPBhkn7HPerxZrJc/EnclFVbVp6Gz30GiW3UNX5i2aKVgJE+M+XMiuB1xAP31AulotbU4tt4ppqiuvooqiOrSoAp2ljEtOzAADDeYMHJx98fLZvEBpIbSIj58mrGGQZzi35pB2JshL3s3ec9PdbPFUWyghnlNZUcPqFVg3CHIw7e44nHY+ehpC8Rm+oudsrynOpq6ZJ55VUKjMTjHXRxj3H39hjuwvBWfbkcm47DuGhkp5LlZ6ylkr5aomOOcMGgYQgDDq0bAd9lu8DSvPaWl2dHT1fCnW2TkK6jmWSRug+CeDclOOWBjOjAsIdgi49wf3U0pU6lTaTYwfMW/ml+6KaeWnrUpxydUaNeIZI+h8fLe57HX76nxvuTZDveKWuuW36i5UslOKu31TwSVkD+mWNnjYFlIGCrfbsa+19grbDaaS+11NWJaZZpaanqAhSOWVFIYI7KVbg3HljPXXRIIG3S01VsutZSXqb8NqI48sjxMXLMnJFCe/q5Kf0Bz+miEJX4VoMDzn9fm/WovJa8SXBJ8on5tt7UKsu07vu+e5Qbdstfefw2iluVYlBTtMaSkjxzmcKDxjXkuWPtkaEJRQVCo78o4f63A779sanUtyrbLVVDW2vqqCaWGSlmkpJmhaSJxiSNipBZGHRU9Ee41E5BVCD2HQGmUgAZdaR92VKVMRtUJKJmTjn0gexOostJlSRjRKR3j7UZY9Y15FKQMk9/bR+HaU6rlQrzaUJ0qNS3Gvoqt6mCplinkRozIsrBuJXiRkHOMdY+2tAjMMfvj9tS5oGILZChPfPuf7a+T0jSW8VAnixyKGLJ5+2c4+3xrVpaKG5rNOEZ4rzR0EU7wvVyPDTNMsbuqklfliPgkDv+41ra4MZUEkfnxKpRY3c+kerAGD1gsT++vUlX5qU1MZpJYI2d+I64lscuP78R/lrSG8llJXBHeGH+hGhVAbV6Lya8NJHGIkdfYEMQ2C3fv38j20eoKR6CKdEpWrHqqYxiRc5icSDsNj7KMgfD6W55BLIeKCLOeKL7AH41d3gpQ3PfG82r4YIK6ohg8s25ZRAZAIwhdB7FsKCce7HvSXH4xODYW4o6enOaIQjMcyvpGtNXgJ4MybtppK+oozIwEgQzyLFGy8Ty7P2xn74GcHTHfbg8ty8O4JKUUm4LK8NPVSwLiKbyqlJaSUMPlk5gn/051Im8R6zYe5LpQU1FVUVgqaEWuqo61Ak0K5BedfYJKH5MD7eojONSrPaJKC3LR1dXJuqz1YWsp7hbFKVNuZZAqSOvqB4k5ZMkFCSOs4+ZuIcfdLz1xtyEEEcN5524RWhYBfEk2qBcoq1/Eje09HcTNJfax6Jj6QxplMonAH25OoB9yQDqxv4fludd4i3beFfWiGybfdqeO3ws0TVUqxCNVLdYiHDjkd9/HInVew7Vudiudvt0DQy1UqyCmuVM+Ia2bzSxZPM9QypRiCMhj1nrTVtjflF4S2Gpt1O0t13UbiXhn+maW3UPuBKCcCSYfBOQc5GOjqT2EllXcgaAA6WsLcLDrymilNpSMmW8W62NMu4drI96qL/4l1Pnb0uJH0FKrssUSkcUBjP5CTgKAucYHWc654/iS8NLpYb9Rx18lNTiWjE3CAfyQwJyit/5gXGC3Q5ZAzjJtCnu91qrr+JianSsmkEs19v8qzSscli0ceSV7H/Kx7A7xqJ470FnvqvuK/7rlrr1cqeMxwW23lIEVQuMBiuMj/0qCQcDOdV4BKsE6FFU6CADAHAAaDrSbFMKaVfeuP3iSBivHBBwce2s1OvJQVbiPJTkcFlwTrNb5JCgDVQanSh1rp6y5N5MCGYRI0nAsMBVGWPZ+B8DTbZtwVNn2/U2urjpKu1yVQqJaCZB5nmhCisJAOaEA/0tg/IOk8W6pp1jmkp54o2wVkaMqD+xxo82zrrFZaO8S0VTHaaySaKnrZIz5UrxcfMUH7qXXP7jXnQFDWBRbBKTpJprt25aKW1QWyMT1VOGDRQtn6m3zH8z0xBwwPXJDgNj2DYOrZsMUloh2fdd4VtHb6O2LKlp8m3q8l7iDM5WduvMCyni3mHzYuusAEVBs7ZlPddq7tuU89PEbXHSMh/Foqab1zcXMcDrmoIUEEKy8OQY5HWjFRuG5XOepmuFIt9pPLNJHb5owAiCPilSrK2BUDr1fJHZYdaUYlouQ3mhJBk7xpA29Zj3DsKUEZiLgiBt15fmacdz722j4sSXC5UO3Kvbu54lJudAlYaiSvI4k1UcjLnzIwCWQ9nAcMcMNWD4IXjb+8fEWivm67/NZqSXNLfqhQy1NVJ5LCCaIlTh6mPKNlezk5AIOqa8ObbbLd4hWSn35DW0lh8+OSS42yQpPIi5xEGUZHmMFjLDtOfLvHE9owVFG1vtd/oLFFsXc9tnWhexQ1InW2LVy5jjaV0zGoyrPI/IiR1TIGF0l7QLeFaDTcwbAzOvWTHO8WozBy6o59eQiOnCq/UWo/iviRZY/wDDG367NroEutuWulv1ShKyRyM2RGDEoLMoA80ffOpN/oKO82v6WS0vFZruRPSXuCkEU9unkj5MlTApCkO6luQCtxYMM+xcfFPbtFfPD3dVHt/ddNebrFcIKi/RU9IlKIkBxHTxoVCFkkWRiY/VIyuSOOueN1+N1ZtDcdPdLPbFe1KhpZaBx/4CsQxGOSaeEdfUuxL+YrED0gDrJTMMHFKBQYUPW0ReJJ62PCKPcKU3nT56Ug3PbdXaKdLlUShLjCTBU/SnnFIB/wAGqB6JRyCjZwQyEMATjUq8vVT0FdRQycKe+0ENwaFCAC8XI5P6qBL/APd+upm375SUdFHJURNdrBKHEyBlaaSJgA6g+wnjAXr2dQp+AQy7f2/bKXbM6Vsk1ZDS1i063CkVsJaa0NGsoGPUVcKSp7XJXojWlUtaFAOC44DX4dfbhVbGXIpSTPz5FL2+qBobfXQUT3Coo3r4Jdu215C/ATj1zADrkXAUYALEZ+NILbYqbpvBrRQsY4aadqXlImUHDkZGI+T6XZvsMk4A11GvhRUx7Wsc1RaamrvMa2+33F/zRU609fHBiNsfmZRIQfbh3/UNUlW2aSyWLe15aKVpq66tYrfhGUQxMzS1T8cf1DyYyfkO4OhMJj0vJhtQKrDbUwkW5QSeIkipKSlZ8HH+T86ClKa2Wfe11t1qslDDZYaOgMNVeOUnl1XlFmNXOjFuBfkq+j/0YUs2DBfa9ut1tkkFS1TBJEryTO8S1H/EKjyoD6kBIz6jkrg4AOrYuOxaLYuxLda3tst03Rc5I7jcqSldw1FGGzDS8VB5yeWS5BGI2cE8iABW1125dYYmqq+3VNP5hLFZBzcKO8sc5LY9yR/lp+08HlmF22uLxafPaLReNh5HZ6lISVJgESOn74nyNIEqGnnZO5FB6Y/OplwzRgxTwmOYAFlzkr1n/bTsuwFudDC6PVUsHF2mrJKQmHOBxVWzgk/30ErLTNuPcdcEkesdE5GUwiJEgjXHJ+gFwFx+p+5OmWF7QSy5YwkayDxEbRx9q7i+xnWWygQSogJgpIuCSIkmRYevClVSElVkJWRAJAchh32Mf2I61k9KKGjmkqYJVaqXlBUIxCj15P6H7fpqWammNF5Qp0Rhk+aiks+fv3rWa36u2RRVNcTDRKwp6N8kDm3r4dYHY5H/AL62WHe7wZLEmdSPO21tK+b47Dhkhc8JgEfPtWVU9Nd0jMlup6Jo6eKCA0qeWshQYMkhz+Zvct8nQWojan81ZgUljOCnv/rqT5FRNEePERqcIjnGc/YagVSyJ0e1c8u/vofGWSMwg+lBIyyQk2r1AURmZl5kjAP21engLLbJa2Klr7fM0s0o8upjqvJVBg+5PWqGjjdOnPFT7nGdP/hNdIKfcMUb1EiufyFQMnH2z0NYztFnvsOoTRiTYgV0TuLxOFDuG22WTe092tfPDUVwpTKsIz0Uk4h/j4P31Guqpe7rFWWxp7BBG3m5pQxNQ3P0FBjPJ/yhRn30es/h/b9zCG8XY0tts8DBp6uT879H05yDI/QwO+snGBoHt2+jfu9augttxqrdDTlTSzxrgqwkAUls/wAskZIAyQOzrHshpCf7IuBewj2GvXlWiwj2dOThWya5XaO9mG7W8wTGV7f5dzdHlLEJyJdgQqqyhR9hnBz7jp7fFY7lUQTw0U1rkmjeqlXEX08/f8qWM5AJfCgt0pX370522hkvNBuepqFlvFsrtv1piq5SCsbRzpEj8yOQ83jNx49kH9Tojs6yf4isEF4o44hcKW2u9a00Yd/5TiGdJF/80DikmR2ysflc6vcxeRIk2Ppf7XFEwPqXalWezNYY2qopqGDmzMcL5qkf0tlcjB+46yD2caK7l3U0+z6OpraeiruKtGFiniWUn/mZGQMPf8vwO/nWb/2XV7LvUUEtWibdqoBNCGUM1Grn0tDJ7FDkkH4HRB71XPioktbTvXWC5wbk2/TwrCo4iOrgRVAIkXroYADLkEe+DnQjfd4gpXmF/kTx+CkuMcDihl0qoty1cFTXMGp0Euc+V7YX4OfY5/6azSpxEjM7qELMfnv++s1tktZUgA1IKgRFG4t53z/DtLt1b1VizUFZLWUtEshEUU0gQSOo+7BEB/bU9BWSca76pvOqJArSZ4Asx7yej/00At9DBAsMtXHIyH1GJXCchgj3wcH+x1YbUGwEkqZ7ZVbmakgcCKqr4YI8pgY5KGIzyz0Cfj9tC4lcDML+U00wuuVX3ivFIa7bW5YZKqnjkntkvm9lOSkD4Yqw+egysP00wbM27tHcMiPQ3Ks2lNNOtP5lxvNL5fqIUlleOMFMvGD30PMYjC4KZJX2qmlnlo71HUySg8mr6TLe3wTkd6aNkTTUkFTuWqSjvNp2pUxVf4fUeatLLNPlVg4cQnGQpykU4ZliIGe8Dt5inxH2Iv0PGm5LapCR7g+4qxfC64XKib/BFutNNuqvF3imp7xLNFHFJKmSKVvqD5bPzCsAJF9AfpsgBnuPjFUV9xvTXGjt903FdLpTxT3eqVYDVl2BMMhWTHkRlRwLgsoAJAIyKJ3FvmvvlWLreFhjtd2qZrhT2m0RGmoaKdmKsUgACggYwo/pKjloeu5rddLBNbZqNjVVFcJPqmJMitxwT76WYrBB2+TU3I/36ijMOQg/VeLA/wCt6uPcviJJ4g3GsslvpzDU0tdJWGmp5HrI1rR01R9QmGHLLYOcd9YHWgGz9p7y2lWVENz2nUbnsEiNJPR/TtVRSkEZJ8vLLgH3wD/tpGa4lYfpLbUz0lAhyKVBiNyOubj2dj75OcewwOtdGfw87euli21X7rrtq1m4KWdUWkhttC8NZO4OcxyR4YR9HkR7kj30pxyjg8OSCIMDKdZ5GRB9Y41cVZTmVry35R8HIVL2L/DrR7npX3FBBTUW2KjDT0VQRS3GE5/NCR6ZSpzhWXB7GQetP9m/w3sE2u12Lb1Vujbt/eWnpLxKCEpKlgGemnjIzGS6cwPYjJU962berrlujcSbk369xtVvoZgaa0Xby4pJkwSI1kyrIo65YGex0eRIJ7q3lfqS3z0NDtGlSw1i+ZLT0VQkjhVPVRTzISCwH9D959iNZwPPPK7vFOSOAUIHC9iSLXHh1Bk6UFIddhAgmJvA6ayeVxHSmXaO673cdn3qlqoKeC42iWIGSJQqvB5kbhQPggJKAT8Y+2qCt9z3D+K2So/E3qLZTVtfXmgqJAUqJDK5RH6PpwE5f/GFyCc6Z/Be5x7d8YHrKJ5K7be6aWeBI5lGYqlP5hikBPHOcsBk9ORrzV7Ov1CttkitVPHDJT1FdVVFZnlbqSpYKZvIDK0jRnBCD/lXPucMMJg8Oy64htAhfiE7EgpPSDJ14RTVrDJwjy23oAMESOIUI6gj5pVZ7h8Sdx74ucG27TDQ3VamQirmkiWIVjhj5s80wI8qBSGCjIAXJOScgpBs7w6ovqZNrVtqlqooVkqdwXRZPw6OT2ZKOB/VIAf/ADmyo9gPnUKKww2OyPS0yU6Uay+T9TVZWKZF7MkiA5mY5GIh6c9E9Y0Ws+0NrbhWU1FgO4b+kZmmqbliOExp0QkXx1+VSQvWMa0ZwrKR/wBuotpHD/lzVfyCYAi1x4RDHJdwxDibAcIHrNuv8RVQ+IFxuduuyLdZpLkPJ8qlnIxTNHIDny1+cj9Rj7aBU9mr7fSTW+x2CpWeU4qUp4WmE0eMqSO/bOev310jtreFiX6qxXFtlbU24zMaeenjLzQyYGHEb+bFyxj+kDIODrb4k7f3ptSyyTwbu3Xu61SRB46u0SRUi06kDBkjjOQM+xwVx1n41BrHlDicG40EK2k5Qq9ogFJ10mZMiisHjVLWA8JWRAOsA6hNrE2BiLWuDXIF62puWspzHT2qrDMORh+mYucfYBesfPekGst1xpahlqKZkcD1ArxOuh6uy7hqqNr7WV16stohrI4ZbtWV3OQeZkZWMEO49DnkBgYwSMjSFuir/BTVrQXqr3AHqJY0rKmFkieIEcGUOSWZlJLKQOPWC2c61TOKfw6ilQE+Y970l7W7KZcVLhUD0kC2kWIPt96qyqqJiEV8P11ke2opLvgYJxpiqa+OqYfU0seV6zGvH/T21Hqvp5lj+miERVcE57b9TpqrFKWIUKwi8ElJPdqrRSJCpBmII+xONF9rXClor/DM4EcETFiV/MRj4/X4/vpemiYSAOQc/bX0AoyeWMMD8jOpIwqnm1Eb0uclK72romweJEW8KiwW6ulSOpqH8tsJ6KGlVfW+B+ZyoP6knT01usFXTVf4Rc4aLzatrdCUXgJABynkGPclv5YJGAeXeuX9oUdzue4YY7eKea4lTIkEqhUkKAtwbJAAIDE9joa3xbnqRU/UKqxzoWhpiMrGjM5dyoBxkliO+ux9tZ7EdiFBytGB8+etWsuFBsa7C2h4f1c9Nv16OtoqOko6ZLVZo6qoAXEFKMyOM545jYg4Iyzn3GtdkpLZafCxbpUXOVNw01xbcdrNmBnnq6BxweIrkBUXyiGOCArZ9zqg714o3i2VFNQ1FUtO9M3lvHHIkuSsRXHJTgnLnI7wf21Ai3VbqGz2GKnv9xsstLT1FB53mMxTzByZgyqCIWJIMa5J798nSZrs3EQEvEbegG/X8miSpRkz71anjZ4t0d3WKyNK8UdEDLbZB6nNPKoP0pXrtT13+vtqmKOtkmSSRHeMgFWCN0Ccg6S4qiruNNIrukkdKTIC7DmCxCnBPqPsOh7a9x3ZgyP5jqYxx5cRlusD/LTdns9LDfdoMnf5zqSfCJNe79DLSzCVoyschIU4wCR74/zGs1BulzknZPN7A/L3nWabtoOUTUS4kGttKGRw7I0qI4UgqSuffH+mmy6bm2m1DbYqTbtdVVCUSLWyXO4ZRqrLc2hWNFCRfl4ockd5JznSjTX6tRZaOCdoaeox5sY9nx7Z1pZSWZT0R8/fVXdlRhfsT+Io1KgLp9x/uikd3pBMpjtMEXEhhwlkyCPbvPWik+7rlc0uKVNwq5luM4qqqKSpdlmnAIErgnDv6m9R7GT99KwIi4E49WeOD741uoz9VUrGDwYnGD86JLTeUmdOZq9l5SVBIGvIUVev8yvp5ZUSenjdM05OI5AuMqQvsDjBx3399XTReHFXviC27ssO2EsdvulVUwLBJPihlrwxY09GvHnHGkbxgCRmyQfWc4CjQVdooYqqpvVEtylr1VEnEQjZDGcfymUAD7Njv++rN2JvHdEdFPTWq3UlLRJD5sdHXAQ06KScSmRmB5ZGR2CcfOsrj8c4lshlMRuTAPw9K1uBwrfeBTqpJ2Akijfhz/CjvHdu4harhSJZIKebyp5apHlLce3ChPfA9ySB99dDeMe0dvT3jbOwqPfG7b5UWuGGNtrbRoQzNgD+bLOZVWPrPuzY/scpvglat5bprLLU3LfF5uG2rbVrXVNxirVoLYuchsyuQ8w9lEUa8T3kkgkWb4xRbTpPEWWeKwVF7kljiqay4VNTLR2eBD7NhCqyEfmy7EdelSRr54rEYh7tNsOqzZQTCYsTuc44X0kWjWo48Q8G0WtxHL09aWPHG1Wvb+yrVaqs3H6SWkE0tJfL1GJ8SKe2QwSqzekYIdT3n21y1temp7duET7UqtxQSQMogWlH1TR/1fmQDr9CPY/rrqnxU3rt6XadNubYOzrduQUoNHUbhqKNIrdb3x6S7SgtgAjGG7z3j21S+1rjvjxQeTbtJfa2kuDSSVMdvtSmGBoGGXcwQhSvt0XYEgHAOts2haUlDggEXk+pI9zMTNW9nKGQToJkm38/i19KuzZtvi8RbSaPdULUF+dI6mlrxTLRSzTJ/W0Qcgt3xOApI/tq3vFDwzqaPYVRva5w0ckH08IR3RpZKJQqmN3+HUP7Jn3Kn765J2Ve7HtKor7hb6KpnpbZJyrtwVcrGatckeXSU65AXmwBJ7PENk+2rhsH8V153z4ZVtDchBcLshaE29ZWWKakjYO8QAwCyghs+/XXQ7pw2DYwRdW6CU7AWg/jbpvtUO08FjVvNqws5QRawImJI1gWB4D1qsqu20O/txQWWr/H6qSpaOkpa65KbbSBiMhndUIRCeXufkk41W1La7BDNXUdPHO1TDzhlka4yJDMA2DwAUkIce5zn3610ZvR907h2G9faL7d5rJyV4tvs3CWPCkji+BzVVZiueutV47NNtmensu1/PtN1rmSCqvdVHLVcQFSOIyxqCj8g5xxCtkEHojQOFx4xECdTEAxF+gvGgGp4xWqwWVSc7mgsRmiCNdhB3gCCAbxcBdw09L+J2+4Q7hpdvSVdvgaSot0KcSQCMLMvAk8lP5gSSNTbnfvEFvC6jvA3NcJTabiyR3C381eeCQEcmfPpKkDKke2TkjGtu7/AA2o6+8bdt9HXW+CkkhWOYyuZhQ08LYkmkCZdU5s/uCGGCAM6sfZm29uWnwLvjUEdZUUdZMQxtimmnlIb3gVmBJwC6r7+nByMjUe23WcL3RbAUQpNilN9iJm0jjr70tw7aGENrgmVgDoSQQSbTE7m3Kufrx433+80NOu4ail3AkEbRQyTlI6nHIlgknHAOTnDhl9+s+6ldN6VW9Cj0Vps+50t0GWtlwskVPNBGWA/PBwRxyb3DKST+XvGnLcF7n2fTxwbrsdFvvaNWPqaG7cFWR4yxUsZQBLEy8SpiZhxcNknGNVLc5du3mrnhtYue1JKtvp2p5JmrqaReXpDlcSf8vuJOx/kUxh2JzoahOxTcdIEKB4wAZ1NNu0S2RDFhw59CBF526yaDT0Nq3DV1sT7ZktdTSRvPOlDXNF5Sr+Y+XOGJx9gc6XavbFqrqI1tuvUEJLiMUtxUxSvkZ5AjkpA9jkj3GnHdEdytb/AIfVWSluMASKgiraWoapkjkQgFopwSQzkYMbDj3gKvR0i3OnlrK2tmCszRLiaHyREyYOMOg/Keu/jOtFhwqApC7dZ+8/iOetfP8AEpSuUrRJ9PO378tKCT2ipoxmVBwz+dCGX+zAkHXuCWOMowTlx91bGG18FTLE7GEsgPwM6nQ1VLHF5tbSioqOE0XlKTE0bFcJI2B3gnOOs471ssNjVsAWBrLP4Rp2QJHX5+Ki3iorqaOCmlLRhB5whWTKqZFBD4BwCVK5+RgD4xqFeLzUXqoaoqpBJUFFjLhFTCqoVVAUAABQBgDUmrjWYqIovKUqCRyLcjjs9/c94+PjWuO0kRmRseXyClvsf299ddxjazmOtDjBKGmlRYWkanEZdivLkBn2Opc9RWUKT06lqdamIK3IhvMjJBxn7EqPb5Gtr0JpUUuvuMgfcffXyoklmpERmzHCGEakY48jk+3v333pV3gKpq3uoFfTSvNGtRTR/TJ8o/Jwh4gE+rs5/wCvWpt1sVZaaSCSop5KVKhFlhSpPGR42GVcKeypHsfY6fPDGnoaGheqrbetRd/PjkR6moj+iigkUKpaIZZ8Zzx5LhuHRwRod453Kkj3lerbb46uO3UVY9PA1aYzUSLGPLLs6gdsVLFfygn29zqrMpbmQVyyESarSoVZSMnGNZrSH5+xI/fWaLHhtNDRmvFFpzT01H0q/Ucvcg5xqL9V5kaqwGfgjRH6E1LgL6v0A17obWvOQyHAVgvY+dBhxKRJuaahtSlACwoUKZsgn2077YrqG20F0jpbhc6a5V9DLRvDBTRGKVWMZEbOWyFPFiSBkcVx7nQH6f8A8Ysco8pesk/A0XhqobY3CkkM87qQhQex+Dqp14qECjGWQkkk2FNNwu4qoYqzd9dJXiFONJZKULDEhwoPFEASIMVBbiMsez2SdO1Bfb4227berpYqW6IYlisVpqFxQUsZcKs8sQxzXkeIDk99nI61Uj2irpbuy35JKKpVhzjKjmQR7/8AXXUvg5T7Ttt8q9x1tXeobZPSRWm12CkIlqZpCnGS51Kt/LgpoDylwwKhlGc8e8x2g6GkhUZjry6CNJ43sDNqdsrUhKlAQPfqZ4cLAGpg2dX7tuFvg3/dNxzxUjRV0G1rTSu9fdWYhVqp+A4UkTqQkMRChYhgYJYnpvxBs1H45+Ck1LFQwyX6zTiKG3UFWsiW+RQuYmHYlcRlQVBbi2fV0dcu2O03ew7nv+3aPeF7gFSHvVZUV8gkagpFHAV88a8ZKiplHEQxBhxWVSWXl6bA2HuR9p2qO6bPiuO495T/AEu3rLHdJRUU9kjTDVscgQhXKq6ySTsoUMwVDxA5ZLHtununGFgLRcGDAzXMxpMTc2AJJiK66kE5ifEk8bW/n1/Lns3YV+2DYobHumhagob2Xp3t1RcFkpUEec1k5CsIggYFFALOw5Ej2Gjeuxlk2TYLt4eVtLUWHy/wazWq3StQ3W4VknGOS5yvGQXdFPIL2AjnOPVmw9w27ZX8QdKtPY7+TeXd4eEnKNbhNCoD8h0XiTJUhQByLD76rTcfgHuy23XaMFmtzzXNlqayvuQuEk0VKysSojaQegspVOIyWxIfdup9mdrYdwZcd4XifpIjYzc7GInjpVSX1FwKKsp1Ii1tLfLW5Be8ZbvS2bc21NueIG2Z5KC1UaOkFrc06VErHCyhweR9CMAGyc8m9jpK8Kq+07bq7herHbY33J5L1FBZa+iklionEpTPmSNmR+KfK4PIjVhbZvfiib1sraDiBNzNAL9c66+xh/Iaaoi8lGkde+JJyozjiR7DGgs/jrdK2llEN3es3JDHWRyXZKeEJUzxRjyo+0yoCq6Agnnw5fmOdaJtGFXlw6HPqGgNiJ4CyUqvuDwtWlwi3nG1pSgEACfERudoOu+pjloa2hbN9X/csu5JAbbQXRRcqGe6y8YTKAFqKMDIHQBx91CkA6b96+G9qvO2qm6bZmSDcRjLNFOzBJTkFoo849RA/MME+64PqNZ/UeIfittyCtqIrhWQVtOu47HUJFyalqI3CzIjL+TIYMFbPIxH25E66E8G/CLctbaaqo31OLfRBQDQcuMkEmSRKv2X5A+A3yBrN49xrs0d9g4K5jXQAHXYWBMqgWJ51HFP6PvOpRljwp3AIgf+WsaC81x7tLYe6/GnxAqVt9sqKS21NW0Uta8rf+G+WieTot0Dx+T0Dy1Zn8Qu3abc89r2hs2sqK6hti+dFcbZGXdpIh/NScDuOVOm5dZXvsHronxWvb+HkNtoNubZo75T3dZJ7tawwiaopYwS0w7GGXBYn3I9vnXH/gzvOl8L937/AKyQmDcpolqLEKWSR47lAJOQg49/zQjAxyt2ApB5fILHaau00/1iBJbAygXuTlvvA1UrLFvCCEkqvTiHMYtOKKYQLIBPUXjnYbQSd4CpSbwr73PU7J3XJT2LdEczyWy+Vanyp5SnJqStjAKkTBUKyYOXCN6g3IINn21X/wCLxURWmhpL5a5KeuWjnun0xnw44vC/IcwSVfmjHAUnGM6tncclm8S0m2jd6OWl35cGC7W3LVZppFl5hzQVsfvHLzJ98hWbKnB5Ol37c9v2vtI7B3XZaKK4XKt+vrLtwkFZtysjJEtAEdQBGJAJmVDgicEcsDWzaWUkhCIJvA0O5Um9wd06gg6yCpM5jc6ihRsfl5BjX5c0hWTe89vML7jqKyanmvjV10NAqx3ORuPbioeMj1NnCksMgnjkg6WDQ1G4FrrjaaeoicB3q5aXJQJkFjL8qCSMk+kn7aNQ3Letg3BuFKA1M9XLR1H4hwpxVIKZ0xLLghgqcXB80e3IEMCdCEo6Ka23W5R01ZRJLOsdFTxSB4EXsssjseRwAOP37zp4MpHeCBMdD82oMyTlN49R88qFTUVPcJY4oaRbXLy4spbKY6GST2M5z9sd6+Xrb7W7cFXQR10Nz8qbyxWQPmOU9eoE/H/bRivL3KloKCJqmZaeMsInjAWJ2OXC8ckqTjvr9hr7Lt6W1XGro5gW8iQJMwBwh+CT8d6mHigwD5fuurw4cGbLB42HtHuPSgMVtHJo5F4ycgA+ThR89fI/XWuso0hq+EUyyIfbHWNONFtySqo6p/NiKI/AS8iFUA95P2Pxr5cbBBBV1P1tcstHBFIKWSmXkKg/0ccj2Jxknsfb41AYoFRBNcVgjkmKQq6OQPwLF+HQBOQBrRFVrEcBFc9ji4yDoxeMTyEw0y0UHQWIOXYdfJPZP30MFOFOfc6YpUIvSRbN6kWq7VCVlppm8tVirICsyxKrqqyZAyPcZYnvOTj7a++K90mum/b80rFga+oYE+/ch/7ajwgLW0j4xxnjP/vGo2+G8zdd1bOeVVKc/f1HRDSpeFtj9xS7ENhLRjiPzQNRj261mvq//vWs0ZS8aUz01aKdCUyHz0deoJizsznOSW/udDYpioxj51sedgmAPf30vU1FqdBRiayuquMrKCckYyTnU+y0NG9MaqqqGQpIqiJUzyX5Oc/6Y0FZlDZbv7gnRZrg9whJmMs054qkhk5BUUY4kEZPWAOxgDGD8dWg5coMVFojNmVfhTjat6V89fTUBlmMM6wQ08LQKZKlTLxRIyysgyWOWYEHBHvplokq6jezpZbZcL7BZYKhjR22N3D0lKnrkl4nPk8gzv8AGGPvpa8Gdu19/wDE3blLSp59WkrNSxSPgFkjkkRck4C8wPsO9W/u3wu8ONlbwTbVJuS8XjcNnqUW+S09UFolpaeAzV8kZRPUrtiFF55DA55BhpE+4wy93cWSnNAHGZ+1utNm1PltTijJJge3zyqw7Zv6fxE2LuqTe16qbZu9rMd1xC322njjkTgEpqN5eiGYeXORnAMik/kxrd4AWertmxr3bdvXYXTdVdx2vUXymk8taGmqHFTXNTcgvIRKyc2fBEkqksAFC87byv6Wzctovu5I6W7z3ilkuU8FsuSSrB5zN5YZU6ikiC9Qt9kPsBq2Lv40p4VfwzUVg27a6OqFRTikrKu7wxyuWuKmqliiGeTKKdIRIzZIaSPBHec2rAPsNJw7Kf8AKpJiwSmOEXKQQLGCUnUxap55MZyoEjWdTadNOXXkaO7Biludp3L4hWqKW1Uk0o2nsjnlVoaNQq1NaCAQ0rDy4wQQfMq84IbXQdv8fb/W3yt/w1cZKCijgjo6n/FfFaVKpUKQx07cQE+pXy2CEluRf2xrmzanjJBubd+27VfrFRA0G3vxasp6SnWio4JFieqV/JhhjbkZJIjwIIyqcWZeID1tK3WK3728ErHZbvTxbQ3LeV3XWbSp6s1M1O0CkwfUZIJ5FZCHOOJU+k4Ghu0WGzig1iG7hPhMTAgkjMLgwjWIub3APMK4h1JKgDfTn+v4irrg/is/EN9tTzbJIsZvUdkN4lRhDx5zIW5kYbgIwx+Bk570El8Z7RarzTxbV8MKS6XgXypo6OiEA/nxZYJMAQMqfU2fsDjSXu+/b4pdl3yk3ZtvzzJu6grhbLVSO9T9I3KWNi0WF4lU4hiMkNnvOrm3fed175r6CXae0a1bRaaVY1ppIIeBEjmOpgLvhg4hYkHPspxgnWQUhnDONulISLkeMZZBSokqN72OkCIiFGtAjC4ZEpy8iSqALeHqdRtxm0UJu38Qu8NlU++7ZLtWyxPY4GjtEtFXBYKiVep18vBYsoJIU4wf2OqF8HfG3c+7N7m/3xLjuax1BNFT1tXVPBT0LliKeaVh7rgvCfglU0++Hnh9Q+Fl5tLb1t9TSV23RGtTSS3GOst96knZokmkYMPIZIRH7cvUCDjONc770sceyN9bv2baK+OSy1kkl3t7U0+Q0fHzEA74thOZGP8AfWgawmDeQ7h03MC4J8MWt4jEfVYibyIiiWmGsMUuNJsRrx6GZg8uOszHSG6KZd72u52umqFqa23lKigqxMWaalYBoyCPgZ4f2/XXPH+H6q71tmprXLT2m9UFVmgrq9/Lp44jIBNHK59kiJ55+EZsfp0J/DnvjY63rbkFNFIZKizSyXa83mREgSYH1RQoG6QOGxnJw/sNLnjtcrtuLxImpLnX0FSlKIaC1tDTiKCKQhjCnQGUk5PG5PfrB/pGkvZ2JVgca5hCmEgTfrBtpBuYmY2Eim+dTyi1l2mTxnb4NRVa7/prP4c7tjmsd6bdt03O8gfckru62iujnKpUUUiNyeReBXzGB9JzjsarnedxqPGLYFNeLvTTLu2OEilufksovggJWSMsf+JKqZZHH5lDITmNBqV+FXSnsm6Nn3G31Ntuluma8UdvmjKVFO68RNHjGciPg4HyIz750kRbovtdV0VvuN7llWlTjQtLKQlFKJTMvlg9JmQtnAAy5Ptr6LhEEthBVK2zZXEajQaEeE9LXEjNPs/3M2x/NjTJSbMv1LaI6B5nrLbUE0Fn3XbjL+H3Bigkkt6zMqeYMkgKRgSKy9huqzWiEJWA+eZCSvBUwRIDjBH/AOM6ft13G9bk2jTVMFZPFsekrsCyisHkUdxkjLO0MHLIDhWcMowva5B99u6adt3WKl3rbqirqLvTtGm4meDyxHVHPl1K46KyBcMcdSA5xzGSkvd0QpVkrMdFbA9f/aInNbzbZshZmN+I+fulY3M22D6OkilpZBF5NRO4IlkYnkVI/pHx+w1Jt7yVU0zwuMTEGWNXODj2B18ul6lr6ehpqhauKnIWonepfm9RMenlQ8VwCOgpzjB7OmSx33b9t2RdLYu20qr5VVsc1LfZpWElLAvvEEBx6vltQdJQicskmLR6mY0148KbFTebu2lEpFxIiL6C5/fCtMtS604qoaAx26KTiHhiPlpJ1jm5GGPWeJ0S8Xb7QXm27fQRQPdY6fmaymCxRsnJhgIoAyWBPL9fbQKa41MsH0SVU8dC8okNKsh8vln83HOCf10O3OiILZChjIhp2TK5z1LIe8/v/trzDaSZOo0od7vFqzmN9uPLrpGlKtQjMS0nbH51FenCepvy/IHvothZHVGdYwT+ZjgDQud/UckcR1kaboUTSV2BaoknD6+IRFjH5gwWIJ9+vbQzdRDXqpf/AJnLaJLx+shYHIDg6GbjIa4zN88jo9n6x0pDi/8AGetCR7n31mvoAOs0wpNBoqPvrXJNxOt1RA9CXSUcZI2KuD7gg4P+2oEr+Z38fGjV4fxcqvL+VMb18kYs3R1YXhXt9t4XGax09NbDXVNNI6V91qvpoKNIx5jyNISFXpSOwc8sD31X1NAZ6iJPMSIO4UySH0qCcZP6DTxe/wAM23R3Kx2u401fQ1Ihke5VVAVmkdQeSQuMlYyffOM9aUY4CzKdT14idPtvR2CVCi6vQdOBjX77VefgjT+H9EPEOva6ficlJaTLZZailekrp1EDtVGBeTopX1KCSehnr21Ws18jq6bfO5CZF/GqpKKFqgjzzGzGokLFQFyeEQOBjvUrw48T6q9Xumt7xYrJNv3OzZUKIFpTRyMiJGB6X5qSXz3nSjca8U21Nu0ZRZPME1e6EdEvJwX/ANsQ1kG8G4nGOlyZXk3mAM2lhrknzPGnqsQhbYCDISOEXP8A9e1bV3vHSbct9rltlruEIWZ0pgpBepkBVZp+8sVDALgjHFf1zZv8SFXYb/XbS2fFdaqi3PSQSfjTVI4WpJfJX6SCOOJC/nLGscLOQVyy9gBjqsdjU0O9PFbbdLJQUtNDLcIpKhKdOI8iM+ZLn7+hG0K3Zvddxbwum4np1mrbnWSV8qzHkBI7s/X6DkAB+g0yQwP6xCkpulJUb7qMD7K9qTvO942UlVpA8h8FWHtG8Xawnf8AfXqDTPb6SjplfyBC0LTVNKJFjVickRUzIBkggEjo6ta41lHuXx82ReaeutVjtk9ua258xXraUCieV6qqijBKZ+pyhAJIjOBkY1R1n3c8PhfuCvuNIlxhrbxSUgp2fgirHS1LYH2AaRT/AG00WCiO1f4mXoI6qOpakR40niHQdbe4XAPvggD+2k+LZC3cQ8sQsIXEafQgH0PHiY3q/DOBtsNpVYqHX/lB4Vcm0pt0zbK8TNq2K4T3ys3mLdBt+KlvriqipYmnAMzS8SI/LjBZGA9LAdYxor4vXzefh7vyn8K6G4XSnpKmsjguNFTXb6iOpq66FXxEgbkwPL9hgDokDXOm799Q70h3fdqIztM1RQTPXVAWOql5eZGwYoQowWIHHHWivjNf7xsHeVuojBHQ1DUdpvJ8uRJJVqoaZVVhPgvgFX9IbBPZBIB0MjBuv4j++B4gfDEeLKjU7wIiw0JMyAl4cQ2wkloyARc3mCRI4ac9baXsy6eI133ntK27c3Sq1tbaVNhokmKU8ttuHNFV55Dj0Dyew3tyOPnX3dG5Nj+C95p7fXbftviJue0zvUQ7ghuMn4a1LNEJUWJFwWeJ2cAn0n9tRvFvd1kprZFaLLtKUbMlqnu71dZKBX3GuiZJagGdckR+XMyjrPsfjVZ7o3DBvDb1qqbxcqumorNFU26201PTRyBWJE8ETN0ePF3BY5ICDVOBCXmwvu8iFE2Gt9/DOpkEep1pitwIT3YIkAche+8aT5zPCugf4dbDJtneU1yW0017pNuXQyU9vrp1iMsc0Rw5Rh2ihoZPscnVseM+86OvuYu9pqo4aL6envNxo5Yg0VR6uDeUpHpaNwhB+OR1y9tq/wAt7uux9wV9RJILvRmyXGeVuTv5TfTZ/sjU7frx1bt2tpMWyaSoiP1MtO1FNBx5B08+WKZff5TmQfuAfgax+PwzisSFvK0mw0kSFXOtwYMCJnWKZYZ5Gdt1seLTXUa/cfjYVWHiTebrBvK3+ItfS1rV81Ui3amrQ3mFwMese4E0IYf/ANaq/eW1xbPEO42BKmkWn+pP01bUOsUZhKh4nZz7Boyp7+TqwbnXV1Pv3cmyd2V8tfCkT0Tzs3mMI48FZA2c8kXy5x8/yWX2bSt41W66LtTbyVtupaSu239Tt26SQAB2ngl9HNv68Ruij7Aa13Z7ndOtNkg5hAPEEZkkTqBdPmKWvuBQXk0F9PnWkexzxM7Uk7lKaVAoJH/DZTyR8fo3+hOjG2N1VO1rzJVXGWS40Ve81Ndra0j86qFseb3+XOcFWzkPGpx1kpVPUJFCJDKBKGHGPj7j5OdEKmrhnpXneNpJCgQENgKw9jj561p3GUrlChKVWPz88rXoTvQpMzBH2o9viz1O29wS0UtT+JUcIU0dYO45qZ15xOv2DIQcfByPjQb63y1URuQvxk940cSt/wAY+GL07ofxTbAaeJ/h6CSQB4z/APKldWX9JmHxqt57iYjjkDj5GuYZpTiShf1JMHnwPmL8pjah38Z3ZCiZBvTnT1hHOV5wnlgN989jWzclcHkp8hRxRxlRjOXY50iRXo5xnpvSf2yP+2pN6u5M3El/SSuXbP8AUfbRwwhChAqn/qSVNKvwonNVAD3ydDpahWBJ9z7j4/toYLj+utE1WXPvoxGHKTSh3F5tKICYeb02PtqFe3ElU7DvPeo4Ykg/OvlSCX60SlEKml7rpWkitC6zW6KJjnA71mrcwFDhNq//2Q=="/>
          <p:cNvSpPr>
            <a:spLocks noChangeAspect="1" noChangeArrowheads="1"/>
          </p:cNvSpPr>
          <p:nvPr/>
        </p:nvSpPr>
        <p:spPr bwMode="auto">
          <a:xfrm>
            <a:off x="63500" y="-655638"/>
            <a:ext cx="2190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4" descr="data:image/jpeg;base64,/9j/4AAQSkZJRgABAQAAAQABAAD/2wBDAAMCAgMCAgMDAwMEAwMEBQgFBQQEBQoHBwYIDAoMDAsKCwsNDhIQDQ4RDgsLEBYQERMUFRUVDA8XGBYUGBIUFRT/2wBDAQMEBAUEBQkFBQkUDQsNFBQUFBQUFBQUFBQUFBQUFBQUFBQUFBQUFBQUFBQUFBQUFBQUFBQUFBQUFBQUFBQUFBT/wAARCACQAOYDASIAAhEBAxEB/8QAHQAAAgIDAQEBAAAAAAAAAAAABQYEBwADCAIBCf/EAD8QAAIBAwQABQIEBAQEBAcAAAECAwQFEQAGEiEHEyIxQRRRFTJhcQgjQoEWkaGxM1LB0SRDYqJyc4KS4fDy/8QAGwEAAgMBAQEAAAAAAAAAAAAABAUCAwYBAAf/xAA2EQABAwIEAwcEAQQBBQAAAAABAgMRACEEEjFBUWFxBRMigZGh8DKxweHRFCMz8UIVJGKy8v/aAAwDAQACEQMRAD8A/LIn3716UcjgHvXgHkM6kUtN9RKqHoHJzqkmBJoxIzGBXmSBovf/AL68aLxWVpkcRqUjGPUzdkn9NYbWKMxTPxZMlGVjgg/BP6frqkPJ0m9EFhcTFqDnAH215JOOu9TfomeWSOL+aEPTj+oZxnGiNk2Te9z32nstntlTdbvUKWioqRC8rhUaRsKPsqsT9sH7aumqMpoNMkayZjY8cD39847/ANdfRSloJp+wqFV/cn2H+QJ/tonBa1MUMi/zORYNg54kH2/uO9fK4int3k8cGSXzP8lwP9zqsOjNAq0sKyZjUyG00h2xdLhHJKXpZqWDhLjJaVZC2MfA8v8A1GglNVSUoqIkCEVEfksXXJA5Bsj7H0j/AF0xWxc+HN3yDmW60alse2Ipz/rn/TUweH/Dw5k3h/iOzU88NeKJLE07i5SIU5CpSPhxMHupblnljrBzqUpQYnWqFSoAnak+Iy8ZTCxCBP5nE+4zrSD3763TUL0tREkx481V2OM8QwyD/kc61N0eux99WVEVh7HvrJABjvWfmHR18dvbJ9tSQDNcUQBFbInboAdffR+mWyw0UcklRWzVrr2ixIka9exJYk9/ONL8eMAgj9tegvHvGnWGc7szE0E4gLTExRdqgyYYyHIXAGNEKiKhktsZatlnrn9RiWIhIh9mYnsn369h86CxAyR5AOB7nGpEVSYwuWJjU/uB8H/TTttyRfel5Rw2r2XSKZBNnKeyqcFv76xqSRIGKMjA+kjPefuP00USSKSeTzxTxxOoiadoMmIZyGA67/U941OvdvpLdQ08alxW4Dyh4uBCnHHGfYEH+/Wjk4bOgrJqkuQQmgtMJrZBHVrBIHkYpFKV9AIAzjPucHU2iuzQEvXSyRGOBKdIYFUl1GcFiff3/f219uNfPPR0sMVVI1qjlaSGnMgcxtgBugPkD9taIa+ip0uKNStPRzxN5LFsPDLkFJPsfYgj5B/QaqcSGlWOlc/yC4oRWyrI9TIgCI7Eqh98HQuToAZ1ImkI/MvHPfetBzIC2CEBxyx1n4Gs1inQo602aTlEV5VWcAKOTE4wPn7akIlKtslDq5uHnABewBHg8j++cf5a1000tPUxyRO0csTh1dDhlIOQQfgjX2rflK0glkmdyXZpB2Sfc5+dJyQTVsVoViAAR3rCxI+2tikYHWslCg8Rj99EZQBNeEVqU9++s1hHE6zVE1E17UfGjtqpA0S5XLZzyz8fbGhb0rQiNmBMbnCyKQVJ+2dWb4a+HI31HBR0W4LRQXeaqeBKC7TtSqUWJn8zziCnqZfKCfm5Mv8ASSQFiCQm1OsKkFd69bY2pLuO6NSWxIqpoaOatlE86Qfy4ozJJxLkcnAB4ouWY9KDrdRbEgu9rjq4KWokq6itYLNLNGtCKPyvXlmHMTKzKQT6SM47B0W2/RU1l3lRxVT08kNPIY5I7tRtwWQxkcJIyVKlX6yT6SA3eNXt4aT/AFd286ks8C3ZGVntjROiQXKHJjdVQDhHUR+YhxgBy2OmQazzmKOHGYCeNa84Hvm9Y3HXh0rl2K3UVRVW2hljSzKka0lZXlZZSVD4mmdckngrRyBUGSox76K2zaNZcaQ1VDNaJytVKskstUsNYq08byyGNGbkEkXljr1sVUdjVz33w/o7putKyO22+vtF3279VFLTTeQaCftS07SnAnRyyTKvLpyVX0jFPWWxVlDfmo6GMXO4RVZShMGZRPLCQwC/8yyR8D+2dHt4gOJzE6a9DrWccZLZyka/ei9ZSXI+DO2aBr3Q3ehoK2pqjSU6fzaJJmwEkYoCXLxStjkwww/bVQbjVvrfLTDqrYXj31q8qbZtdt3xEu21qmw1ksbQ08tNS3CB4fOkVhUJTtjBBZJZEIyDjvr31F/ijtMu3vEG5UDbFofDedal0qtu2+uFZHSuEjBQSZPROWwp44boak0qFhcgzw8/wKtgLw5QkRv9v5quNu00E2wL4KkjMddSSLGHwzkRzLgL8jsZPwM6WrhVT3OoczNl2OCePHio+APgYGMftp1tNBFPtWqj8oRyR1VOZDgnKtzAf9OPQ/8Aqzpfulqe13Gqgmys0b8CGHePg6vS8Cu/lVZwqu7MfLVAmoRdJofp6kTVEyGSVmBVUOcBcn4AA7/t8aHyUToOLjDfI+2rDuF7uW5bdHUXSaKdhDDbklanWMrBCuFXK49l4jJGTjsnUGzeG26t2S1Mli21dbysdBLdpFoaZpzHSRSeXJOwXJCKwIJI9x/fUmnVLJCRp8+dKocw4aSFLME/PnWkP6Yp2R1rZcaL6V0UjBKgn++ifmKMERhlIyDrVdKla6oeYgL6VHEfoMavS6rMOFVKZRlPGhcTGH1KA2f+Ya9LOWQ8sZ79v9Nb5qbyj26t+qHI1FccDn/TTFt8zApetkAZqn2+YJKDNyNMe3RDgsP3wf8AbRCirKeJJ1kpo8MmIo+WFBP9bE9kj7D+/WvlHYa2Snpn+ndmqzilp4/VNP8AqqDvj+pwD8fOo8tN9NP9NNxBQ5mZTywR/SD7HH6da0bIUlIJFvn+/elKilRMGpjZalKRVLB5G5yLxLMoX567xjvUtK2OtqqqVKWWqp40HNpqhjIT8uT+p9h8ZHue9A/MeqqZFU9EEghcMABj/bU+qoPw6z2qqlzxrFeRUHu3Fyv9+wdFIxELnYfOY51WpEJg6n5yo3cbpaZ7N9UlJNRV5kASKJwYWTGCPurDGfscnSxMQ0builo075AYAz/29tbrhFJT22lkkBjWrLyR59yA3DsD4yrY/bU1oBYKW7WysoSamqjp+EhYEwoSJRIo7zzUgZ+AdVYrF5zJsI18pGnGvNNBNheT+vaodWsE23oXjnpXPm8XglHGohOOiD/UjD98EfGe/Vnt1XDbamtWnppqIyJSv54UsHcPxZRkMCME59s4z9tR7ZQ+ZOBxaU94D47A/TVhbV8OZ9x7p29b0T6P8Wr4KBWI5cDL+Vu/udYrGY1CZJMfqtCxg8okmkBbSIaiRyMgD5J7/wAtaLpbAJpJKeEQxsxKxhi3AfC5PZ11Jt/+F6apvs1mvNwhpbhDRz1rRQVEbNGkYBDyjsBCOXyGyMY0O2t/DwdwU1ipauOqhrZYJLncqmNCy0cbuYqOBlGR6uDyOQC2CAPbSNHa2Hgqz6fB86ca4toAGuYxbZVhDlfzHAx99aDSSQjMilT+urs3n4R3Lbm3jep6N6Oiqah1tUNUPLnqoskJIYz2vIDIz/vqtrtbZLSTFODIVALOASoJ+MnTJjGoxIltU3j01oZSIFKz++s1JmjE7ZXrH21mjcw3qnKaYNi7YuG6rlNSUE9JDN9PJOFrKhYlm4Ly8pORw8jeyp7seh3ojTU5RZY4KeSjucBInppAVbKk8ioPasveVPfWc/Gvtl2VJerYfo5ppKqkp2qK+Cen8taSMycFPJm9QOV9h1n5xnR76mK9SQUO5K6P6tYlFLfqaYVE0KgYVKgD1SxDGM/8ROscgOGglqStRSTetDhwtACgJpis98XxDWioawmfc3opqWrjJElw/pSnmPf8z2VJfc9I2QQwb6Df1DtfftRfnjmt4NYlJcdvQiZJIhGFEhaRzyViyEkZyrLkYwNKFxqrvd7lYbHcrdTW/cFBCkVtuNnhSJrhEXLxS+ZHhahixPGUEM3QzlQNM0O9Nxb2pLdsaWvgq9xUtSsNsqJokb8TmDl1pJpGXksvKRwrSH1Z8tzjgQjfwyXFwqxg72j4LHUdJrVNY1aGZIGUnW9j8OldT33amx99eK9qtMNFIuy96uslHDFUmlMFwETYnimwUBkGcqQRzjII9WqZ8Wdg7W294T7R3Jtqwz27dNNdZLVeqynuMjLFdaaR5AXiwQhdOSqykdYGPtv8PL3BSbRvvhdfamXbu5ILmJbBFVhZY7Tc0U5pJXySod8cD7ZC5OV7sO27/wBq+IMt22pcBFZqfclrp47pJcEZIYdw0jAibHTLyk4Kc4JVic41nWlvYEymVN7xeU7HpEacOZoTEID0JTMj7j/fqOlVB4q79um4bvsy6Xuhanu9geAXGrd+UlxgqM4qZSf6/WyE5PXH21UfiJsUUO59wxxXd6+1UFc0YudRGySVUjKT2pLNyPBhkn7HPerxZrJc/EnclFVbVp6Gz30GiW3UNX5i2aKVgJE+M+XMiuB1xAP31AulotbU4tt4ppqiuvooqiOrSoAp2ljEtOzAADDeYMHJx98fLZvEBpIbSIj58mrGGQZzi35pB2JshL3s3ec9PdbPFUWyghnlNZUcPqFVg3CHIw7e44nHY+ehpC8Rm+oudsrynOpq6ZJ55VUKjMTjHXRxj3H39hjuwvBWfbkcm47DuGhkp5LlZ6ylkr5aomOOcMGgYQgDDq0bAd9lu8DSvPaWl2dHT1fCnW2TkK6jmWSRug+CeDclOOWBjOjAsIdgi49wf3U0pU6lTaTYwfMW/ml+6KaeWnrUpxydUaNeIZI+h8fLe57HX76nxvuTZDveKWuuW36i5UslOKu31TwSVkD+mWNnjYFlIGCrfbsa+19grbDaaS+11NWJaZZpaanqAhSOWVFIYI7KVbg3HljPXXRIIG3S01VsutZSXqb8NqI48sjxMXLMnJFCe/q5Kf0Bz+miEJX4VoMDzn9fm/WovJa8SXBJ8on5tt7UKsu07vu+e5Qbdstfefw2iluVYlBTtMaSkjxzmcKDxjXkuWPtkaEJRQVCo78o4f63A779sanUtyrbLVVDW2vqqCaWGSlmkpJmhaSJxiSNipBZGHRU9Ee41E5BVCD2HQGmUgAZdaR92VKVMRtUJKJmTjn0gexOostJlSRjRKR3j7UZY9Y15FKQMk9/bR+HaU6rlQrzaUJ0qNS3Gvoqt6mCplinkRozIsrBuJXiRkHOMdY+2tAjMMfvj9tS5oGILZChPfPuf7a+T0jSW8VAnixyKGLJ5+2c4+3xrVpaKG5rNOEZ4rzR0EU7wvVyPDTNMsbuqklfliPgkDv+41ra4MZUEkfnxKpRY3c+kerAGD1gsT++vUlX5qU1MZpJYI2d+I64lscuP78R/lrSG8llJXBHeGH+hGhVAbV6Lya8NJHGIkdfYEMQ2C3fv38j20eoKR6CKdEpWrHqqYxiRc5icSDsNj7KMgfD6W55BLIeKCLOeKL7AH41d3gpQ3PfG82r4YIK6ohg8s25ZRAZAIwhdB7FsKCce7HvSXH4xODYW4o6enOaIQjMcyvpGtNXgJ4MybtppK+oozIwEgQzyLFGy8Ty7P2xn74GcHTHfbg8ty8O4JKUUm4LK8NPVSwLiKbyqlJaSUMPlk5gn/051Im8R6zYe5LpQU1FVUVgqaEWuqo61Ak0K5BedfYJKH5MD7eojONSrPaJKC3LR1dXJuqz1YWsp7hbFKVNuZZAqSOvqB4k5ZMkFCSOs4+ZuIcfdLz1xtyEEEcN5524RWhYBfEk2qBcoq1/Eje09HcTNJfax6Jj6QxplMonAH25OoB9yQDqxv4fludd4i3beFfWiGybfdqeO3ws0TVUqxCNVLdYiHDjkd9/HInVew7Vudiudvt0DQy1UqyCmuVM+Ia2bzSxZPM9QypRiCMhj1nrTVtjflF4S2Gpt1O0t13UbiXhn+maW3UPuBKCcCSYfBOQc5GOjqT2EllXcgaAA6WsLcLDrymilNpSMmW8W62NMu4drI96qL/4l1Pnb0uJH0FKrssUSkcUBjP5CTgKAucYHWc654/iS8NLpYb9Rx18lNTiWjE3CAfyQwJyit/5gXGC3Q5ZAzjJtCnu91qrr+JianSsmkEs19v8qzSscli0ceSV7H/Kx7A7xqJ470FnvqvuK/7rlrr1cqeMxwW23lIEVQuMBiuMj/0qCQcDOdV4BKsE6FFU6CADAHAAaDrSbFMKaVfeuP3iSBivHBBwce2s1OvJQVbiPJTkcFlwTrNb5JCgDVQanSh1rp6y5N5MCGYRI0nAsMBVGWPZ+B8DTbZtwVNn2/U2urjpKu1yVQqJaCZB5nmhCisJAOaEA/0tg/IOk8W6pp1jmkp54o2wVkaMqD+xxo82zrrFZaO8S0VTHaaySaKnrZIz5UrxcfMUH7qXXP7jXnQFDWBRbBKTpJprt25aKW1QWyMT1VOGDRQtn6m3zH8z0xBwwPXJDgNj2DYOrZsMUloh2fdd4VtHb6O2LKlp8m3q8l7iDM5WduvMCyni3mHzYuusAEVBs7ZlPddq7tuU89PEbXHSMh/Foqab1zcXMcDrmoIUEEKy8OQY5HWjFRuG5XOepmuFIt9pPLNJHb5owAiCPilSrK2BUDr1fJHZYdaUYlouQ3mhJBk7xpA29Zj3DsKUEZiLgiBt15fmacdz722j4sSXC5UO3Kvbu54lJudAlYaiSvI4k1UcjLnzIwCWQ9nAcMcMNWD4IXjb+8fEWivm67/NZqSXNLfqhQy1NVJ5LCCaIlTh6mPKNlezk5AIOqa8ObbbLd4hWSn35DW0lh8+OSS42yQpPIi5xEGUZHmMFjLDtOfLvHE9owVFG1vtd/oLFFsXc9tnWhexQ1InW2LVy5jjaV0zGoyrPI/IiR1TIGF0l7QLeFaDTcwbAzOvWTHO8WozBy6o59eQiOnCq/UWo/iviRZY/wDDG367NroEutuWulv1ShKyRyM2RGDEoLMoA80ffOpN/oKO82v6WS0vFZruRPSXuCkEU9unkj5MlTApCkO6luQCtxYMM+xcfFPbtFfPD3dVHt/ddNebrFcIKi/RU9IlKIkBxHTxoVCFkkWRiY/VIyuSOOueN1+N1ZtDcdPdLPbFe1KhpZaBx/4CsQxGOSaeEdfUuxL+YrED0gDrJTMMHFKBQYUPW0ReJJ62PCKPcKU3nT56Ug3PbdXaKdLlUShLjCTBU/SnnFIB/wAGqB6JRyCjZwQyEMATjUq8vVT0FdRQycKe+0ENwaFCAC8XI5P6qBL/APd+upm375SUdFHJURNdrBKHEyBlaaSJgA6g+wnjAXr2dQp+AQy7f2/bKXbM6Vsk1ZDS1i063CkVsJaa0NGsoGPUVcKSp7XJXojWlUtaFAOC44DX4dfbhVbGXIpSTPz5FL2+qBobfXQUT3Coo3r4Jdu215C/ATj1zADrkXAUYALEZ+NILbYqbpvBrRQsY4aadqXlImUHDkZGI+T6XZvsMk4A11GvhRUx7Wsc1RaamrvMa2+33F/zRU609fHBiNsfmZRIQfbh3/UNUlW2aSyWLe15aKVpq66tYrfhGUQxMzS1T8cf1DyYyfkO4OhMJj0vJhtQKrDbUwkW5QSeIkipKSlZ8HH+T86ClKa2Wfe11t1qslDDZYaOgMNVeOUnl1XlFmNXOjFuBfkq+j/0YUs2DBfa9ut1tkkFS1TBJEryTO8S1H/EKjyoD6kBIz6jkrg4AOrYuOxaLYuxLda3tst03Rc5I7jcqSldw1FGGzDS8VB5yeWS5BGI2cE8iABW1125dYYmqq+3VNP5hLFZBzcKO8sc5LY9yR/lp+08HlmF22uLxafPaLReNh5HZ6lISVJgESOn74nyNIEqGnnZO5FB6Y/OplwzRgxTwmOYAFlzkr1n/bTsuwFudDC6PVUsHF2mrJKQmHOBxVWzgk/30ErLTNuPcdcEkesdE5GUwiJEgjXHJ+gFwFx+p+5OmWF7QSy5YwkayDxEbRx9q7i+xnWWygQSogJgpIuCSIkmRYevClVSElVkJWRAJAchh32Mf2I61k9KKGjmkqYJVaqXlBUIxCj15P6H7fpqWammNF5Qp0Rhk+aiks+fv3rWa36u2RRVNcTDRKwp6N8kDm3r4dYHY5H/AL62WHe7wZLEmdSPO21tK+b47Dhkhc8JgEfPtWVU9Nd0jMlup6Jo6eKCA0qeWshQYMkhz+Zvct8nQWojan81ZgUljOCnv/rqT5FRNEePERqcIjnGc/YagVSyJ0e1c8u/vofGWSMwg+lBIyyQk2r1AURmZl5kjAP21engLLbJa2Klr7fM0s0o8upjqvJVBg+5PWqGjjdOnPFT7nGdP/hNdIKfcMUb1EiufyFQMnH2z0NYztFnvsOoTRiTYgV0TuLxOFDuG22WTe092tfPDUVwpTKsIz0Uk4h/j4P31Guqpe7rFWWxp7BBG3m5pQxNQ3P0FBjPJ/yhRn30es/h/b9zCG8XY0tts8DBp6uT879H05yDI/QwO+snGBoHt2+jfu9augttxqrdDTlTSzxrgqwkAUls/wAskZIAyQOzrHshpCf7IuBewj2GvXlWiwj2dOThWya5XaO9mG7W8wTGV7f5dzdHlLEJyJdgQqqyhR9hnBz7jp7fFY7lUQTw0U1rkmjeqlXEX08/f8qWM5AJfCgt0pX370522hkvNBuepqFlvFsrtv1piq5SCsbRzpEj8yOQ83jNx49kH9Tojs6yf4isEF4o44hcKW2u9a00Yd/5TiGdJF/80DikmR2ysflc6vcxeRIk2Ppf7XFEwPqXalWezNYY2qopqGDmzMcL5qkf0tlcjB+46yD2caK7l3U0+z6OpraeiruKtGFiniWUn/mZGQMPf8vwO/nWb/2XV7LvUUEtWibdqoBNCGUM1Grn0tDJ7FDkkH4HRB71XPioktbTvXWC5wbk2/TwrCo4iOrgRVAIkXroYADLkEe+DnQjfd4gpXmF/kTx+CkuMcDihl0qoty1cFTXMGp0Euc+V7YX4OfY5/6azSpxEjM7qELMfnv++s1tktZUgA1IKgRFG4t53z/DtLt1b1VizUFZLWUtEshEUU0gQSOo+7BEB/bU9BWSca76pvOqJArSZ4Asx7yej/00At9DBAsMtXHIyH1GJXCchgj3wcH+x1YbUGwEkqZ7ZVbmakgcCKqr4YI8pgY5KGIzyz0Cfj9tC4lcDML+U00wuuVX3ivFIa7bW5YZKqnjkntkvm9lOSkD4Yqw+egysP00wbM27tHcMiPQ3Ks2lNNOtP5lxvNL5fqIUlleOMFMvGD30PMYjC4KZJX2qmlnlo71HUySg8mr6TLe3wTkd6aNkTTUkFTuWqSjvNp2pUxVf4fUeatLLNPlVg4cQnGQpykU4ZliIGe8Dt5inxH2Iv0PGm5LapCR7g+4qxfC64XKib/BFutNNuqvF3imp7xLNFHFJKmSKVvqD5bPzCsAJF9AfpsgBnuPjFUV9xvTXGjt903FdLpTxT3eqVYDVl2BMMhWTHkRlRwLgsoAJAIyKJ3FvmvvlWLreFhjtd2qZrhT2m0RGmoaKdmKsUgACggYwo/pKjloeu5rddLBNbZqNjVVFcJPqmJMitxwT76WYrBB2+TU3I/36ijMOQg/VeLA/wCt6uPcviJJ4g3GsslvpzDU0tdJWGmp5HrI1rR01R9QmGHLLYOcd9YHWgGz9p7y2lWVENz2nUbnsEiNJPR/TtVRSkEZJ8vLLgH3wD/tpGa4lYfpLbUz0lAhyKVBiNyOubj2dj75OcewwOtdGfw87euli21X7rrtq1m4KWdUWkhttC8NZO4OcxyR4YR9HkR7kj30pxyjg8OSCIMDKdZ5GRB9Y41cVZTmVry35R8HIVL2L/DrR7npX3FBBTUW2KjDT0VQRS3GE5/NCR6ZSpzhWXB7GQetP9m/w3sE2u12Lb1Vujbt/eWnpLxKCEpKlgGemnjIzGS6cwPYjJU962berrlujcSbk369xtVvoZgaa0Xby4pJkwSI1kyrIo65YGex0eRIJ7q3lfqS3z0NDtGlSw1i+ZLT0VQkjhVPVRTzISCwH9D959iNZwPPPK7vFOSOAUIHC9iSLXHh1Bk6UFIddhAgmJvA6ayeVxHSmXaO673cdn3qlqoKeC42iWIGSJQqvB5kbhQPggJKAT8Y+2qCt9z3D+K2So/E3qLZTVtfXmgqJAUqJDK5RH6PpwE5f/GFyCc6Z/Be5x7d8YHrKJ5K7be6aWeBI5lGYqlP5hikBPHOcsBk9ORrzV7Ov1CttkitVPHDJT1FdVVFZnlbqSpYKZvIDK0jRnBCD/lXPucMMJg8Oy64htAhfiE7EgpPSDJ14RTVrDJwjy23oAMESOIUI6gj5pVZ7h8Sdx74ucG27TDQ3VamQirmkiWIVjhj5s80wI8qBSGCjIAXJOScgpBs7w6ovqZNrVtqlqooVkqdwXRZPw6OT2ZKOB/VIAf/ADmyo9gPnUKKww2OyPS0yU6Uay+T9TVZWKZF7MkiA5mY5GIh6c9E9Y0Ws+0NrbhWU1FgO4b+kZmmqbliOExp0QkXx1+VSQvWMa0ZwrKR/wBuotpHD/lzVfyCYAi1x4RDHJdwxDibAcIHrNuv8RVQ+IFxuduuyLdZpLkPJ8qlnIxTNHIDny1+cj9Rj7aBU9mr7fSTW+x2CpWeU4qUp4WmE0eMqSO/bOev310jtreFiX6qxXFtlbU24zMaeenjLzQyYGHEb+bFyxj+kDIODrb4k7f3ptSyyTwbu3Xu61SRB46u0SRUi06kDBkjjOQM+xwVx1n41BrHlDicG40EK2k5Qq9ogFJ10mZMiisHjVLWA8JWRAOsA6hNrE2BiLWuDXIF62puWspzHT2qrDMORh+mYucfYBesfPekGst1xpahlqKZkcD1ArxOuh6uy7hqqNr7WV16stohrI4ZbtWV3OQeZkZWMEO49DnkBgYwSMjSFuir/BTVrQXqr3AHqJY0rKmFkieIEcGUOSWZlJLKQOPWC2c61TOKfw6ilQE+Y970l7W7KZcVLhUD0kC2kWIPt96qyqqJiEV8P11ke2opLvgYJxpiqa+OqYfU0seV6zGvH/T21Hqvp5lj+miERVcE57b9TpqrFKWIUKwi8ElJPdqrRSJCpBmII+xONF9rXClor/DM4EcETFiV/MRj4/X4/vpemiYSAOQc/bX0AoyeWMMD8jOpIwqnm1Eb0uclK72romweJEW8KiwW6ulSOpqH8tsJ6KGlVfW+B+ZyoP6knT01usFXTVf4Rc4aLzatrdCUXgJABynkGPclv5YJGAeXeuX9oUdzue4YY7eKea4lTIkEqhUkKAtwbJAAIDE9joa3xbnqRU/UKqxzoWhpiMrGjM5dyoBxkliO+ux9tZ7EdiFBytGB8+etWsuFBsa7C2h4f1c9Nv16OtoqOko6ZLVZo6qoAXEFKMyOM545jYg4Iyzn3GtdkpLZafCxbpUXOVNw01xbcdrNmBnnq6BxweIrkBUXyiGOCArZ9zqg714o3i2VFNQ1FUtO9M3lvHHIkuSsRXHJTgnLnI7wf21Ai3VbqGz2GKnv9xsstLT1FB53mMxTzByZgyqCIWJIMa5J798nSZrs3EQEvEbegG/X8miSpRkz71anjZ4t0d3WKyNK8UdEDLbZB6nNPKoP0pXrtT13+vtqmKOtkmSSRHeMgFWCN0Ccg6S4qiruNNIrukkdKTIC7DmCxCnBPqPsOh7a9x3ZgyP5jqYxx5cRlusD/LTdns9LDfdoMnf5zqSfCJNe79DLSzCVoyschIU4wCR74/zGs1BulzknZPN7A/L3nWabtoOUTUS4kGttKGRw7I0qI4UgqSuffH+mmy6bm2m1DbYqTbtdVVCUSLWyXO4ZRqrLc2hWNFCRfl4ockd5JznSjTX6tRZaOCdoaeox5sY9nx7Z1pZSWZT0R8/fVXdlRhfsT+Io1KgLp9x/uikd3pBMpjtMEXEhhwlkyCPbvPWik+7rlc0uKVNwq5luM4qqqKSpdlmnAIErgnDv6m9R7GT99KwIi4E49WeOD741uoz9VUrGDwYnGD86JLTeUmdOZq9l5SVBIGvIUVev8yvp5ZUSenjdM05OI5AuMqQvsDjBx3399XTReHFXviC27ssO2EsdvulVUwLBJPihlrwxY09GvHnHGkbxgCRmyQfWc4CjQVdooYqqpvVEtylr1VEnEQjZDGcfymUAD7Njv++rN2JvHdEdFPTWq3UlLRJD5sdHXAQ06KScSmRmB5ZGR2CcfOsrj8c4lshlMRuTAPw9K1uBwrfeBTqpJ2Akijfhz/CjvHdu4harhSJZIKebyp5apHlLce3ChPfA9ySB99dDeMe0dvT3jbOwqPfG7b5UWuGGNtrbRoQzNgD+bLOZVWPrPuzY/scpvglat5bprLLU3LfF5uG2rbVrXVNxirVoLYuchsyuQ8w9lEUa8T3kkgkWb4xRbTpPEWWeKwVF7kljiqay4VNTLR2eBD7NhCqyEfmy7EdelSRr54rEYh7tNsOqzZQTCYsTuc44X0kWjWo48Q8G0WtxHL09aWPHG1Wvb+yrVaqs3H6SWkE0tJfL1GJ8SKe2QwSqzekYIdT3n21y1temp7duET7UqtxQSQMogWlH1TR/1fmQDr9CPY/rrqnxU3rt6XadNubYOzrduQUoNHUbhqKNIrdb3x6S7SgtgAjGG7z3j21S+1rjvjxQeTbtJfa2kuDSSVMdvtSmGBoGGXcwQhSvt0XYEgHAOts2haUlDggEXk+pI9zMTNW9nKGQToJkm38/i19KuzZtvi8RbSaPdULUF+dI6mlrxTLRSzTJ/W0Qcgt3xOApI/tq3vFDwzqaPYVRva5w0ckH08IR3RpZKJQqmN3+HUP7Jn3Kn765J2Ve7HtKor7hb6KpnpbZJyrtwVcrGatckeXSU65AXmwBJ7PENk+2rhsH8V153z4ZVtDchBcLshaE29ZWWKakjYO8QAwCyghs+/XXQ7pw2DYwRdW6CU7AWg/jbpvtUO08FjVvNqws5QRawImJI1gWB4D1qsqu20O/txQWWr/H6qSpaOkpa65KbbSBiMhndUIRCeXufkk41W1La7BDNXUdPHO1TDzhlka4yJDMA2DwAUkIce5zn3610ZvR907h2G9faL7d5rJyV4tvs3CWPCkji+BzVVZiueutV47NNtmensu1/PtN1rmSCqvdVHLVcQFSOIyxqCj8g5xxCtkEHojQOFx4xECdTEAxF+gvGgGp4xWqwWVSc7mgsRmiCNdhB3gCCAbxcBdw09L+J2+4Q7hpdvSVdvgaSot0KcSQCMLMvAk8lP5gSSNTbnfvEFvC6jvA3NcJTabiyR3C381eeCQEcmfPpKkDKke2TkjGtu7/AA2o6+8bdt9HXW+CkkhWOYyuZhQ08LYkmkCZdU5s/uCGGCAM6sfZm29uWnwLvjUEdZUUdZMQxtimmnlIb3gVmBJwC6r7+nByMjUe23WcL3RbAUQpNilN9iJm0jjr70tw7aGENrgmVgDoSQQSbTE7m3Kufrx433+80NOu4ail3AkEbRQyTlI6nHIlgknHAOTnDhl9+s+6ldN6VW9Cj0Vps+50t0GWtlwskVPNBGWA/PBwRxyb3DKST+XvGnLcF7n2fTxwbrsdFvvaNWPqaG7cFWR4yxUsZQBLEy8SpiZhxcNknGNVLc5du3mrnhtYue1JKtvp2p5JmrqaReXpDlcSf8vuJOx/kUxh2JzoahOxTcdIEKB4wAZ1NNu0S2RDFhw59CBF526yaDT0Nq3DV1sT7ZktdTSRvPOlDXNF5Sr+Y+XOGJx9gc6XavbFqrqI1tuvUEJLiMUtxUxSvkZ5AjkpA9jkj3GnHdEdytb/AIfVWSluMASKgiraWoapkjkQgFopwSQzkYMbDj3gKvR0i3OnlrK2tmCszRLiaHyREyYOMOg/Keu/jOtFhwqApC7dZ+8/iOetfP8AEpSuUrRJ9PO378tKCT2ipoxmVBwz+dCGX+zAkHXuCWOMowTlx91bGG18FTLE7GEsgPwM6nQ1VLHF5tbSioqOE0XlKTE0bFcJI2B3gnOOs471ssNjVsAWBrLP4Rp2QJHX5+Ki3iorqaOCmlLRhB5whWTKqZFBD4BwCVK5+RgD4xqFeLzUXqoaoqpBJUFFjLhFTCqoVVAUAABQBgDUmrjWYqIovKUqCRyLcjjs9/c94+PjWuO0kRmRseXyClvsf299ddxjazmOtDjBKGmlRYWkanEZdivLkBn2Opc9RWUKT06lqdamIK3IhvMjJBxn7EqPb5Gtr0JpUUuvuMgfcffXyoklmpERmzHCGEakY48jk+3v333pV3gKpq3uoFfTSvNGtRTR/TJ8o/Jwh4gE+rs5/wCvWpt1sVZaaSCSop5KVKhFlhSpPGR42GVcKeypHsfY6fPDGnoaGheqrbetRd/PjkR6moj+iigkUKpaIZZ8Zzx5LhuHRwRod453Kkj3lerbb46uO3UVY9PA1aYzUSLGPLLs6gdsVLFfygn29zqrMpbmQVyyESarSoVZSMnGNZrSH5+xI/fWaLHhtNDRmvFFpzT01H0q/Ucvcg5xqL9V5kaqwGfgjRH6E1LgL6v0A17obWvOQyHAVgvY+dBhxKRJuaahtSlACwoUKZsgn2077YrqG20F0jpbhc6a5V9DLRvDBTRGKVWMZEbOWyFPFiSBkcVx7nQH6f8A8Ysco8pesk/A0XhqobY3CkkM87qQhQex+Dqp14qECjGWQkkk2FNNwu4qoYqzd9dJXiFONJZKULDEhwoPFEASIMVBbiMsez2SdO1Bfb4227berpYqW6IYlisVpqFxQUsZcKs8sQxzXkeIDk99nI61Uj2irpbuy35JKKpVhzjKjmQR7/8AXXUvg5T7Ttt8q9x1tXeobZPSRWm12CkIlqZpCnGS51Kt/LgpoDylwwKhlGc8e8x2g6GkhUZjry6CNJ43sDNqdsrUhKlAQPfqZ4cLAGpg2dX7tuFvg3/dNxzxUjRV0G1rTSu9fdWYhVqp+A4UkTqQkMRChYhgYJYnpvxBs1H45+Ck1LFQwyX6zTiKG3UFWsiW+RQuYmHYlcRlQVBbi2fV0dcu2O03ew7nv+3aPeF7gFSHvVZUV8gkagpFHAV88a8ZKiplHEQxBhxWVSWXl6bA2HuR9p2qO6bPiuO495T/AEu3rLHdJRUU9kjTDVscgQhXKq6ySTsoUMwVDxA5ZLHtununGFgLRcGDAzXMxpMTc2AJJiK66kE5ifEk8bW/n1/Lns3YV+2DYobHumhagob2Xp3t1RcFkpUEec1k5CsIggYFFALOw5Ej2Gjeuxlk2TYLt4eVtLUWHy/wazWq3StQ3W4VknGOS5yvGQXdFPIL2AjnOPVmw9w27ZX8QdKtPY7+TeXd4eEnKNbhNCoD8h0XiTJUhQByLD76rTcfgHuy23XaMFmtzzXNlqayvuQuEk0VKysSojaQegspVOIyWxIfdup9mdrYdwZcd4XifpIjYzc7GInjpVSX1FwKKsp1Ii1tLfLW5Be8ZbvS2bc21NueIG2Z5KC1UaOkFrc06VErHCyhweR9CMAGyc8m9jpK8Kq+07bq7herHbY33J5L1FBZa+iklionEpTPmSNmR+KfK4PIjVhbZvfiib1sraDiBNzNAL9c66+xh/Iaaoi8lGkde+JJyozjiR7DGgs/jrdK2llEN3es3JDHWRyXZKeEJUzxRjyo+0yoCq6Agnnw5fmOdaJtGFXlw6HPqGgNiJ4CyUqvuDwtWlwi3nG1pSgEACfERudoOu+pjloa2hbN9X/csu5JAbbQXRRcqGe6y8YTKAFqKMDIHQBx91CkA6b96+G9qvO2qm6bZmSDcRjLNFOzBJTkFoo849RA/MME+64PqNZ/UeIfittyCtqIrhWQVtOu47HUJFyalqI3CzIjL+TIYMFbPIxH25E66E8G/CLctbaaqo31OLfRBQDQcuMkEmSRKv2X5A+A3yBrN49xrs0d9g4K5jXQAHXYWBMqgWJ51HFP6PvOpRljwp3AIgf+WsaC81x7tLYe6/GnxAqVt9sqKS21NW0Uta8rf+G+WieTot0Dx+T0Dy1Zn8Qu3abc89r2hs2sqK6hti+dFcbZGXdpIh/NScDuOVOm5dZXvsHronxWvb+HkNtoNubZo75T3dZJ7tawwiaopYwS0w7GGXBYn3I9vnXH/gzvOl8L937/AKyQmDcpolqLEKWSR47lAJOQg49/zQjAxyt2ApB5fILHaau00/1iBJbAygXuTlvvA1UrLFvCCEkqvTiHMYtOKKYQLIBPUXjnYbQSd4CpSbwr73PU7J3XJT2LdEczyWy+Vanyp5SnJqStjAKkTBUKyYOXCN6g3IINn21X/wCLxURWmhpL5a5KeuWjnun0xnw44vC/IcwSVfmjHAUnGM6tncclm8S0m2jd6OWl35cGC7W3LVZppFl5hzQVsfvHLzJ98hWbKnB5Ol37c9v2vtI7B3XZaKK4XKt+vrLtwkFZtysjJEtAEdQBGJAJmVDgicEcsDWzaWUkhCIJvA0O5Um9wd06gg6yCpM5jc6ihRsfl5BjX5c0hWTe89vML7jqKyanmvjV10NAqx3ORuPbioeMj1NnCksMgnjkg6WDQ1G4FrrjaaeoicB3q5aXJQJkFjL8qCSMk+kn7aNQ3Letg3BuFKA1M9XLR1H4hwpxVIKZ0xLLghgqcXB80e3IEMCdCEo6Ka23W5R01ZRJLOsdFTxSB4EXsssjseRwAOP37zp4MpHeCBMdD82oMyTlN49R88qFTUVPcJY4oaRbXLy4spbKY6GST2M5z9sd6+Xrb7W7cFXQR10Nz8qbyxWQPmOU9eoE/H/bRivL3KloKCJqmZaeMsInjAWJ2OXC8ckqTjvr9hr7Lt6W1XGro5gW8iQJMwBwh+CT8d6mHigwD5fuurw4cGbLB42HtHuPSgMVtHJo5F4ycgA+ThR89fI/XWuso0hq+EUyyIfbHWNONFtySqo6p/NiKI/AS8iFUA95P2Pxr5cbBBBV1P1tcstHBFIKWSmXkKg/0ccj2Jxknsfb41AYoFRBNcVgjkmKQq6OQPwLF+HQBOQBrRFVrEcBFc9ji4yDoxeMTyEw0y0UHQWIOXYdfJPZP30MFOFOfc6YpUIvSRbN6kWq7VCVlppm8tVirICsyxKrqqyZAyPcZYnvOTj7a++K90mum/b80rFga+oYE+/ch/7ajwgLW0j4xxnjP/vGo2+G8zdd1bOeVVKc/f1HRDSpeFtj9xS7ENhLRjiPzQNRj261mvq//vWs0ZS8aUz01aKdCUyHz0deoJizsznOSW/udDYpioxj51sedgmAPf30vU1FqdBRiayuquMrKCckYyTnU+y0NG9MaqqqGQpIqiJUzyX5Oc/6Y0FZlDZbv7gnRZrg9whJmMs054qkhk5BUUY4kEZPWAOxgDGD8dWg5coMVFojNmVfhTjat6V89fTUBlmMM6wQ08LQKZKlTLxRIyysgyWOWYEHBHvplokq6jezpZbZcL7BZYKhjR22N3D0lKnrkl4nPk8gzv8AGGPvpa8Gdu19/wDE3blLSp59WkrNSxSPgFkjkkRck4C8wPsO9W/u3wu8ONlbwTbVJuS8XjcNnqUW+S09UFolpaeAzV8kZRPUrtiFF55DA55BhpE+4wy93cWSnNAHGZ+1utNm1PltTijJJge3zyqw7Zv6fxE2LuqTe16qbZu9rMd1xC322njjkTgEpqN5eiGYeXORnAMik/kxrd4AWertmxr3bdvXYXTdVdx2vUXymk8taGmqHFTXNTcgvIRKyc2fBEkqksAFC87byv6Wzctovu5I6W7z3ilkuU8FsuSSrB5zN5YZU6ikiC9Qt9kPsBq2Lv40p4VfwzUVg27a6OqFRTikrKu7wxyuWuKmqliiGeTKKdIRIzZIaSPBHec2rAPsNJw7Kf8AKpJiwSmOEXKQQLGCUnUxap55MZyoEjWdTadNOXXkaO7Biludp3L4hWqKW1Uk0o2nsjnlVoaNQq1NaCAQ0rDy4wQQfMq84IbXQdv8fb/W3yt/w1cZKCijgjo6n/FfFaVKpUKQx07cQE+pXy2CEluRf2xrmzanjJBubd+27VfrFRA0G3vxasp6SnWio4JFieqV/JhhjbkZJIjwIIyqcWZeID1tK3WK3728ErHZbvTxbQ3LeV3XWbSp6s1M1O0CkwfUZIJ5FZCHOOJU+k4Ghu0WGzig1iG7hPhMTAgkjMLgwjWIub3APMK4h1JKgDfTn+v4irrg/is/EN9tTzbJIsZvUdkN4lRhDx5zIW5kYbgIwx+Bk570El8Z7RarzTxbV8MKS6XgXypo6OiEA/nxZYJMAQMqfU2fsDjSXu+/b4pdl3yk3ZtvzzJu6grhbLVSO9T9I3KWNi0WF4lU4hiMkNnvOrm3fed175r6CXae0a1bRaaVY1ppIIeBEjmOpgLvhg4hYkHPspxgnWQUhnDONulISLkeMZZBSokqN72OkCIiFGtAjC4ZEpy8iSqALeHqdRtxm0UJu38Qu8NlU++7ZLtWyxPY4GjtEtFXBYKiVep18vBYsoJIU4wf2OqF8HfG3c+7N7m/3xLjuax1BNFT1tXVPBT0LliKeaVh7rgvCfglU0++Hnh9Q+Fl5tLb1t9TSV23RGtTSS3GOst96knZokmkYMPIZIRH7cvUCDjONc770sceyN9bv2baK+OSy1kkl3t7U0+Q0fHzEA74thOZGP8AfWgawmDeQ7h03MC4J8MWt4jEfVYibyIiiWmGsMUuNJsRrx6GZg8uOszHSG6KZd72u52umqFqa23lKigqxMWaalYBoyCPgZ4f2/XXPH+H6q71tmprXLT2m9UFVmgrq9/Lp44jIBNHK59kiJ55+EZsfp0J/DnvjY63rbkFNFIZKizSyXa83mREgSYH1RQoG6QOGxnJw/sNLnjtcrtuLxImpLnX0FSlKIaC1tDTiKCKQhjCnQGUk5PG5PfrB/pGkvZ2JVgca5hCmEgTfrBtpBuYmY2Eim+dTyi1l2mTxnb4NRVa7/prP4c7tjmsd6bdt03O8gfckru62iujnKpUUUiNyeReBXzGB9JzjsarnedxqPGLYFNeLvTTLu2OEilufksovggJWSMsf+JKqZZHH5lDITmNBqV+FXSnsm6Nn3G31Ntuluma8UdvmjKVFO68RNHjGciPg4HyIz750kRbovtdV0VvuN7llWlTjQtLKQlFKJTMvlg9JmQtnAAy5Ptr6LhEEthBVK2zZXEajQaEeE9LXEjNPs/3M2x/NjTJSbMv1LaI6B5nrLbUE0Fn3XbjL+H3Bigkkt6zMqeYMkgKRgSKy9huqzWiEJWA+eZCSvBUwRIDjBH/AOM6ft13G9bk2jTVMFZPFsekrsCyisHkUdxkjLO0MHLIDhWcMowva5B99u6adt3WKl3rbqirqLvTtGm4meDyxHVHPl1K46KyBcMcdSA5xzGSkvd0QpVkrMdFbA9f/aInNbzbZshZmN+I+fulY3M22D6OkilpZBF5NRO4IlkYnkVI/pHx+w1Jt7yVU0zwuMTEGWNXODj2B18ul6lr6ehpqhauKnIWonepfm9RMenlQ8VwCOgpzjB7OmSx33b9t2RdLYu20qr5VVsc1LfZpWElLAvvEEBx6vltQdJQicskmLR6mY0148KbFTebu2lEpFxIiL6C5/fCtMtS604qoaAx26KTiHhiPlpJ1jm5GGPWeJ0S8Xb7QXm27fQRQPdY6fmaymCxRsnJhgIoAyWBPL9fbQKa41MsH0SVU8dC8okNKsh8vln83HOCf10O3OiILZChjIhp2TK5z1LIe8/v/trzDaSZOo0od7vFqzmN9uPLrpGlKtQjMS0nbH51FenCepvy/IHvothZHVGdYwT+ZjgDQud/UckcR1kaboUTSV2BaoknD6+IRFjH5gwWIJ9+vbQzdRDXqpf/AJnLaJLx+shYHIDg6GbjIa4zN88jo9n6x0pDi/8AGetCR7n31mvoAOs0wpNBoqPvrXJNxOt1RA9CXSUcZI2KuD7gg4P+2oEr+Z38fGjV4fxcqvL+VMb18kYs3R1YXhXt9t4XGax09NbDXVNNI6V91qvpoKNIx5jyNISFXpSOwc8sD31X1NAZ6iJPMSIO4UySH0qCcZP6DTxe/wAM23R3Kx2u401fQ1Ihke5VVAVmkdQeSQuMlYyffOM9aUY4CzKdT14idPtvR2CVCi6vQdOBjX77VefgjT+H9EPEOva6ficlJaTLZZailekrp1EDtVGBeTopX1KCSehnr21Ws18jq6bfO5CZF/GqpKKFqgjzzGzGokLFQFyeEQOBjvUrw48T6q9Xumt7xYrJNv3OzZUKIFpTRyMiJGB6X5qSXz3nSjca8U21Nu0ZRZPME1e6EdEvJwX/ANsQ1kG8G4nGOlyZXk3mAM2lhrknzPGnqsQhbYCDISOEXP8A9e1bV3vHSbct9rltlruEIWZ0pgpBepkBVZp+8sVDALgjHFf1zZv8SFXYb/XbS2fFdaqi3PSQSfjTVI4WpJfJX6SCOOJC/nLGscLOQVyy9gBjqsdjU0O9PFbbdLJQUtNDLcIpKhKdOI8iM+ZLn7+hG0K3Zvddxbwum4np1mrbnWSV8qzHkBI7s/X6DkAB+g0yQwP6xCkpulJUb7qMD7K9qTvO942UlVpA8h8FWHtG8Xawnf8AfXqDTPb6SjplfyBC0LTVNKJFjVickRUzIBkggEjo6ta41lHuXx82ReaeutVjtk9ua258xXraUCieV6qqijBKZ+pyhAJIjOBkY1R1n3c8PhfuCvuNIlxhrbxSUgp2fgirHS1LYH2AaRT/AG00WCiO1f4mXoI6qOpakR40niHQdbe4XAPvggD+2k+LZC3cQ8sQsIXEafQgH0PHiY3q/DOBtsNpVYqHX/lB4Vcm0pt0zbK8TNq2K4T3ys3mLdBt+KlvriqipYmnAMzS8SI/LjBZGA9LAdYxor4vXzefh7vyn8K6G4XSnpKmsjguNFTXb6iOpq66FXxEgbkwPL9hgDokDXOm799Q70h3fdqIztM1RQTPXVAWOql5eZGwYoQowWIHHHWivjNf7xsHeVuojBHQ1DUdpvJ8uRJJVqoaZVVhPgvgFX9IbBPZBIB0MjBuv4j++B4gfDEeLKjU7wIiw0JMyAl4cQ2wkloyARc3mCRI4ac9baXsy6eI133ntK27c3Sq1tbaVNhokmKU8ttuHNFV55Dj0Dyew3tyOPnX3dG5Nj+C95p7fXbftviJue0zvUQ7ghuMn4a1LNEJUWJFwWeJ2cAn0n9tRvFvd1kprZFaLLtKUbMlqnu71dZKBX3GuiZJagGdckR+XMyjrPsfjVZ7o3DBvDb1qqbxcqumorNFU26201PTRyBWJE8ETN0ePF3BY5ICDVOBCXmwvu8iFE2Gt9/DOpkEep1pitwIT3YIkAche+8aT5zPCugf4dbDJtneU1yW0017pNuXQyU9vrp1iMsc0Rw5Rh2ihoZPscnVseM+86OvuYu9pqo4aL6envNxo5Yg0VR6uDeUpHpaNwhB+OR1y9tq/wAt7uux9wV9RJILvRmyXGeVuTv5TfTZ/sjU7frx1bt2tpMWyaSoiP1MtO1FNBx5B08+WKZff5TmQfuAfgax+PwzisSFvK0mw0kSFXOtwYMCJnWKZYZ5Gdt1seLTXUa/cfjYVWHiTebrBvK3+ItfS1rV81Ui3amrQ3mFwMese4E0IYf/ANaq/eW1xbPEO42BKmkWn+pP01bUOsUZhKh4nZz7Boyp7+TqwbnXV1Pv3cmyd2V8tfCkT0Tzs3mMI48FZA2c8kXy5x8/yWX2bSt41W66LtTbyVtupaSu239Tt26SQAB2ngl9HNv68Ruij7Aa13Z7ndOtNkg5hAPEEZkkTqBdPmKWvuBQXk0F9PnWkexzxM7Uk7lKaVAoJH/DZTyR8fo3+hOjG2N1VO1rzJVXGWS40Ve81Ndra0j86qFseb3+XOcFWzkPGpx1kpVPUJFCJDKBKGHGPj7j5OdEKmrhnpXneNpJCgQENgKw9jj561p3GUrlChKVWPz88rXoTvQpMzBH2o9viz1O29wS0UtT+JUcIU0dYO45qZ15xOv2DIQcfByPjQb63y1URuQvxk940cSt/wAY+GL07ofxTbAaeJ/h6CSQB4z/APKldWX9JmHxqt57iYjjkDj5GuYZpTiShf1JMHnwPmL8pjah38Z3ZCiZBvTnT1hHOV5wnlgN989jWzclcHkp8hRxRxlRjOXY50iRXo5xnpvSf2yP+2pN6u5M3El/SSuXbP8AUfbRwwhChAqn/qSVNKvwonNVAD3ydDpahWBJ9z7j4/toYLj+utE1WXPvoxGHKTSh3F5tKICYeb02PtqFe3ElU7DvPeo4Ykg/OvlSCX60SlEKml7rpWkitC6zW6KJjnA71mrcwFDhNq//2Q=="/>
          <p:cNvSpPr>
            <a:spLocks noChangeAspect="1" noChangeArrowheads="1"/>
          </p:cNvSpPr>
          <p:nvPr/>
        </p:nvSpPr>
        <p:spPr bwMode="auto">
          <a:xfrm>
            <a:off x="215900" y="-503238"/>
            <a:ext cx="2190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6" descr="data:image/jpeg;base64,/9j/4AAQSkZJRgABAQAAAQABAAD/2wBDAAMCAgMCAgMDAwMEAwMEBQgFBQQEBQoHBwYIDAoMDAsKCwsNDhIQDQ4RDgsLEBYQERMUFRUVDA8XGBYUGBIUFRT/2wBDAQMEBAUEBQkFBQkUDQsNFBQUFBQUFBQUFBQUFBQUFBQUFBQUFBQUFBQUFBQUFBQUFBQUFBQUFBQUFBQUFBQUFBT/wAARCACQAOYDASIAAhEBAxEB/8QAHQAAAgIDAQEBAAAAAAAAAAAABQYEBwADCAIBCf/EAD8QAAIBAwQABQIEBAQEBAcAAAECAwQFEQAGEiEHEyIxQRRRFTJhcQgjQoEWkaGxM1LB0SRDYqJyc4KS4fDy/8QAGwEAAgMBAQEAAAAAAAAAAAAABAUCAwYBAAf/xAA2EQABAwIEAwcEAQQBBQAAAAABAgMRACEEEjFBUWFxBRMigZGh8DKxweHRFCMz8UIVJGKy8v/aAAwDAQACEQMRAD8A/LIn3716UcjgHvXgHkM6kUtN9RKqHoHJzqkmBJoxIzGBXmSBovf/AL68aLxWVpkcRqUjGPUzdkn9NYbWKMxTPxZMlGVjgg/BP6frqkPJ0m9EFhcTFqDnAH215JOOu9TfomeWSOL+aEPTj+oZxnGiNk2Te9z32nstntlTdbvUKWioqRC8rhUaRsKPsqsT9sH7aumqMpoNMkayZjY8cD39847/ANdfRSloJp+wqFV/cn2H+QJ/tonBa1MUMi/zORYNg54kH2/uO9fK4int3k8cGSXzP8lwP9zqsOjNAq0sKyZjUyG00h2xdLhHJKXpZqWDhLjJaVZC2MfA8v8A1GglNVSUoqIkCEVEfksXXJA5Bsj7H0j/AF0xWxc+HN3yDmW60alse2Ipz/rn/TUweH/Dw5k3h/iOzU88NeKJLE07i5SIU5CpSPhxMHupblnljrBzqUpQYnWqFSoAnak+Iy8ZTCxCBP5nE+4zrSD3763TUL0tREkx481V2OM8QwyD/kc61N0eux99WVEVh7HvrJABjvWfmHR18dvbJ9tSQDNcUQBFbInboAdffR+mWyw0UcklRWzVrr2ixIka9exJYk9/ONL8eMAgj9tegvHvGnWGc7szE0E4gLTExRdqgyYYyHIXAGNEKiKhktsZatlnrn9RiWIhIh9mYnsn369h86CxAyR5AOB7nGpEVSYwuWJjU/uB8H/TTttyRfel5Rw2r2XSKZBNnKeyqcFv76xqSRIGKMjA+kjPefuP00USSKSeTzxTxxOoiadoMmIZyGA67/U941OvdvpLdQ08alxW4Dyh4uBCnHHGfYEH+/Wjk4bOgrJqkuQQmgtMJrZBHVrBIHkYpFKV9AIAzjPucHU2iuzQEvXSyRGOBKdIYFUl1GcFiff3/f219uNfPPR0sMVVI1qjlaSGnMgcxtgBugPkD9taIa+ip0uKNStPRzxN5LFsPDLkFJPsfYgj5B/QaqcSGlWOlc/yC4oRWyrI9TIgCI7Eqh98HQuToAZ1ImkI/MvHPfetBzIC2CEBxyx1n4Gs1inQo602aTlEV5VWcAKOTE4wPn7akIlKtslDq5uHnABewBHg8j++cf5a1000tPUxyRO0csTh1dDhlIOQQfgjX2rflK0glkmdyXZpB2Sfc5+dJyQTVsVoViAAR3rCxI+2tikYHWslCg8Rj99EZQBNeEVqU9++s1hHE6zVE1E17UfGjtqpA0S5XLZzyz8fbGhb0rQiNmBMbnCyKQVJ+2dWb4a+HI31HBR0W4LRQXeaqeBKC7TtSqUWJn8zziCnqZfKCfm5Mv8ASSQFiCQm1OsKkFd69bY2pLuO6NSWxIqpoaOatlE86Qfy4ozJJxLkcnAB4ouWY9KDrdRbEgu9rjq4KWokq6itYLNLNGtCKPyvXlmHMTKzKQT6SM47B0W2/RU1l3lRxVT08kNPIY5I7tRtwWQxkcJIyVKlX6yT6SA3eNXt4aT/AFd286ks8C3ZGVntjROiQXKHJjdVQDhHUR+YhxgBy2OmQazzmKOHGYCeNa84Hvm9Y3HXh0rl2K3UVRVW2hljSzKka0lZXlZZSVD4mmdckngrRyBUGSox76K2zaNZcaQ1VDNaJytVKskstUsNYq08byyGNGbkEkXljr1sVUdjVz33w/o7putKyO22+vtF3279VFLTTeQaCftS07SnAnRyyTKvLpyVX0jFPWWxVlDfmo6GMXO4RVZShMGZRPLCQwC/8yyR8D+2dHt4gOJzE6a9DrWccZLZyka/ei9ZSXI+DO2aBr3Q3ehoK2pqjSU6fzaJJmwEkYoCXLxStjkwww/bVQbjVvrfLTDqrYXj31q8qbZtdt3xEu21qmw1ksbQ08tNS3CB4fOkVhUJTtjBBZJZEIyDjvr31F/ijtMu3vEG5UDbFofDedal0qtu2+uFZHSuEjBQSZPROWwp44boak0qFhcgzw8/wKtgLw5QkRv9v5quNu00E2wL4KkjMddSSLGHwzkRzLgL8jsZPwM6WrhVT3OoczNl2OCePHio+APgYGMftp1tNBFPtWqj8oRyR1VOZDgnKtzAf9OPQ/8Aqzpfulqe13Gqgmys0b8CGHePg6vS8Cu/lVZwqu7MfLVAmoRdJofp6kTVEyGSVmBVUOcBcn4AA7/t8aHyUToOLjDfI+2rDuF7uW5bdHUXSaKdhDDbklanWMrBCuFXK49l4jJGTjsnUGzeG26t2S1Mli21dbysdBLdpFoaZpzHSRSeXJOwXJCKwIJI9x/fUmnVLJCRp8+dKocw4aSFLME/PnWkP6Yp2R1rZcaL6V0UjBKgn++ifmKMERhlIyDrVdKla6oeYgL6VHEfoMavS6rMOFVKZRlPGhcTGH1KA2f+Ya9LOWQ8sZ79v9Nb5qbyj26t+qHI1FccDn/TTFt8zApetkAZqn2+YJKDNyNMe3RDgsP3wf8AbRCirKeJJ1kpo8MmIo+WFBP9bE9kj7D+/WvlHYa2Snpn+ndmqzilp4/VNP8AqqDvj+pwD8fOo8tN9NP9NNxBQ5mZTywR/SD7HH6da0bIUlIJFvn+/elKilRMGpjZalKRVLB5G5yLxLMoX567xjvUtK2OtqqqVKWWqp40HNpqhjIT8uT+p9h8ZHue9A/MeqqZFU9EEghcMABj/bU+qoPw6z2qqlzxrFeRUHu3Fyv9+wdFIxELnYfOY51WpEJg6n5yo3cbpaZ7N9UlJNRV5kASKJwYWTGCPurDGfscnSxMQ0builo075AYAz/29tbrhFJT22lkkBjWrLyR59yA3DsD4yrY/bU1oBYKW7WysoSamqjp+EhYEwoSJRIo7zzUgZ+AdVYrF5zJsI18pGnGvNNBNheT+vaodWsE23oXjnpXPm8XglHGohOOiD/UjD98EfGe/Vnt1XDbamtWnppqIyJSv54UsHcPxZRkMCME59s4z9tR7ZQ+ZOBxaU94D47A/TVhbV8OZ9x7p29b0T6P8Wr4KBWI5cDL+Vu/udYrGY1CZJMfqtCxg8okmkBbSIaiRyMgD5J7/wAtaLpbAJpJKeEQxsxKxhi3AfC5PZ11Jt/+F6apvs1mvNwhpbhDRz1rRQVEbNGkYBDyjsBCOXyGyMY0O2t/DwdwU1ipauOqhrZYJLncqmNCy0cbuYqOBlGR6uDyOQC2CAPbSNHa2Hgqz6fB86ca4toAGuYxbZVhDlfzHAx99aDSSQjMilT+urs3n4R3Lbm3jep6N6Oiqah1tUNUPLnqoskJIYz2vIDIz/vqtrtbZLSTFODIVALOASoJ+MnTJjGoxIltU3j01oZSIFKz++s1JmjE7ZXrH21mjcw3qnKaYNi7YuG6rlNSUE9JDN9PJOFrKhYlm4Ly8pORw8jeyp7seh3ojTU5RZY4KeSjucBInppAVbKk8ioPasveVPfWc/Gvtl2VJerYfo5ppKqkp2qK+Cen8taSMycFPJm9QOV9h1n5xnR76mK9SQUO5K6P6tYlFLfqaYVE0KgYVKgD1SxDGM/8ROscgOGglqStRSTetDhwtACgJpis98XxDWioawmfc3opqWrjJElw/pSnmPf8z2VJfc9I2QQwb6Df1DtfftRfnjmt4NYlJcdvQiZJIhGFEhaRzyViyEkZyrLkYwNKFxqrvd7lYbHcrdTW/cFBCkVtuNnhSJrhEXLxS+ZHhahixPGUEM3QzlQNM0O9Nxb2pLdsaWvgq9xUtSsNsqJokb8TmDl1pJpGXksvKRwrSH1Z8tzjgQjfwyXFwqxg72j4LHUdJrVNY1aGZIGUnW9j8OldT33amx99eK9qtMNFIuy96uslHDFUmlMFwETYnimwUBkGcqQRzjII9WqZ8Wdg7W294T7R3Jtqwz27dNNdZLVeqynuMjLFdaaR5AXiwQhdOSqykdYGPtv8PL3BSbRvvhdfamXbu5ILmJbBFVhZY7Tc0U5pJXySod8cD7ZC5OV7sO27/wBq+IMt22pcBFZqfclrp47pJcEZIYdw0jAibHTLyk4Kc4JVic41nWlvYEymVN7xeU7HpEacOZoTEID0JTMj7j/fqOlVB4q79um4bvsy6Xuhanu9geAXGrd+UlxgqM4qZSf6/WyE5PXH21UfiJsUUO59wxxXd6+1UFc0YudRGySVUjKT2pLNyPBhkn7HPerxZrJc/EnclFVbVp6Gz30GiW3UNX5i2aKVgJE+M+XMiuB1xAP31AulotbU4tt4ppqiuvooqiOrSoAp2ljEtOzAADDeYMHJx98fLZvEBpIbSIj58mrGGQZzi35pB2JshL3s3ec9PdbPFUWyghnlNZUcPqFVg3CHIw7e44nHY+ehpC8Rm+oudsrynOpq6ZJ55VUKjMTjHXRxj3H39hjuwvBWfbkcm47DuGhkp5LlZ6ylkr5aomOOcMGgYQgDDq0bAd9lu8DSvPaWl2dHT1fCnW2TkK6jmWSRug+CeDclOOWBjOjAsIdgi49wf3U0pU6lTaTYwfMW/ml+6KaeWnrUpxydUaNeIZI+h8fLe57HX76nxvuTZDveKWuuW36i5UslOKu31TwSVkD+mWNnjYFlIGCrfbsa+19grbDaaS+11NWJaZZpaanqAhSOWVFIYI7KVbg3HljPXXRIIG3S01VsutZSXqb8NqI48sjxMXLMnJFCe/q5Kf0Bz+miEJX4VoMDzn9fm/WovJa8SXBJ8on5tt7UKsu07vu+e5Qbdstfefw2iluVYlBTtMaSkjxzmcKDxjXkuWPtkaEJRQVCo78o4f63A779sanUtyrbLVVDW2vqqCaWGSlmkpJmhaSJxiSNipBZGHRU9Ee41E5BVCD2HQGmUgAZdaR92VKVMRtUJKJmTjn0gexOostJlSRjRKR3j7UZY9Y15FKQMk9/bR+HaU6rlQrzaUJ0qNS3Gvoqt6mCplinkRozIsrBuJXiRkHOMdY+2tAjMMfvj9tS5oGILZChPfPuf7a+T0jSW8VAnixyKGLJ5+2c4+3xrVpaKG5rNOEZ4rzR0EU7wvVyPDTNMsbuqklfliPgkDv+41ra4MZUEkfnxKpRY3c+kerAGD1gsT++vUlX5qU1MZpJYI2d+I64lscuP78R/lrSG8llJXBHeGH+hGhVAbV6Lya8NJHGIkdfYEMQ2C3fv38j20eoKR6CKdEpWrHqqYxiRc5icSDsNj7KMgfD6W55BLIeKCLOeKL7AH41d3gpQ3PfG82r4YIK6ohg8s25ZRAZAIwhdB7FsKCce7HvSXH4xODYW4o6enOaIQjMcyvpGtNXgJ4MybtppK+oozIwEgQzyLFGy8Ty7P2xn74GcHTHfbg8ty8O4JKUUm4LK8NPVSwLiKbyqlJaSUMPlk5gn/051Im8R6zYe5LpQU1FVUVgqaEWuqo61Ak0K5BedfYJKH5MD7eojONSrPaJKC3LR1dXJuqz1YWsp7hbFKVNuZZAqSOvqB4k5ZMkFCSOs4+ZuIcfdLz1xtyEEEcN5524RWhYBfEk2qBcoq1/Eje09HcTNJfax6Jj6QxplMonAH25OoB9yQDqxv4fludd4i3beFfWiGybfdqeO3ws0TVUqxCNVLdYiHDjkd9/HInVew7Vudiudvt0DQy1UqyCmuVM+Ia2bzSxZPM9QypRiCMhj1nrTVtjflF4S2Gpt1O0t13UbiXhn+maW3UPuBKCcCSYfBOQc5GOjqT2EllXcgaAA6WsLcLDrymilNpSMmW8W62NMu4drI96qL/4l1Pnb0uJH0FKrssUSkcUBjP5CTgKAucYHWc654/iS8NLpYb9Rx18lNTiWjE3CAfyQwJyit/5gXGC3Q5ZAzjJtCnu91qrr+JianSsmkEs19v8qzSscli0ceSV7H/Kx7A7xqJ470FnvqvuK/7rlrr1cqeMxwW23lIEVQuMBiuMj/0qCQcDOdV4BKsE6FFU6CADAHAAaDrSbFMKaVfeuP3iSBivHBBwce2s1OvJQVbiPJTkcFlwTrNb5JCgDVQanSh1rp6y5N5MCGYRI0nAsMBVGWPZ+B8DTbZtwVNn2/U2urjpKu1yVQqJaCZB5nmhCisJAOaEA/0tg/IOk8W6pp1jmkp54o2wVkaMqD+xxo82zrrFZaO8S0VTHaaySaKnrZIz5UrxcfMUH7qXXP7jXnQFDWBRbBKTpJprt25aKW1QWyMT1VOGDRQtn6m3zH8z0xBwwPXJDgNj2DYOrZsMUloh2fdd4VtHb6O2LKlp8m3q8l7iDM5WduvMCyni3mHzYuusAEVBs7ZlPddq7tuU89PEbXHSMh/Foqab1zcXMcDrmoIUEEKy8OQY5HWjFRuG5XOepmuFIt9pPLNJHb5owAiCPilSrK2BUDr1fJHZYdaUYlouQ3mhJBk7xpA29Zj3DsKUEZiLgiBt15fmacdz722j4sSXC5UO3Kvbu54lJudAlYaiSvI4k1UcjLnzIwCWQ9nAcMcMNWD4IXjb+8fEWivm67/NZqSXNLfqhQy1NVJ5LCCaIlTh6mPKNlezk5AIOqa8ObbbLd4hWSn35DW0lh8+OSS42yQpPIi5xEGUZHmMFjLDtOfLvHE9owVFG1vtd/oLFFsXc9tnWhexQ1InW2LVy5jjaV0zGoyrPI/IiR1TIGF0l7QLeFaDTcwbAzOvWTHO8WozBy6o59eQiOnCq/UWo/iviRZY/wDDG367NroEutuWulv1ShKyRyM2RGDEoLMoA80ffOpN/oKO82v6WS0vFZruRPSXuCkEU9unkj5MlTApCkO6luQCtxYMM+xcfFPbtFfPD3dVHt/ddNebrFcIKi/RU9IlKIkBxHTxoVCFkkWRiY/VIyuSOOueN1+N1ZtDcdPdLPbFe1KhpZaBx/4CsQxGOSaeEdfUuxL+YrED0gDrJTMMHFKBQYUPW0ReJJ62PCKPcKU3nT56Ug3PbdXaKdLlUShLjCTBU/SnnFIB/wAGqB6JRyCjZwQyEMATjUq8vVT0FdRQycKe+0ENwaFCAC8XI5P6qBL/APd+upm375SUdFHJURNdrBKHEyBlaaSJgA6g+wnjAXr2dQp+AQy7f2/bKXbM6Vsk1ZDS1i063CkVsJaa0NGsoGPUVcKSp7XJXojWlUtaFAOC44DX4dfbhVbGXIpSTPz5FL2+qBobfXQUT3Coo3r4Jdu215C/ATj1zADrkXAUYALEZ+NILbYqbpvBrRQsY4aadqXlImUHDkZGI+T6XZvsMk4A11GvhRUx7Wsc1RaamrvMa2+33F/zRU609fHBiNsfmZRIQfbh3/UNUlW2aSyWLe15aKVpq66tYrfhGUQxMzS1T8cf1DyYyfkO4OhMJj0vJhtQKrDbUwkW5QSeIkipKSlZ8HH+T86ClKa2Wfe11t1qslDDZYaOgMNVeOUnl1XlFmNXOjFuBfkq+j/0YUs2DBfa9ut1tkkFS1TBJEryTO8S1H/EKjyoD6kBIz6jkrg4AOrYuOxaLYuxLda3tst03Rc5I7jcqSldw1FGGzDS8VB5yeWS5BGI2cE8iABW1125dYYmqq+3VNP5hLFZBzcKO8sc5LY9yR/lp+08HlmF22uLxafPaLReNh5HZ6lISVJgESOn74nyNIEqGnnZO5FB6Y/OplwzRgxTwmOYAFlzkr1n/bTsuwFudDC6PVUsHF2mrJKQmHOBxVWzgk/30ErLTNuPcdcEkesdE5GUwiJEgjXHJ+gFwFx+p+5OmWF7QSy5YwkayDxEbRx9q7i+xnWWygQSogJgpIuCSIkmRYevClVSElVkJWRAJAchh32Mf2I61k9KKGjmkqYJVaqXlBUIxCj15P6H7fpqWammNF5Qp0Rhk+aiks+fv3rWa36u2RRVNcTDRKwp6N8kDm3r4dYHY5H/AL62WHe7wZLEmdSPO21tK+b47Dhkhc8JgEfPtWVU9Nd0jMlup6Jo6eKCA0qeWshQYMkhz+Zvct8nQWojan81ZgUljOCnv/rqT5FRNEePERqcIjnGc/YagVSyJ0e1c8u/vofGWSMwg+lBIyyQk2r1AURmZl5kjAP21engLLbJa2Klr7fM0s0o8upjqvJVBg+5PWqGjjdOnPFT7nGdP/hNdIKfcMUb1EiufyFQMnH2z0NYztFnvsOoTRiTYgV0TuLxOFDuG22WTe092tfPDUVwpTKsIz0Uk4h/j4P31Guqpe7rFWWxp7BBG3m5pQxNQ3P0FBjPJ/yhRn30es/h/b9zCG8XY0tts8DBp6uT879H05yDI/QwO+snGBoHt2+jfu9augttxqrdDTlTSzxrgqwkAUls/wAskZIAyQOzrHshpCf7IuBewj2GvXlWiwj2dOThWya5XaO9mG7W8wTGV7f5dzdHlLEJyJdgQqqyhR9hnBz7jp7fFY7lUQTw0U1rkmjeqlXEX08/f8qWM5AJfCgt0pX370522hkvNBuepqFlvFsrtv1piq5SCsbRzpEj8yOQ83jNx49kH9Tojs6yf4isEF4o44hcKW2u9a00Yd/5TiGdJF/80DikmR2ysflc6vcxeRIk2Ppf7XFEwPqXalWezNYY2qopqGDmzMcL5qkf0tlcjB+46yD2caK7l3U0+z6OpraeiruKtGFiniWUn/mZGQMPf8vwO/nWb/2XV7LvUUEtWibdqoBNCGUM1Grn0tDJ7FDkkH4HRB71XPioktbTvXWC5wbk2/TwrCo4iOrgRVAIkXroYADLkEe+DnQjfd4gpXmF/kTx+CkuMcDihl0qoty1cFTXMGp0Euc+V7YX4OfY5/6azSpxEjM7qELMfnv++s1tktZUgA1IKgRFG4t53z/DtLt1b1VizUFZLWUtEshEUU0gQSOo+7BEB/bU9BWSca76pvOqJArSZ4Asx7yej/00At9DBAsMtXHIyH1GJXCchgj3wcH+x1YbUGwEkqZ7ZVbmakgcCKqr4YI8pgY5KGIzyz0Cfj9tC4lcDML+U00wuuVX3ivFIa7bW5YZKqnjkntkvm9lOSkD4Yqw+egysP00wbM27tHcMiPQ3Ks2lNNOtP5lxvNL5fqIUlleOMFMvGD30PMYjC4KZJX2qmlnlo71HUySg8mr6TLe3wTkd6aNkTTUkFTuWqSjvNp2pUxVf4fUeatLLNPlVg4cQnGQpykU4ZliIGe8Dt5inxH2Iv0PGm5LapCR7g+4qxfC64XKib/BFutNNuqvF3imp7xLNFHFJKmSKVvqD5bPzCsAJF9AfpsgBnuPjFUV9xvTXGjt903FdLpTxT3eqVYDVl2BMMhWTHkRlRwLgsoAJAIyKJ3FvmvvlWLreFhjtd2qZrhT2m0RGmoaKdmKsUgACggYwo/pKjloeu5rddLBNbZqNjVVFcJPqmJMitxwT76WYrBB2+TU3I/36ijMOQg/VeLA/wCt6uPcviJJ4g3GsslvpzDU0tdJWGmp5HrI1rR01R9QmGHLLYOcd9YHWgGz9p7y2lWVENz2nUbnsEiNJPR/TtVRSkEZJ8vLLgH3wD/tpGa4lYfpLbUz0lAhyKVBiNyOubj2dj75OcewwOtdGfw87euli21X7rrtq1m4KWdUWkhttC8NZO4OcxyR4YR9HkR7kj30pxyjg8OSCIMDKdZ5GRB9Y41cVZTmVry35R8HIVL2L/DrR7npX3FBBTUW2KjDT0VQRS3GE5/NCR6ZSpzhWXB7GQetP9m/w3sE2u12Lb1Vujbt/eWnpLxKCEpKlgGemnjIzGS6cwPYjJU962berrlujcSbk369xtVvoZgaa0Xby4pJkwSI1kyrIo65YGex0eRIJ7q3lfqS3z0NDtGlSw1i+ZLT0VQkjhVPVRTzISCwH9D959iNZwPPPK7vFOSOAUIHC9iSLXHh1Bk6UFIddhAgmJvA6ayeVxHSmXaO673cdn3qlqoKeC42iWIGSJQqvB5kbhQPggJKAT8Y+2qCt9z3D+K2So/E3qLZTVtfXmgqJAUqJDK5RH6PpwE5f/GFyCc6Z/Be5x7d8YHrKJ5K7be6aWeBI5lGYqlP5hikBPHOcsBk9ORrzV7Ov1CttkitVPHDJT1FdVVFZnlbqSpYKZvIDK0jRnBCD/lXPucMMJg8Oy64htAhfiE7EgpPSDJ14RTVrDJwjy23oAMESOIUI6gj5pVZ7h8Sdx74ucG27TDQ3VamQirmkiWIVjhj5s80wI8qBSGCjIAXJOScgpBs7w6ovqZNrVtqlqooVkqdwXRZPw6OT2ZKOB/VIAf/ADmyo9gPnUKKww2OyPS0yU6Uay+T9TVZWKZF7MkiA5mY5GIh6c9E9Y0Ws+0NrbhWU1FgO4b+kZmmqbliOExp0QkXx1+VSQvWMa0ZwrKR/wBuotpHD/lzVfyCYAi1x4RDHJdwxDibAcIHrNuv8RVQ+IFxuduuyLdZpLkPJ8qlnIxTNHIDny1+cj9Rj7aBU9mr7fSTW+x2CpWeU4qUp4WmE0eMqSO/bOev310jtreFiX6qxXFtlbU24zMaeenjLzQyYGHEb+bFyxj+kDIODrb4k7f3ptSyyTwbu3Xu61SRB46u0SRUi06kDBkjjOQM+xwVx1n41BrHlDicG40EK2k5Qq9ogFJ10mZMiisHjVLWA8JWRAOsA6hNrE2BiLWuDXIF62puWspzHT2qrDMORh+mYucfYBesfPekGst1xpahlqKZkcD1ArxOuh6uy7hqqNr7WV16stohrI4ZbtWV3OQeZkZWMEO49DnkBgYwSMjSFuir/BTVrQXqr3AHqJY0rKmFkieIEcGUOSWZlJLKQOPWC2c61TOKfw6ilQE+Y970l7W7KZcVLhUD0kC2kWIPt96qyqqJiEV8P11ke2opLvgYJxpiqa+OqYfU0seV6zGvH/T21Hqvp5lj+miERVcE57b9TpqrFKWIUKwi8ElJPdqrRSJCpBmII+xONF9rXClor/DM4EcETFiV/MRj4/X4/vpemiYSAOQc/bX0AoyeWMMD8jOpIwqnm1Eb0uclK72romweJEW8KiwW6ulSOpqH8tsJ6KGlVfW+B+ZyoP6knT01usFXTVf4Rc4aLzatrdCUXgJABynkGPclv5YJGAeXeuX9oUdzue4YY7eKea4lTIkEqhUkKAtwbJAAIDE9joa3xbnqRU/UKqxzoWhpiMrGjM5dyoBxkliO+ux9tZ7EdiFBytGB8+etWsuFBsa7C2h4f1c9Nv16OtoqOko6ZLVZo6qoAXEFKMyOM545jYg4Iyzn3GtdkpLZafCxbpUXOVNw01xbcdrNmBnnq6BxweIrkBUXyiGOCArZ9zqg714o3i2VFNQ1FUtO9M3lvHHIkuSsRXHJTgnLnI7wf21Ai3VbqGz2GKnv9xsstLT1FB53mMxTzByZgyqCIWJIMa5J798nSZrs3EQEvEbegG/X8miSpRkz71anjZ4t0d3WKyNK8UdEDLbZB6nNPKoP0pXrtT13+vtqmKOtkmSSRHeMgFWCN0Ccg6S4qiruNNIrukkdKTIC7DmCxCnBPqPsOh7a9x3ZgyP5jqYxx5cRlusD/LTdns9LDfdoMnf5zqSfCJNe79DLSzCVoyschIU4wCR74/zGs1BulzknZPN7A/L3nWabtoOUTUS4kGttKGRw7I0qI4UgqSuffH+mmy6bm2m1DbYqTbtdVVCUSLWyXO4ZRqrLc2hWNFCRfl4ockd5JznSjTX6tRZaOCdoaeox5sY9nx7Z1pZSWZT0R8/fVXdlRhfsT+Io1KgLp9x/uikd3pBMpjtMEXEhhwlkyCPbvPWik+7rlc0uKVNwq5luM4qqqKSpdlmnAIErgnDv6m9R7GT99KwIi4E49WeOD741uoz9VUrGDwYnGD86JLTeUmdOZq9l5SVBIGvIUVev8yvp5ZUSenjdM05OI5AuMqQvsDjBx3399XTReHFXviC27ssO2EsdvulVUwLBJPihlrwxY09GvHnHGkbxgCRmyQfWc4CjQVdooYqqpvVEtylr1VEnEQjZDGcfymUAD7Njv++rN2JvHdEdFPTWq3UlLRJD5sdHXAQ06KScSmRmB5ZGR2CcfOsrj8c4lshlMRuTAPw9K1uBwrfeBTqpJ2Akijfhz/CjvHdu4harhSJZIKebyp5apHlLce3ChPfA9ySB99dDeMe0dvT3jbOwqPfG7b5UWuGGNtrbRoQzNgD+bLOZVWPrPuzY/scpvglat5bprLLU3LfF5uG2rbVrXVNxirVoLYuchsyuQ8w9lEUa8T3kkgkWb4xRbTpPEWWeKwVF7kljiqay4VNTLR2eBD7NhCqyEfmy7EdelSRr54rEYh7tNsOqzZQTCYsTuc44X0kWjWo48Q8G0WtxHL09aWPHG1Wvb+yrVaqs3H6SWkE0tJfL1GJ8SKe2QwSqzekYIdT3n21y1temp7duET7UqtxQSQMogWlH1TR/1fmQDr9CPY/rrqnxU3rt6XadNubYOzrduQUoNHUbhqKNIrdb3x6S7SgtgAjGG7z3j21S+1rjvjxQeTbtJfa2kuDSSVMdvtSmGBoGGXcwQhSvt0XYEgHAOts2haUlDggEXk+pI9zMTNW9nKGQToJkm38/i19KuzZtvi8RbSaPdULUF+dI6mlrxTLRSzTJ/W0Qcgt3xOApI/tq3vFDwzqaPYVRva5w0ckH08IR3RpZKJQqmN3+HUP7Jn3Kn765J2Ve7HtKor7hb6KpnpbZJyrtwVcrGatckeXSU65AXmwBJ7PENk+2rhsH8V153z4ZVtDchBcLshaE29ZWWKakjYO8QAwCyghs+/XXQ7pw2DYwRdW6CU7AWg/jbpvtUO08FjVvNqws5QRawImJI1gWB4D1qsqu20O/txQWWr/H6qSpaOkpa65KbbSBiMhndUIRCeXufkk41W1La7BDNXUdPHO1TDzhlka4yJDMA2DwAUkIce5zn3610ZvR907h2G9faL7d5rJyV4tvs3CWPCkji+BzVVZiueutV47NNtmensu1/PtN1rmSCqvdVHLVcQFSOIyxqCj8g5xxCtkEHojQOFx4xECdTEAxF+gvGgGp4xWqwWVSc7mgsRmiCNdhB3gCCAbxcBdw09L+J2+4Q7hpdvSVdvgaSot0KcSQCMLMvAk8lP5gSSNTbnfvEFvC6jvA3NcJTabiyR3C381eeCQEcmfPpKkDKke2TkjGtu7/AA2o6+8bdt9HXW+CkkhWOYyuZhQ08LYkmkCZdU5s/uCGGCAM6sfZm29uWnwLvjUEdZUUdZMQxtimmnlIb3gVmBJwC6r7+nByMjUe23WcL3RbAUQpNilN9iJm0jjr70tw7aGENrgmVgDoSQQSbTE7m3Kufrx433+80NOu4ail3AkEbRQyTlI6nHIlgknHAOTnDhl9+s+6ldN6VW9Cj0Vps+50t0GWtlwskVPNBGWA/PBwRxyb3DKST+XvGnLcF7n2fTxwbrsdFvvaNWPqaG7cFWR4yxUsZQBLEy8SpiZhxcNknGNVLc5du3mrnhtYue1JKtvp2p5JmrqaReXpDlcSf8vuJOx/kUxh2JzoahOxTcdIEKB4wAZ1NNu0S2RDFhw59CBF526yaDT0Nq3DV1sT7ZktdTSRvPOlDXNF5Sr+Y+XOGJx9gc6XavbFqrqI1tuvUEJLiMUtxUxSvkZ5AjkpA9jkj3GnHdEdytb/AIfVWSluMASKgiraWoapkjkQgFopwSQzkYMbDj3gKvR0i3OnlrK2tmCszRLiaHyREyYOMOg/Keu/jOtFhwqApC7dZ+8/iOetfP8AEpSuUrRJ9PO378tKCT2ipoxmVBwz+dCGX+zAkHXuCWOMowTlx91bGG18FTLE7GEsgPwM6nQ1VLHF5tbSioqOE0XlKTE0bFcJI2B3gnOOs471ssNjVsAWBrLP4Rp2QJHX5+Ki3iorqaOCmlLRhB5whWTKqZFBD4BwCVK5+RgD4xqFeLzUXqoaoqpBJUFFjLhFTCqoVVAUAABQBgDUmrjWYqIovKUqCRyLcjjs9/c94+PjWuO0kRmRseXyClvsf299ddxjazmOtDjBKGmlRYWkanEZdivLkBn2Opc9RWUKT06lqdamIK3IhvMjJBxn7EqPb5Gtr0JpUUuvuMgfcffXyoklmpERmzHCGEakY48jk+3v333pV3gKpq3uoFfTSvNGtRTR/TJ8o/Jwh4gE+rs5/wCvWpt1sVZaaSCSop5KVKhFlhSpPGR42GVcKeypHsfY6fPDGnoaGheqrbetRd/PjkR6moj+iigkUKpaIZZ8Zzx5LhuHRwRod453Kkj3lerbb46uO3UVY9PA1aYzUSLGPLLs6gdsVLFfygn29zqrMpbmQVyyESarSoVZSMnGNZrSH5+xI/fWaLHhtNDRmvFFpzT01H0q/Ucvcg5xqL9V5kaqwGfgjRH6E1LgL6v0A17obWvOQyHAVgvY+dBhxKRJuaahtSlACwoUKZsgn2077YrqG20F0jpbhc6a5V9DLRvDBTRGKVWMZEbOWyFPFiSBkcVx7nQH6f8A8Ysco8pesk/A0XhqobY3CkkM87qQhQex+Dqp14qECjGWQkkk2FNNwu4qoYqzd9dJXiFONJZKULDEhwoPFEASIMVBbiMsez2SdO1Bfb4227berpYqW6IYlisVpqFxQUsZcKs8sQxzXkeIDk99nI61Uj2irpbuy35JKKpVhzjKjmQR7/8AXXUvg5T7Ttt8q9x1tXeobZPSRWm12CkIlqZpCnGS51Kt/LgpoDylwwKhlGc8e8x2g6GkhUZjry6CNJ43sDNqdsrUhKlAQPfqZ4cLAGpg2dX7tuFvg3/dNxzxUjRV0G1rTSu9fdWYhVqp+A4UkTqQkMRChYhgYJYnpvxBs1H45+Ck1LFQwyX6zTiKG3UFWsiW+RQuYmHYlcRlQVBbi2fV0dcu2O03ew7nv+3aPeF7gFSHvVZUV8gkagpFHAV88a8ZKiplHEQxBhxWVSWXl6bA2HuR9p2qO6bPiuO495T/AEu3rLHdJRUU9kjTDVscgQhXKq6ySTsoUMwVDxA5ZLHtununGFgLRcGDAzXMxpMTc2AJJiK66kE5ifEk8bW/n1/Lns3YV+2DYobHumhagob2Xp3t1RcFkpUEec1k5CsIggYFFALOw5Ej2Gjeuxlk2TYLt4eVtLUWHy/wazWq3StQ3W4VknGOS5yvGQXdFPIL2AjnOPVmw9w27ZX8QdKtPY7+TeXd4eEnKNbhNCoD8h0XiTJUhQByLD76rTcfgHuy23XaMFmtzzXNlqayvuQuEk0VKysSojaQegspVOIyWxIfdup9mdrYdwZcd4XifpIjYzc7GInjpVSX1FwKKsp1Ii1tLfLW5Be8ZbvS2bc21NueIG2Z5KC1UaOkFrc06VErHCyhweR9CMAGyc8m9jpK8Kq+07bq7herHbY33J5L1FBZa+iklionEpTPmSNmR+KfK4PIjVhbZvfiib1sraDiBNzNAL9c66+xh/Iaaoi8lGkde+JJyozjiR7DGgs/jrdK2llEN3es3JDHWRyXZKeEJUzxRjyo+0yoCq6Agnnw5fmOdaJtGFXlw6HPqGgNiJ4CyUqvuDwtWlwi3nG1pSgEACfERudoOu+pjloa2hbN9X/csu5JAbbQXRRcqGe6y8YTKAFqKMDIHQBx91CkA6b96+G9qvO2qm6bZmSDcRjLNFOzBJTkFoo849RA/MME+64PqNZ/UeIfittyCtqIrhWQVtOu47HUJFyalqI3CzIjL+TIYMFbPIxH25E66E8G/CLctbaaqo31OLfRBQDQcuMkEmSRKv2X5A+A3yBrN49xrs0d9g4K5jXQAHXYWBMqgWJ51HFP6PvOpRljwp3AIgf+WsaC81x7tLYe6/GnxAqVt9sqKS21NW0Uta8rf+G+WieTot0Dx+T0Dy1Zn8Qu3abc89r2hs2sqK6hti+dFcbZGXdpIh/NScDuOVOm5dZXvsHronxWvb+HkNtoNubZo75T3dZJ7tawwiaopYwS0w7GGXBYn3I9vnXH/gzvOl8L937/AKyQmDcpolqLEKWSR47lAJOQg49/zQjAxyt2ApB5fILHaau00/1iBJbAygXuTlvvA1UrLFvCCEkqvTiHMYtOKKYQLIBPUXjnYbQSd4CpSbwr73PU7J3XJT2LdEczyWy+Vanyp5SnJqStjAKkTBUKyYOXCN6g3IINn21X/wCLxURWmhpL5a5KeuWjnun0xnw44vC/IcwSVfmjHAUnGM6tncclm8S0m2jd6OWl35cGC7W3LVZppFl5hzQVsfvHLzJ98hWbKnB5Ol37c9v2vtI7B3XZaKK4XKt+vrLtwkFZtysjJEtAEdQBGJAJmVDgicEcsDWzaWUkhCIJvA0O5Um9wd06gg6yCpM5jc6ihRsfl5BjX5c0hWTe89vML7jqKyanmvjV10NAqx3ORuPbioeMj1NnCksMgnjkg6WDQ1G4FrrjaaeoicB3q5aXJQJkFjL8qCSMk+kn7aNQ3Letg3BuFKA1M9XLR1H4hwpxVIKZ0xLLghgqcXB80e3IEMCdCEo6Ka23W5R01ZRJLOsdFTxSB4EXsssjseRwAOP37zp4MpHeCBMdD82oMyTlN49R88qFTUVPcJY4oaRbXLy4spbKY6GST2M5z9sd6+Xrb7W7cFXQR10Nz8qbyxWQPmOU9eoE/H/bRivL3KloKCJqmZaeMsInjAWJ2OXC8ckqTjvr9hr7Lt6W1XGro5gW8iQJMwBwh+CT8d6mHigwD5fuurw4cGbLB42HtHuPSgMVtHJo5F4ycgA+ThR89fI/XWuso0hq+EUyyIfbHWNONFtySqo6p/NiKI/AS8iFUA95P2Pxr5cbBBBV1P1tcstHBFIKWSmXkKg/0ccj2Jxknsfb41AYoFRBNcVgjkmKQq6OQPwLF+HQBOQBrRFVrEcBFc9ji4yDoxeMTyEw0y0UHQWIOXYdfJPZP30MFOFOfc6YpUIvSRbN6kWq7VCVlppm8tVirICsyxKrqqyZAyPcZYnvOTj7a++K90mum/b80rFga+oYE+/ch/7ajwgLW0j4xxnjP/vGo2+G8zdd1bOeVVKc/f1HRDSpeFtj9xS7ENhLRjiPzQNRj261mvq//vWs0ZS8aUz01aKdCUyHz0deoJizsznOSW/udDYpioxj51sedgmAPf30vU1FqdBRiayuquMrKCckYyTnU+y0NG9MaqqqGQpIqiJUzyX5Oc/6Y0FZlDZbv7gnRZrg9whJmMs054qkhk5BUUY4kEZPWAOxgDGD8dWg5coMVFojNmVfhTjat6V89fTUBlmMM6wQ08LQKZKlTLxRIyysgyWOWYEHBHvplokq6jezpZbZcL7BZYKhjR22N3D0lKnrkl4nPk8gzv8AGGPvpa8Gdu19/wDE3blLSp59WkrNSxSPgFkjkkRck4C8wPsO9W/u3wu8ONlbwTbVJuS8XjcNnqUW+S09UFolpaeAzV8kZRPUrtiFF55DA55BhpE+4wy93cWSnNAHGZ+1utNm1PltTijJJge3zyqw7Zv6fxE2LuqTe16qbZu9rMd1xC322njjkTgEpqN5eiGYeXORnAMik/kxrd4AWertmxr3bdvXYXTdVdx2vUXymk8taGmqHFTXNTcgvIRKyc2fBEkqksAFC87byv6Wzctovu5I6W7z3ilkuU8FsuSSrB5zN5YZU6ikiC9Qt9kPsBq2Lv40p4VfwzUVg27a6OqFRTikrKu7wxyuWuKmqliiGeTKKdIRIzZIaSPBHec2rAPsNJw7Kf8AKpJiwSmOEXKQQLGCUnUxap55MZyoEjWdTadNOXXkaO7Biludp3L4hWqKW1Uk0o2nsjnlVoaNQq1NaCAQ0rDy4wQQfMq84IbXQdv8fb/W3yt/w1cZKCijgjo6n/FfFaVKpUKQx07cQE+pXy2CEluRf2xrmzanjJBubd+27VfrFRA0G3vxasp6SnWio4JFieqV/JhhjbkZJIjwIIyqcWZeID1tK3WK3728ErHZbvTxbQ3LeV3XWbSp6s1M1O0CkwfUZIJ5FZCHOOJU+k4Ghu0WGzig1iG7hPhMTAgkjMLgwjWIub3APMK4h1JKgDfTn+v4irrg/is/EN9tTzbJIsZvUdkN4lRhDx5zIW5kYbgIwx+Bk570El8Z7RarzTxbV8MKS6XgXypo6OiEA/nxZYJMAQMqfU2fsDjSXu+/b4pdl3yk3ZtvzzJu6grhbLVSO9T9I3KWNi0WF4lU4hiMkNnvOrm3fed175r6CXae0a1bRaaVY1ppIIeBEjmOpgLvhg4hYkHPspxgnWQUhnDONulISLkeMZZBSokqN72OkCIiFGtAjC4ZEpy8iSqALeHqdRtxm0UJu38Qu8NlU++7ZLtWyxPY4GjtEtFXBYKiVep18vBYsoJIU4wf2OqF8HfG3c+7N7m/3xLjuax1BNFT1tXVPBT0LliKeaVh7rgvCfglU0++Hnh9Q+Fl5tLb1t9TSV23RGtTSS3GOst96knZokmkYMPIZIRH7cvUCDjONc770sceyN9bv2baK+OSy1kkl3t7U0+Q0fHzEA74thOZGP8AfWgawmDeQ7h03MC4J8MWt4jEfVYibyIiiWmGsMUuNJsRrx6GZg8uOszHSG6KZd72u52umqFqa23lKigqxMWaalYBoyCPgZ4f2/XXPH+H6q71tmprXLT2m9UFVmgrq9/Lp44jIBNHK59kiJ55+EZsfp0J/DnvjY63rbkFNFIZKizSyXa83mREgSYH1RQoG6QOGxnJw/sNLnjtcrtuLxImpLnX0FSlKIaC1tDTiKCKQhjCnQGUk5PG5PfrB/pGkvZ2JVgca5hCmEgTfrBtpBuYmY2Eim+dTyi1l2mTxnb4NRVa7/prP4c7tjmsd6bdt03O8gfckru62iujnKpUUUiNyeReBXzGB9JzjsarnedxqPGLYFNeLvTTLu2OEilufksovggJWSMsf+JKqZZHH5lDITmNBqV+FXSnsm6Nn3G31Ntuluma8UdvmjKVFO68RNHjGciPg4HyIz750kRbovtdV0VvuN7llWlTjQtLKQlFKJTMvlg9JmQtnAAy5Ptr6LhEEthBVK2zZXEajQaEeE9LXEjNPs/3M2x/NjTJSbMv1LaI6B5nrLbUE0Fn3XbjL+H3Bigkkt6zMqeYMkgKRgSKy9huqzWiEJWA+eZCSvBUwRIDjBH/AOM6ft13G9bk2jTVMFZPFsekrsCyisHkUdxkjLO0MHLIDhWcMowva5B99u6adt3WKl3rbqirqLvTtGm4meDyxHVHPl1K46KyBcMcdSA5xzGSkvd0QpVkrMdFbA9f/aInNbzbZshZmN+I+fulY3M22D6OkilpZBF5NRO4IlkYnkVI/pHx+w1Jt7yVU0zwuMTEGWNXODj2B18ul6lr6ehpqhauKnIWonepfm9RMenlQ8VwCOgpzjB7OmSx33b9t2RdLYu20qr5VVsc1LfZpWElLAvvEEBx6vltQdJQicskmLR6mY0148KbFTebu2lEpFxIiL6C5/fCtMtS604qoaAx26KTiHhiPlpJ1jm5GGPWeJ0S8Xb7QXm27fQRQPdY6fmaymCxRsnJhgIoAyWBPL9fbQKa41MsH0SVU8dC8okNKsh8vln83HOCf10O3OiILZChjIhp2TK5z1LIe8/v/trzDaSZOo0od7vFqzmN9uPLrpGlKtQjMS0nbH51FenCepvy/IHvothZHVGdYwT+ZjgDQud/UckcR1kaboUTSV2BaoknD6+IRFjH5gwWIJ9+vbQzdRDXqpf/AJnLaJLx+shYHIDg6GbjIa4zN88jo9n6x0pDi/8AGetCR7n31mvoAOs0wpNBoqPvrXJNxOt1RA9CXSUcZI2KuD7gg4P+2oEr+Z38fGjV4fxcqvL+VMb18kYs3R1YXhXt9t4XGax09NbDXVNNI6V91qvpoKNIx5jyNISFXpSOwc8sD31X1NAZ6iJPMSIO4UySH0qCcZP6DTxe/wAM23R3Kx2u401fQ1Ihke5VVAVmkdQeSQuMlYyffOM9aUY4CzKdT14idPtvR2CVCi6vQdOBjX77VefgjT+H9EPEOva6ficlJaTLZZailekrp1EDtVGBeTopX1KCSehnr21Ws18jq6bfO5CZF/GqpKKFqgjzzGzGokLFQFyeEQOBjvUrw48T6q9Xumt7xYrJNv3OzZUKIFpTRyMiJGB6X5qSXz3nSjca8U21Nu0ZRZPME1e6EdEvJwX/ANsQ1kG8G4nGOlyZXk3mAM2lhrknzPGnqsQhbYCDISOEXP8A9e1bV3vHSbct9rltlruEIWZ0pgpBepkBVZp+8sVDALgjHFf1zZv8SFXYb/XbS2fFdaqi3PSQSfjTVI4WpJfJX6SCOOJC/nLGscLOQVyy9gBjqsdjU0O9PFbbdLJQUtNDLcIpKhKdOI8iM+ZLn7+hG0K3Zvddxbwum4np1mrbnWSV8qzHkBI7s/X6DkAB+g0yQwP6xCkpulJUb7qMD7K9qTvO942UlVpA8h8FWHtG8Xawnf8AfXqDTPb6SjplfyBC0LTVNKJFjVickRUzIBkggEjo6ta41lHuXx82ReaeutVjtk9ua258xXraUCieV6qqijBKZ+pyhAJIjOBkY1R1n3c8PhfuCvuNIlxhrbxSUgp2fgirHS1LYH2AaRT/AG00WCiO1f4mXoI6qOpakR40niHQdbe4XAPvggD+2k+LZC3cQ8sQsIXEafQgH0PHiY3q/DOBtsNpVYqHX/lB4Vcm0pt0zbK8TNq2K4T3ys3mLdBt+KlvriqipYmnAMzS8SI/LjBZGA9LAdYxor4vXzefh7vyn8K6G4XSnpKmsjguNFTXb6iOpq66FXxEgbkwPL9hgDokDXOm799Q70h3fdqIztM1RQTPXVAWOql5eZGwYoQowWIHHHWivjNf7xsHeVuojBHQ1DUdpvJ8uRJJVqoaZVVhPgvgFX9IbBPZBIB0MjBuv4j++B4gfDEeLKjU7wIiw0JMyAl4cQ2wkloyARc3mCRI4ac9baXsy6eI133ntK27c3Sq1tbaVNhokmKU8ttuHNFV55Dj0Dyew3tyOPnX3dG5Nj+C95p7fXbftviJue0zvUQ7ghuMn4a1LNEJUWJFwWeJ2cAn0n9tRvFvd1kprZFaLLtKUbMlqnu71dZKBX3GuiZJagGdckR+XMyjrPsfjVZ7o3DBvDb1qqbxcqumorNFU26201PTRyBWJE8ETN0ePF3BY5ICDVOBCXmwvu8iFE2Gt9/DOpkEep1pitwIT3YIkAche+8aT5zPCugf4dbDJtneU1yW0017pNuXQyU9vrp1iMsc0Rw5Rh2ihoZPscnVseM+86OvuYu9pqo4aL6envNxo5Yg0VR6uDeUpHpaNwhB+OR1y9tq/wAt7uux9wV9RJILvRmyXGeVuTv5TfTZ/sjU7frx1bt2tpMWyaSoiP1MtO1FNBx5B08+WKZff5TmQfuAfgax+PwzisSFvK0mw0kSFXOtwYMCJnWKZYZ5Gdt1seLTXUa/cfjYVWHiTebrBvK3+ItfS1rV81Ui3amrQ3mFwMese4E0IYf/ANaq/eW1xbPEO42BKmkWn+pP01bUOsUZhKh4nZz7Boyp7+TqwbnXV1Pv3cmyd2V8tfCkT0Tzs3mMI48FZA2c8kXy5x8/yWX2bSt41W66LtTbyVtupaSu239Tt26SQAB2ngl9HNv68Ruij7Aa13Z7ndOtNkg5hAPEEZkkTqBdPmKWvuBQXk0F9PnWkexzxM7Uk7lKaVAoJH/DZTyR8fo3+hOjG2N1VO1rzJVXGWS40Ve81Ndra0j86qFseb3+XOcFWzkPGpx1kpVPUJFCJDKBKGHGPj7j5OdEKmrhnpXneNpJCgQENgKw9jj561p3GUrlChKVWPz88rXoTvQpMzBH2o9viz1O29wS0UtT+JUcIU0dYO45qZ15xOv2DIQcfByPjQb63y1URuQvxk940cSt/wAY+GL07ofxTbAaeJ/h6CSQB4z/APKldWX9JmHxqt57iYjjkDj5GuYZpTiShf1JMHnwPmL8pjah38Z3ZCiZBvTnT1hHOV5wnlgN989jWzclcHkp8hRxRxlRjOXY50iRXo5xnpvSf2yP+2pN6u5M3El/SSuXbP8AUfbRwwhChAqn/qSVNKvwonNVAD3ydDpahWBJ9z7j4/toYLj+utE1WXPvoxGHKTSh3F5tKICYeb02PtqFe3ElU7DvPeo4Ykg/OvlSCX60SlEKml7rpWkitC6zW6KJjnA71mrcwFDhNq//2Q=="/>
          <p:cNvSpPr>
            <a:spLocks noChangeAspect="1" noChangeArrowheads="1"/>
          </p:cNvSpPr>
          <p:nvPr/>
        </p:nvSpPr>
        <p:spPr bwMode="auto">
          <a:xfrm>
            <a:off x="368300" y="-350838"/>
            <a:ext cx="2190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8" descr="data:image/jpeg;base64,/9j/4AAQSkZJRgABAQAAAQABAAD/2wBDAAMCAgMCAgMDAwMEAwMEBQgFBQQEBQoHBwYIDAoMDAsKCwsNDhIQDQ4RDgsLEBYQERMUFRUVDA8XGBYUGBIUFRT/2wBDAQMEBAUEBQkFBQkUDQsNFBQUFBQUFBQUFBQUFBQUFBQUFBQUFBQUFBQUFBQUFBQUFBQUFBQUFBQUFBQUFBQUFBT/wAARCACQAOYDASIAAhEBAxEB/8QAHQAAAgIDAQEBAAAAAAAAAAAABQYEBwADCAIBCf/EAD8QAAIBAwQABQIEBAQEBAcAAAECAwQFEQAGEiEHEyIxQRRRFTJhcQgjQoEWkaGxM1LB0SRDYqJyc4KS4fDy/8QAGwEAAgMBAQEAAAAAAAAAAAAABAUCAwYBAAf/xAA2EQABAwIEAwcEAQQBBQAAAAABAgMRACEEEjFBUWFxBRMigZGh8DKxweHRFCMz8UIVJGKy8v/aAAwDAQACEQMRAD8A/LIn3716UcjgHvXgHkM6kUtN9RKqHoHJzqkmBJoxIzGBXmSBovf/AL68aLxWVpkcRqUjGPUzdkn9NYbWKMxTPxZMlGVjgg/BP6frqkPJ0m9EFhcTFqDnAH215JOOu9TfomeWSOL+aEPTj+oZxnGiNk2Te9z32nstntlTdbvUKWioqRC8rhUaRsKPsqsT9sH7aumqMpoNMkayZjY8cD39847/ANdfRSloJp+wqFV/cn2H+QJ/tonBa1MUMi/zORYNg54kH2/uO9fK4int3k8cGSXzP8lwP9zqsOjNAq0sKyZjUyG00h2xdLhHJKXpZqWDhLjJaVZC2MfA8v8A1GglNVSUoqIkCEVEfksXXJA5Bsj7H0j/AF0xWxc+HN3yDmW60alse2Ipz/rn/TUweH/Dw5k3h/iOzU88NeKJLE07i5SIU5CpSPhxMHupblnljrBzqUpQYnWqFSoAnak+Iy8ZTCxCBP5nE+4zrSD3763TUL0tREkx481V2OM8QwyD/kc61N0eux99WVEVh7HvrJABjvWfmHR18dvbJ9tSQDNcUQBFbInboAdffR+mWyw0UcklRWzVrr2ixIka9exJYk9/ONL8eMAgj9tegvHvGnWGc7szE0E4gLTExRdqgyYYyHIXAGNEKiKhktsZatlnrn9RiWIhIh9mYnsn369h86CxAyR5AOB7nGpEVSYwuWJjU/uB8H/TTttyRfel5Rw2r2XSKZBNnKeyqcFv76xqSRIGKMjA+kjPefuP00USSKSeTzxTxxOoiadoMmIZyGA67/U941OvdvpLdQ08alxW4Dyh4uBCnHHGfYEH+/Wjk4bOgrJqkuQQmgtMJrZBHVrBIHkYpFKV9AIAzjPucHU2iuzQEvXSyRGOBKdIYFUl1GcFiff3/f219uNfPPR0sMVVI1qjlaSGnMgcxtgBugPkD9taIa+ip0uKNStPRzxN5LFsPDLkFJPsfYgj5B/QaqcSGlWOlc/yC4oRWyrI9TIgCI7Eqh98HQuToAZ1ImkI/MvHPfetBzIC2CEBxyx1n4Gs1inQo602aTlEV5VWcAKOTE4wPn7akIlKtslDq5uHnABewBHg8j++cf5a1000tPUxyRO0csTh1dDhlIOQQfgjX2rflK0glkmdyXZpB2Sfc5+dJyQTVsVoViAAR3rCxI+2tikYHWslCg8Rj99EZQBNeEVqU9++s1hHE6zVE1E17UfGjtqpA0S5XLZzyz8fbGhb0rQiNmBMbnCyKQVJ+2dWb4a+HI31HBR0W4LRQXeaqeBKC7TtSqUWJn8zziCnqZfKCfm5Mv8ASSQFiCQm1OsKkFd69bY2pLuO6NSWxIqpoaOatlE86Qfy4ozJJxLkcnAB4ouWY9KDrdRbEgu9rjq4KWokq6itYLNLNGtCKPyvXlmHMTKzKQT6SM47B0W2/RU1l3lRxVT08kNPIY5I7tRtwWQxkcJIyVKlX6yT6SA3eNXt4aT/AFd286ks8C3ZGVntjROiQXKHJjdVQDhHUR+YhxgBy2OmQazzmKOHGYCeNa84Hvm9Y3HXh0rl2K3UVRVW2hljSzKka0lZXlZZSVD4mmdckngrRyBUGSox76K2zaNZcaQ1VDNaJytVKskstUsNYq08byyGNGbkEkXljr1sVUdjVz33w/o7putKyO22+vtF3279VFLTTeQaCftS07SnAnRyyTKvLpyVX0jFPWWxVlDfmo6GMXO4RVZShMGZRPLCQwC/8yyR8D+2dHt4gOJzE6a9DrWccZLZyka/ei9ZSXI+DO2aBr3Q3ehoK2pqjSU6fzaJJmwEkYoCXLxStjkwww/bVQbjVvrfLTDqrYXj31q8qbZtdt3xEu21qmw1ksbQ08tNS3CB4fOkVhUJTtjBBZJZEIyDjvr31F/ijtMu3vEG5UDbFofDedal0qtu2+uFZHSuEjBQSZPROWwp44boak0qFhcgzw8/wKtgLw5QkRv9v5quNu00E2wL4KkjMddSSLGHwzkRzLgL8jsZPwM6WrhVT3OoczNl2OCePHio+APgYGMftp1tNBFPtWqj8oRyR1VOZDgnKtzAf9OPQ/8Aqzpfulqe13Gqgmys0b8CGHePg6vS8Cu/lVZwqu7MfLVAmoRdJofp6kTVEyGSVmBVUOcBcn4AA7/t8aHyUToOLjDfI+2rDuF7uW5bdHUXSaKdhDDbklanWMrBCuFXK49l4jJGTjsnUGzeG26t2S1Mli21dbysdBLdpFoaZpzHSRSeXJOwXJCKwIJI9x/fUmnVLJCRp8+dKocw4aSFLME/PnWkP6Yp2R1rZcaL6V0UjBKgn++ifmKMERhlIyDrVdKla6oeYgL6VHEfoMavS6rMOFVKZRlPGhcTGH1KA2f+Ya9LOWQ8sZ79v9Nb5qbyj26t+qHI1FccDn/TTFt8zApetkAZqn2+YJKDNyNMe3RDgsP3wf8AbRCirKeJJ1kpo8MmIo+WFBP9bE9kj7D+/WvlHYa2Snpn+ndmqzilp4/VNP8AqqDvj+pwD8fOo8tN9NP9NNxBQ5mZTywR/SD7HH6da0bIUlIJFvn+/elKilRMGpjZalKRVLB5G5yLxLMoX567xjvUtK2OtqqqVKWWqp40HNpqhjIT8uT+p9h8ZHue9A/MeqqZFU9EEghcMABj/bU+qoPw6z2qqlzxrFeRUHu3Fyv9+wdFIxELnYfOY51WpEJg6n5yo3cbpaZ7N9UlJNRV5kASKJwYWTGCPurDGfscnSxMQ0builo075AYAz/29tbrhFJT22lkkBjWrLyR59yA3DsD4yrY/bU1oBYKW7WysoSamqjp+EhYEwoSJRIo7zzUgZ+AdVYrF5zJsI18pGnGvNNBNheT+vaodWsE23oXjnpXPm8XglHGohOOiD/UjD98EfGe/Vnt1XDbamtWnppqIyJSv54UsHcPxZRkMCME59s4z9tR7ZQ+ZOBxaU94D47A/TVhbV8OZ9x7p29b0T6P8Wr4KBWI5cDL+Vu/udYrGY1CZJMfqtCxg8okmkBbSIaiRyMgD5J7/wAtaLpbAJpJKeEQxsxKxhi3AfC5PZ11Jt/+F6apvs1mvNwhpbhDRz1rRQVEbNGkYBDyjsBCOXyGyMY0O2t/DwdwU1ipauOqhrZYJLncqmNCy0cbuYqOBlGR6uDyOQC2CAPbSNHa2Hgqz6fB86ca4toAGuYxbZVhDlfzHAx99aDSSQjMilT+urs3n4R3Lbm3jep6N6Oiqah1tUNUPLnqoskJIYz2vIDIz/vqtrtbZLSTFODIVALOASoJ+MnTJjGoxIltU3j01oZSIFKz++s1JmjE7ZXrH21mjcw3qnKaYNi7YuG6rlNSUE9JDN9PJOFrKhYlm4Ly8pORw8jeyp7seh3ojTU5RZY4KeSjucBInppAVbKk8ioPasveVPfWc/Gvtl2VJerYfo5ppKqkp2qK+Cen8taSMycFPJm9QOV9h1n5xnR76mK9SQUO5K6P6tYlFLfqaYVE0KgYVKgD1SxDGM/8ROscgOGglqStRSTetDhwtACgJpis98XxDWioawmfc3opqWrjJElw/pSnmPf8z2VJfc9I2QQwb6Df1DtfftRfnjmt4NYlJcdvQiZJIhGFEhaRzyViyEkZyrLkYwNKFxqrvd7lYbHcrdTW/cFBCkVtuNnhSJrhEXLxS+ZHhahixPGUEM3QzlQNM0O9Nxb2pLdsaWvgq9xUtSsNsqJokb8TmDl1pJpGXksvKRwrSH1Z8tzjgQjfwyXFwqxg72j4LHUdJrVNY1aGZIGUnW9j8OldT33amx99eK9qtMNFIuy96uslHDFUmlMFwETYnimwUBkGcqQRzjII9WqZ8Wdg7W294T7R3Jtqwz27dNNdZLVeqynuMjLFdaaR5AXiwQhdOSqykdYGPtv8PL3BSbRvvhdfamXbu5ILmJbBFVhZY7Tc0U5pJXySod8cD7ZC5OV7sO27/wBq+IMt22pcBFZqfclrp47pJcEZIYdw0jAibHTLyk4Kc4JVic41nWlvYEymVN7xeU7HpEacOZoTEID0JTMj7j/fqOlVB4q79um4bvsy6Xuhanu9geAXGrd+UlxgqM4qZSf6/WyE5PXH21UfiJsUUO59wxxXd6+1UFc0YudRGySVUjKT2pLNyPBhkn7HPerxZrJc/EnclFVbVp6Gz30GiW3UNX5i2aKVgJE+M+XMiuB1xAP31AulotbU4tt4ppqiuvooqiOrSoAp2ljEtOzAADDeYMHJx98fLZvEBpIbSIj58mrGGQZzi35pB2JshL3s3ec9PdbPFUWyghnlNZUcPqFVg3CHIw7e44nHY+ehpC8Rm+oudsrynOpq6ZJ55VUKjMTjHXRxj3H39hjuwvBWfbkcm47DuGhkp5LlZ6ylkr5aomOOcMGgYQgDDq0bAd9lu8DSvPaWl2dHT1fCnW2TkK6jmWSRug+CeDclOOWBjOjAsIdgi49wf3U0pU6lTaTYwfMW/ml+6KaeWnrUpxydUaNeIZI+h8fLe57HX76nxvuTZDveKWuuW36i5UslOKu31TwSVkD+mWNnjYFlIGCrfbsa+19grbDaaS+11NWJaZZpaanqAhSOWVFIYI7KVbg3HljPXXRIIG3S01VsutZSXqb8NqI48sjxMXLMnJFCe/q5Kf0Bz+miEJX4VoMDzn9fm/WovJa8SXBJ8on5tt7UKsu07vu+e5Qbdstfefw2iluVYlBTtMaSkjxzmcKDxjXkuWPtkaEJRQVCo78o4f63A779sanUtyrbLVVDW2vqqCaWGSlmkpJmhaSJxiSNipBZGHRU9Ee41E5BVCD2HQGmUgAZdaR92VKVMRtUJKJmTjn0gexOostJlSRjRKR3j7UZY9Y15FKQMk9/bR+HaU6rlQrzaUJ0qNS3Gvoqt6mCplinkRozIsrBuJXiRkHOMdY+2tAjMMfvj9tS5oGILZChPfPuf7a+T0jSW8VAnixyKGLJ5+2c4+3xrVpaKG5rNOEZ4rzR0EU7wvVyPDTNMsbuqklfliPgkDv+41ra4MZUEkfnxKpRY3c+kerAGD1gsT++vUlX5qU1MZpJYI2d+I64lscuP78R/lrSG8llJXBHeGH+hGhVAbV6Lya8NJHGIkdfYEMQ2C3fv38j20eoKR6CKdEpWrHqqYxiRc5icSDsNj7KMgfD6W55BLIeKCLOeKL7AH41d3gpQ3PfG82r4YIK6ohg8s25ZRAZAIwhdB7FsKCce7HvSXH4xODYW4o6enOaIQjMcyvpGtNXgJ4MybtppK+oozIwEgQzyLFGy8Ty7P2xn74GcHTHfbg8ty8O4JKUUm4LK8NPVSwLiKbyqlJaSUMPlk5gn/051Im8R6zYe5LpQU1FVUVgqaEWuqo61Ak0K5BedfYJKH5MD7eojONSrPaJKC3LR1dXJuqz1YWsp7hbFKVNuZZAqSOvqB4k5ZMkFCSOs4+ZuIcfdLz1xtyEEEcN5524RWhYBfEk2qBcoq1/Eje09HcTNJfax6Jj6QxplMonAH25OoB9yQDqxv4fludd4i3beFfWiGybfdqeO3ws0TVUqxCNVLdYiHDjkd9/HInVew7Vudiudvt0DQy1UqyCmuVM+Ia2bzSxZPM9QypRiCMhj1nrTVtjflF4S2Gpt1O0t13UbiXhn+maW3UPuBKCcCSYfBOQc5GOjqT2EllXcgaAA6WsLcLDrymilNpSMmW8W62NMu4drI96qL/4l1Pnb0uJH0FKrssUSkcUBjP5CTgKAucYHWc654/iS8NLpYb9Rx18lNTiWjE3CAfyQwJyit/5gXGC3Q5ZAzjJtCnu91qrr+JianSsmkEs19v8qzSscli0ceSV7H/Kx7A7xqJ470FnvqvuK/7rlrr1cqeMxwW23lIEVQuMBiuMj/0qCQcDOdV4BKsE6FFU6CADAHAAaDrSbFMKaVfeuP3iSBivHBBwce2s1OvJQVbiPJTkcFlwTrNb5JCgDVQanSh1rp6y5N5MCGYRI0nAsMBVGWPZ+B8DTbZtwVNn2/U2urjpKu1yVQqJaCZB5nmhCisJAOaEA/0tg/IOk8W6pp1jmkp54o2wVkaMqD+xxo82zrrFZaO8S0VTHaaySaKnrZIz5UrxcfMUH7qXXP7jXnQFDWBRbBKTpJprt25aKW1QWyMT1VOGDRQtn6m3zH8z0xBwwPXJDgNj2DYOrZsMUloh2fdd4VtHb6O2LKlp8m3q8l7iDM5WduvMCyni3mHzYuusAEVBs7ZlPddq7tuU89PEbXHSMh/Foqab1zcXMcDrmoIUEEKy8OQY5HWjFRuG5XOepmuFIt9pPLNJHb5owAiCPilSrK2BUDr1fJHZYdaUYlouQ3mhJBk7xpA29Zj3DsKUEZiLgiBt15fmacdz722j4sSXC5UO3Kvbu54lJudAlYaiSvI4k1UcjLnzIwCWQ9nAcMcMNWD4IXjb+8fEWivm67/NZqSXNLfqhQy1NVJ5LCCaIlTh6mPKNlezk5AIOqa8ObbbLd4hWSn35DW0lh8+OSS42yQpPIi5xEGUZHmMFjLDtOfLvHE9owVFG1vtd/oLFFsXc9tnWhexQ1InW2LVy5jjaV0zGoyrPI/IiR1TIGF0l7QLeFaDTcwbAzOvWTHO8WozBy6o59eQiOnCq/UWo/iviRZY/wDDG367NroEutuWulv1ShKyRyM2RGDEoLMoA80ffOpN/oKO82v6WS0vFZruRPSXuCkEU9unkj5MlTApCkO6luQCtxYMM+xcfFPbtFfPD3dVHt/ddNebrFcIKi/RU9IlKIkBxHTxoVCFkkWRiY/VIyuSOOueN1+N1ZtDcdPdLPbFe1KhpZaBx/4CsQxGOSaeEdfUuxL+YrED0gDrJTMMHFKBQYUPW0ReJJ62PCKPcKU3nT56Ug3PbdXaKdLlUShLjCTBU/SnnFIB/wAGqB6JRyCjZwQyEMATjUq8vVT0FdRQycKe+0ENwaFCAC8XI5P6qBL/APd+upm375SUdFHJURNdrBKHEyBlaaSJgA6g+wnjAXr2dQp+AQy7f2/bKXbM6Vsk1ZDS1i063CkVsJaa0NGsoGPUVcKSp7XJXojWlUtaFAOC44DX4dfbhVbGXIpSTPz5FL2+qBobfXQUT3Coo3r4Jdu215C/ATj1zADrkXAUYALEZ+NILbYqbpvBrRQsY4aadqXlImUHDkZGI+T6XZvsMk4A11GvhRUx7Wsc1RaamrvMa2+33F/zRU609fHBiNsfmZRIQfbh3/UNUlW2aSyWLe15aKVpq66tYrfhGUQxMzS1T8cf1DyYyfkO4OhMJj0vJhtQKrDbUwkW5QSeIkipKSlZ8HH+T86ClKa2Wfe11t1qslDDZYaOgMNVeOUnl1XlFmNXOjFuBfkq+j/0YUs2DBfa9ut1tkkFS1TBJEryTO8S1H/EKjyoD6kBIz6jkrg4AOrYuOxaLYuxLda3tst03Rc5I7jcqSldw1FGGzDS8VB5yeWS5BGI2cE8iABW1125dYYmqq+3VNP5hLFZBzcKO8sc5LY9yR/lp+08HlmF22uLxafPaLReNh5HZ6lISVJgESOn74nyNIEqGnnZO5FB6Y/OplwzRgxTwmOYAFlzkr1n/bTsuwFudDC6PVUsHF2mrJKQmHOBxVWzgk/30ErLTNuPcdcEkesdE5GUwiJEgjXHJ+gFwFx+p+5OmWF7QSy5YwkayDxEbRx9q7i+xnWWygQSogJgpIuCSIkmRYevClVSElVkJWRAJAchh32Mf2I61k9KKGjmkqYJVaqXlBUIxCj15P6H7fpqWammNF5Qp0Rhk+aiks+fv3rWa36u2RRVNcTDRKwp6N8kDm3r4dYHY5H/AL62WHe7wZLEmdSPO21tK+b47Dhkhc8JgEfPtWVU9Nd0jMlup6Jo6eKCA0qeWshQYMkhz+Zvct8nQWojan81ZgUljOCnv/rqT5FRNEePERqcIjnGc/YagVSyJ0e1c8u/vofGWSMwg+lBIyyQk2r1AURmZl5kjAP21engLLbJa2Klr7fM0s0o8upjqvJVBg+5PWqGjjdOnPFT7nGdP/hNdIKfcMUb1EiufyFQMnH2z0NYztFnvsOoTRiTYgV0TuLxOFDuG22WTe092tfPDUVwpTKsIz0Uk4h/j4P31Guqpe7rFWWxp7BBG3m5pQxNQ3P0FBjPJ/yhRn30es/h/b9zCG8XY0tts8DBp6uT879H05yDI/QwO+snGBoHt2+jfu9augttxqrdDTlTSzxrgqwkAUls/wAskZIAyQOzrHshpCf7IuBewj2GvXlWiwj2dOThWya5XaO9mG7W8wTGV7f5dzdHlLEJyJdgQqqyhR9hnBz7jp7fFY7lUQTw0U1rkmjeqlXEX08/f8qWM5AJfCgt0pX370522hkvNBuepqFlvFsrtv1piq5SCsbRzpEj8yOQ83jNx49kH9Tojs6yf4isEF4o44hcKW2u9a00Yd/5TiGdJF/80DikmR2ysflc6vcxeRIk2Ppf7XFEwPqXalWezNYY2qopqGDmzMcL5qkf0tlcjB+46yD2caK7l3U0+z6OpraeiruKtGFiniWUn/mZGQMPf8vwO/nWb/2XV7LvUUEtWibdqoBNCGUM1Grn0tDJ7FDkkH4HRB71XPioktbTvXWC5wbk2/TwrCo4iOrgRVAIkXroYADLkEe+DnQjfd4gpXmF/kTx+CkuMcDihl0qoty1cFTXMGp0Euc+V7YX4OfY5/6azSpxEjM7qELMfnv++s1tktZUgA1IKgRFG4t53z/DtLt1b1VizUFZLWUtEshEUU0gQSOo+7BEB/bU9BWSca76pvOqJArSZ4Asx7yej/00At9DBAsMtXHIyH1GJXCchgj3wcH+x1YbUGwEkqZ7ZVbmakgcCKqr4YI8pgY5KGIzyz0Cfj9tC4lcDML+U00wuuVX3ivFIa7bW5YZKqnjkntkvm9lOSkD4Yqw+egysP00wbM27tHcMiPQ3Ks2lNNOtP5lxvNL5fqIUlleOMFMvGD30PMYjC4KZJX2qmlnlo71HUySg8mr6TLe3wTkd6aNkTTUkFTuWqSjvNp2pUxVf4fUeatLLNPlVg4cQnGQpykU4ZliIGe8Dt5inxH2Iv0PGm5LapCR7g+4qxfC64XKib/BFutNNuqvF3imp7xLNFHFJKmSKVvqD5bPzCsAJF9AfpsgBnuPjFUV9xvTXGjt903FdLpTxT3eqVYDVl2BMMhWTHkRlRwLgsoAJAIyKJ3FvmvvlWLreFhjtd2qZrhT2m0RGmoaKdmKsUgACggYwo/pKjloeu5rddLBNbZqNjVVFcJPqmJMitxwT76WYrBB2+TU3I/36ijMOQg/VeLA/wCt6uPcviJJ4g3GsslvpzDU0tdJWGmp5HrI1rR01R9QmGHLLYOcd9YHWgGz9p7y2lWVENz2nUbnsEiNJPR/TtVRSkEZJ8vLLgH3wD/tpGa4lYfpLbUz0lAhyKVBiNyOubj2dj75OcewwOtdGfw87euli21X7rrtq1m4KWdUWkhttC8NZO4OcxyR4YR9HkR7kj30pxyjg8OSCIMDKdZ5GRB9Y41cVZTmVry35R8HIVL2L/DrR7npX3FBBTUW2KjDT0VQRS3GE5/NCR6ZSpzhWXB7GQetP9m/w3sE2u12Lb1Vujbt/eWnpLxKCEpKlgGemnjIzGS6cwPYjJU962berrlujcSbk369xtVvoZgaa0Xby4pJkwSI1kyrIo65YGex0eRIJ7q3lfqS3z0NDtGlSw1i+ZLT0VQkjhVPVRTzISCwH9D959iNZwPPPK7vFOSOAUIHC9iSLXHh1Bk6UFIddhAgmJvA6ayeVxHSmXaO673cdn3qlqoKeC42iWIGSJQqvB5kbhQPggJKAT8Y+2qCt9z3D+K2So/E3qLZTVtfXmgqJAUqJDK5RH6PpwE5f/GFyCc6Z/Be5x7d8YHrKJ5K7be6aWeBI5lGYqlP5hikBPHOcsBk9ORrzV7Ov1CttkitVPHDJT1FdVVFZnlbqSpYKZvIDK0jRnBCD/lXPucMMJg8Oy64htAhfiE7EgpPSDJ14RTVrDJwjy23oAMESOIUI6gj5pVZ7h8Sdx74ucG27TDQ3VamQirmkiWIVjhj5s80wI8qBSGCjIAXJOScgpBs7w6ovqZNrVtqlqooVkqdwXRZPw6OT2ZKOB/VIAf/ADmyo9gPnUKKww2OyPS0yU6Uay+T9TVZWKZF7MkiA5mY5GIh6c9E9Y0Ws+0NrbhWU1FgO4b+kZmmqbliOExp0QkXx1+VSQvWMa0ZwrKR/wBuotpHD/lzVfyCYAi1x4RDHJdwxDibAcIHrNuv8RVQ+IFxuduuyLdZpLkPJ8qlnIxTNHIDny1+cj9Rj7aBU9mr7fSTW+x2CpWeU4qUp4WmE0eMqSO/bOev310jtreFiX6qxXFtlbU24zMaeenjLzQyYGHEb+bFyxj+kDIODrb4k7f3ptSyyTwbu3Xu61SRB46u0SRUi06kDBkjjOQM+xwVx1n41BrHlDicG40EK2k5Qq9ogFJ10mZMiisHjVLWA8JWRAOsA6hNrE2BiLWuDXIF62puWspzHT2qrDMORh+mYucfYBesfPekGst1xpahlqKZkcD1ArxOuh6uy7hqqNr7WV16stohrI4ZbtWV3OQeZkZWMEO49DnkBgYwSMjSFuir/BTVrQXqr3AHqJY0rKmFkieIEcGUOSWZlJLKQOPWC2c61TOKfw6ilQE+Y970l7W7KZcVLhUD0kC2kWIPt96qyqqJiEV8P11ke2opLvgYJxpiqa+OqYfU0seV6zGvH/T21Hqvp5lj+miERVcE57b9TpqrFKWIUKwi8ElJPdqrRSJCpBmII+xONF9rXClor/DM4EcETFiV/MRj4/X4/vpemiYSAOQc/bX0AoyeWMMD8jOpIwqnm1Eb0uclK72romweJEW8KiwW6ulSOpqH8tsJ6KGlVfW+B+ZyoP6knT01usFXTVf4Rc4aLzatrdCUXgJABynkGPclv5YJGAeXeuX9oUdzue4YY7eKea4lTIkEqhUkKAtwbJAAIDE9joa3xbnqRU/UKqxzoWhpiMrGjM5dyoBxkliO+ux9tZ7EdiFBytGB8+etWsuFBsa7C2h4f1c9Nv16OtoqOko6ZLVZo6qoAXEFKMyOM545jYg4Iyzn3GtdkpLZafCxbpUXOVNw01xbcdrNmBnnq6BxweIrkBUXyiGOCArZ9zqg714o3i2VFNQ1FUtO9M3lvHHIkuSsRXHJTgnLnI7wf21Ai3VbqGz2GKnv9xsstLT1FB53mMxTzByZgyqCIWJIMa5J798nSZrs3EQEvEbegG/X8miSpRkz71anjZ4t0d3WKyNK8UdEDLbZB6nNPKoP0pXrtT13+vtqmKOtkmSSRHeMgFWCN0Ccg6S4qiruNNIrukkdKTIC7DmCxCnBPqPsOh7a9x3ZgyP5jqYxx5cRlusD/LTdns9LDfdoMnf5zqSfCJNe79DLSzCVoyschIU4wCR74/zGs1BulzknZPN7A/L3nWabtoOUTUS4kGttKGRw7I0qI4UgqSuffH+mmy6bm2m1DbYqTbtdVVCUSLWyXO4ZRqrLc2hWNFCRfl4ockd5JznSjTX6tRZaOCdoaeox5sY9nx7Z1pZSWZT0R8/fVXdlRhfsT+Io1KgLp9x/uikd3pBMpjtMEXEhhwlkyCPbvPWik+7rlc0uKVNwq5luM4qqqKSpdlmnAIErgnDv6m9R7GT99KwIi4E49WeOD741uoz9VUrGDwYnGD86JLTeUmdOZq9l5SVBIGvIUVev8yvp5ZUSenjdM05OI5AuMqQvsDjBx3399XTReHFXviC27ssO2EsdvulVUwLBJPihlrwxY09GvHnHGkbxgCRmyQfWc4CjQVdooYqqpvVEtylr1VEnEQjZDGcfymUAD7Njv++rN2JvHdEdFPTWq3UlLRJD5sdHXAQ06KScSmRmB5ZGR2CcfOsrj8c4lshlMRuTAPw9K1uBwrfeBTqpJ2Akijfhz/CjvHdu4harhSJZIKebyp5apHlLce3ChPfA9ySB99dDeMe0dvT3jbOwqPfG7b5UWuGGNtrbRoQzNgD+bLOZVWPrPuzY/scpvglat5bprLLU3LfF5uG2rbVrXVNxirVoLYuchsyuQ8w9lEUa8T3kkgkWb4xRbTpPEWWeKwVF7kljiqay4VNTLR2eBD7NhCqyEfmy7EdelSRr54rEYh7tNsOqzZQTCYsTuc44X0kWjWo48Q8G0WtxHL09aWPHG1Wvb+yrVaqs3H6SWkE0tJfL1GJ8SKe2QwSqzekYIdT3n21y1temp7duET7UqtxQSQMogWlH1TR/1fmQDr9CPY/rrqnxU3rt6XadNubYOzrduQUoNHUbhqKNIrdb3x6S7SgtgAjGG7z3j21S+1rjvjxQeTbtJfa2kuDSSVMdvtSmGBoGGXcwQhSvt0XYEgHAOts2haUlDggEXk+pI9zMTNW9nKGQToJkm38/i19KuzZtvi8RbSaPdULUF+dI6mlrxTLRSzTJ/W0Qcgt3xOApI/tq3vFDwzqaPYVRva5w0ckH08IR3RpZKJQqmN3+HUP7Jn3Kn765J2Ve7HtKor7hb6KpnpbZJyrtwVcrGatckeXSU65AXmwBJ7PENk+2rhsH8V153z4ZVtDchBcLshaE29ZWWKakjYO8QAwCyghs+/XXQ7pw2DYwRdW6CU7AWg/jbpvtUO08FjVvNqws5QRawImJI1gWB4D1qsqu20O/txQWWr/H6qSpaOkpa65KbbSBiMhndUIRCeXufkk41W1La7BDNXUdPHO1TDzhlka4yJDMA2DwAUkIce5zn3610ZvR907h2G9faL7d5rJyV4tvs3CWPCkji+BzVVZiueutV47NNtmensu1/PtN1rmSCqvdVHLVcQFSOIyxqCj8g5xxCtkEHojQOFx4xECdTEAxF+gvGgGp4xWqwWVSc7mgsRmiCNdhB3gCCAbxcBdw09L+J2+4Q7hpdvSVdvgaSot0KcSQCMLMvAk8lP5gSSNTbnfvEFvC6jvA3NcJTabiyR3C381eeCQEcmfPpKkDKke2TkjGtu7/AA2o6+8bdt9HXW+CkkhWOYyuZhQ08LYkmkCZdU5s/uCGGCAM6sfZm29uWnwLvjUEdZUUdZMQxtimmnlIb3gVmBJwC6r7+nByMjUe23WcL3RbAUQpNilN9iJm0jjr70tw7aGENrgmVgDoSQQSbTE7m3Kufrx433+80NOu4ail3AkEbRQyTlI6nHIlgknHAOTnDhl9+s+6ldN6VW9Cj0Vps+50t0GWtlwskVPNBGWA/PBwRxyb3DKST+XvGnLcF7n2fTxwbrsdFvvaNWPqaG7cFWR4yxUsZQBLEy8SpiZhxcNknGNVLc5du3mrnhtYue1JKtvp2p5JmrqaReXpDlcSf8vuJOx/kUxh2JzoahOxTcdIEKB4wAZ1NNu0S2RDFhw59CBF526yaDT0Nq3DV1sT7ZktdTSRvPOlDXNF5Sr+Y+XOGJx9gc6XavbFqrqI1tuvUEJLiMUtxUxSvkZ5AjkpA9jkj3GnHdEdytb/AIfVWSluMASKgiraWoapkjkQgFopwSQzkYMbDj3gKvR0i3OnlrK2tmCszRLiaHyREyYOMOg/Keu/jOtFhwqApC7dZ+8/iOetfP8AEpSuUrRJ9PO378tKCT2ipoxmVBwz+dCGX+zAkHXuCWOMowTlx91bGG18FTLE7GEsgPwM6nQ1VLHF5tbSioqOE0XlKTE0bFcJI2B3gnOOs471ssNjVsAWBrLP4Rp2QJHX5+Ki3iorqaOCmlLRhB5whWTKqZFBD4BwCVK5+RgD4xqFeLzUXqoaoqpBJUFFjLhFTCqoVVAUAABQBgDUmrjWYqIovKUqCRyLcjjs9/c94+PjWuO0kRmRseXyClvsf299ddxjazmOtDjBKGmlRYWkanEZdivLkBn2Opc9RWUKT06lqdamIK3IhvMjJBxn7EqPb5Gtr0JpUUuvuMgfcffXyoklmpERmzHCGEakY48jk+3v333pV3gKpq3uoFfTSvNGtRTR/TJ8o/Jwh4gE+rs5/wCvWpt1sVZaaSCSop5KVKhFlhSpPGR42GVcKeypHsfY6fPDGnoaGheqrbetRd/PjkR6moj+iigkUKpaIZZ8Zzx5LhuHRwRod453Kkj3lerbb46uO3UVY9PA1aYzUSLGPLLs6gdsVLFfygn29zqrMpbmQVyyESarSoVZSMnGNZrSH5+xI/fWaLHhtNDRmvFFpzT01H0q/Ucvcg5xqL9V5kaqwGfgjRH6E1LgL6v0A17obWvOQyHAVgvY+dBhxKRJuaahtSlACwoUKZsgn2077YrqG20F0jpbhc6a5V9DLRvDBTRGKVWMZEbOWyFPFiSBkcVx7nQH6f8A8Ysco8pesk/A0XhqobY3CkkM87qQhQex+Dqp14qECjGWQkkk2FNNwu4qoYqzd9dJXiFONJZKULDEhwoPFEASIMVBbiMsez2SdO1Bfb4227berpYqW6IYlisVpqFxQUsZcKs8sQxzXkeIDk99nI61Uj2irpbuy35JKKpVhzjKjmQR7/8AXXUvg5T7Ttt8q9x1tXeobZPSRWm12CkIlqZpCnGS51Kt/LgpoDylwwKhlGc8e8x2g6GkhUZjry6CNJ43sDNqdsrUhKlAQPfqZ4cLAGpg2dX7tuFvg3/dNxzxUjRV0G1rTSu9fdWYhVqp+A4UkTqQkMRChYhgYJYnpvxBs1H45+Ck1LFQwyX6zTiKG3UFWsiW+RQuYmHYlcRlQVBbi2fV0dcu2O03ew7nv+3aPeF7gFSHvVZUV8gkagpFHAV88a8ZKiplHEQxBhxWVSWXl6bA2HuR9p2qO6bPiuO495T/AEu3rLHdJRUU9kjTDVscgQhXKq6ySTsoUMwVDxA5ZLHtununGFgLRcGDAzXMxpMTc2AJJiK66kE5ifEk8bW/n1/Lns3YV+2DYobHumhagob2Xp3t1RcFkpUEec1k5CsIggYFFALOw5Ej2Gjeuxlk2TYLt4eVtLUWHy/wazWq3StQ3W4VknGOS5yvGQXdFPIL2AjnOPVmw9w27ZX8QdKtPY7+TeXd4eEnKNbhNCoD8h0XiTJUhQByLD76rTcfgHuy23XaMFmtzzXNlqayvuQuEk0VKysSojaQegspVOIyWxIfdup9mdrYdwZcd4XifpIjYzc7GInjpVSX1FwKKsp1Ii1tLfLW5Be8ZbvS2bc21NueIG2Z5KC1UaOkFrc06VErHCyhweR9CMAGyc8m9jpK8Kq+07bq7herHbY33J5L1FBZa+iklionEpTPmSNmR+KfK4PIjVhbZvfiib1sraDiBNzNAL9c66+xh/Iaaoi8lGkde+JJyozjiR7DGgs/jrdK2llEN3es3JDHWRyXZKeEJUzxRjyo+0yoCq6Agnnw5fmOdaJtGFXlw6HPqGgNiJ4CyUqvuDwtWlwi3nG1pSgEACfERudoOu+pjloa2hbN9X/csu5JAbbQXRRcqGe6y8YTKAFqKMDIHQBx91CkA6b96+G9qvO2qm6bZmSDcRjLNFOzBJTkFoo849RA/MME+64PqNZ/UeIfittyCtqIrhWQVtOu47HUJFyalqI3CzIjL+TIYMFbPIxH25E66E8G/CLctbaaqo31OLfRBQDQcuMkEmSRKv2X5A+A3yBrN49xrs0d9g4K5jXQAHXYWBMqgWJ51HFP6PvOpRljwp3AIgf+WsaC81x7tLYe6/GnxAqVt9sqKS21NW0Uta8rf+G+WieTot0Dx+T0Dy1Zn8Qu3abc89r2hs2sqK6hti+dFcbZGXdpIh/NScDuOVOm5dZXvsHronxWvb+HkNtoNubZo75T3dZJ7tawwiaopYwS0w7GGXBYn3I9vnXH/gzvOl8L937/AKyQmDcpolqLEKWSR47lAJOQg49/zQjAxyt2ApB5fILHaau00/1iBJbAygXuTlvvA1UrLFvCCEkqvTiHMYtOKKYQLIBPUXjnYbQSd4CpSbwr73PU7J3XJT2LdEczyWy+Vanyp5SnJqStjAKkTBUKyYOXCN6g3IINn21X/wCLxURWmhpL5a5KeuWjnun0xnw44vC/IcwSVfmjHAUnGM6tncclm8S0m2jd6OWl35cGC7W3LVZppFl5hzQVsfvHLzJ98hWbKnB5Ol37c9v2vtI7B3XZaKK4XKt+vrLtwkFZtysjJEtAEdQBGJAJmVDgicEcsDWzaWUkhCIJvA0O5Um9wd06gg6yCpM5jc6ihRsfl5BjX5c0hWTe89vML7jqKyanmvjV10NAqx3ORuPbioeMj1NnCksMgnjkg6WDQ1G4FrrjaaeoicB3q5aXJQJkFjL8qCSMk+kn7aNQ3Letg3BuFKA1M9XLR1H4hwpxVIKZ0xLLghgqcXB80e3IEMCdCEo6Ka23W5R01ZRJLOsdFTxSB4EXsssjseRwAOP37zp4MpHeCBMdD82oMyTlN49R88qFTUVPcJY4oaRbXLy4spbKY6GST2M5z9sd6+Xrb7W7cFXQR10Nz8qbyxWQPmOU9eoE/H/bRivL3KloKCJqmZaeMsInjAWJ2OXC8ckqTjvr9hr7Lt6W1XGro5gW8iQJMwBwh+CT8d6mHigwD5fuurw4cGbLB42HtHuPSgMVtHJo5F4ycgA+ThR89fI/XWuso0hq+EUyyIfbHWNONFtySqo6p/NiKI/AS8iFUA95P2Pxr5cbBBBV1P1tcstHBFIKWSmXkKg/0ccj2Jxknsfb41AYoFRBNcVgjkmKQq6OQPwLF+HQBOQBrRFVrEcBFc9ji4yDoxeMTyEw0y0UHQWIOXYdfJPZP30MFOFOfc6YpUIvSRbN6kWq7VCVlppm8tVirICsyxKrqqyZAyPcZYnvOTj7a++K90mum/b80rFga+oYE+/ch/7ajwgLW0j4xxnjP/vGo2+G8zdd1bOeVVKc/f1HRDSpeFtj9xS7ENhLRjiPzQNRj261mvq//vWs0ZS8aUz01aKdCUyHz0deoJizsznOSW/udDYpioxj51sedgmAPf30vU1FqdBRiayuquMrKCckYyTnU+y0NG9MaqqqGQpIqiJUzyX5Oc/6Y0FZlDZbv7gnRZrg9whJmMs054qkhk5BUUY4kEZPWAOxgDGD8dWg5coMVFojNmVfhTjat6V89fTUBlmMM6wQ08LQKZKlTLxRIyysgyWOWYEHBHvplokq6jezpZbZcL7BZYKhjR22N3D0lKnrkl4nPk8gzv8AGGPvpa8Gdu19/wDE3blLSp59WkrNSxSPgFkjkkRck4C8wPsO9W/u3wu8ONlbwTbVJuS8XjcNnqUW+S09UFolpaeAzV8kZRPUrtiFF55DA55BhpE+4wy93cWSnNAHGZ+1utNm1PltTijJJge3zyqw7Zv6fxE2LuqTe16qbZu9rMd1xC322njjkTgEpqN5eiGYeXORnAMik/kxrd4AWertmxr3bdvXYXTdVdx2vUXymk8taGmqHFTXNTcgvIRKyc2fBEkqksAFC87byv6Wzctovu5I6W7z3ilkuU8FsuSSrB5zN5YZU6ikiC9Qt9kPsBq2Lv40p4VfwzUVg27a6OqFRTikrKu7wxyuWuKmqliiGeTKKdIRIzZIaSPBHec2rAPsNJw7Kf8AKpJiwSmOEXKQQLGCUnUxap55MZyoEjWdTadNOXXkaO7Biludp3L4hWqKW1Uk0o2nsjnlVoaNQq1NaCAQ0rDy4wQQfMq84IbXQdv8fb/W3yt/w1cZKCijgjo6n/FfFaVKpUKQx07cQE+pXy2CEluRf2xrmzanjJBubd+27VfrFRA0G3vxasp6SnWio4JFieqV/JhhjbkZJIjwIIyqcWZeID1tK3WK3728ErHZbvTxbQ3LeV3XWbSp6s1M1O0CkwfUZIJ5FZCHOOJU+k4Ghu0WGzig1iG7hPhMTAgkjMLgwjWIub3APMK4h1JKgDfTn+v4irrg/is/EN9tTzbJIsZvUdkN4lRhDx5zIW5kYbgIwx+Bk570El8Z7RarzTxbV8MKS6XgXypo6OiEA/nxZYJMAQMqfU2fsDjSXu+/b4pdl3yk3ZtvzzJu6grhbLVSO9T9I3KWNi0WF4lU4hiMkNnvOrm3fed175r6CXae0a1bRaaVY1ppIIeBEjmOpgLvhg4hYkHPspxgnWQUhnDONulISLkeMZZBSokqN72OkCIiFGtAjC4ZEpy8iSqALeHqdRtxm0UJu38Qu8NlU++7ZLtWyxPY4GjtEtFXBYKiVep18vBYsoJIU4wf2OqF8HfG3c+7N7m/3xLjuax1BNFT1tXVPBT0LliKeaVh7rgvCfglU0++Hnh9Q+Fl5tLb1t9TSV23RGtTSS3GOst96knZokmkYMPIZIRH7cvUCDjONc770sceyN9bv2baK+OSy1kkl3t7U0+Q0fHzEA74thOZGP8AfWgawmDeQ7h03MC4J8MWt4jEfVYibyIiiWmGsMUuNJsRrx6GZg8uOszHSG6KZd72u52umqFqa23lKigqxMWaalYBoyCPgZ4f2/XXPH+H6q71tmprXLT2m9UFVmgrq9/Lp44jIBNHK59kiJ55+EZsfp0J/DnvjY63rbkFNFIZKizSyXa83mREgSYH1RQoG6QOGxnJw/sNLnjtcrtuLxImpLnX0FSlKIaC1tDTiKCKQhjCnQGUk5PG5PfrB/pGkvZ2JVgca5hCmEgTfrBtpBuYmY2Eim+dTyi1l2mTxnb4NRVa7/prP4c7tjmsd6bdt03O8gfckru62iujnKpUUUiNyeReBXzGB9JzjsarnedxqPGLYFNeLvTTLu2OEilufksovggJWSMsf+JKqZZHH5lDITmNBqV+FXSnsm6Nn3G31Ntuluma8UdvmjKVFO68RNHjGciPg4HyIz750kRbovtdV0VvuN7llWlTjQtLKQlFKJTMvlg9JmQtnAAy5Ptr6LhEEthBVK2zZXEajQaEeE9LXEjNPs/3M2x/NjTJSbMv1LaI6B5nrLbUE0Fn3XbjL+H3Bigkkt6zMqeYMkgKRgSKy9huqzWiEJWA+eZCSvBUwRIDjBH/AOM6ft13G9bk2jTVMFZPFsekrsCyisHkUdxkjLO0MHLIDhWcMowva5B99u6adt3WKl3rbqirqLvTtGm4meDyxHVHPl1K46KyBcMcdSA5xzGSkvd0QpVkrMdFbA9f/aInNbzbZshZmN+I+fulY3M22D6OkilpZBF5NRO4IlkYnkVI/pHx+w1Jt7yVU0zwuMTEGWNXODj2B18ul6lr6ehpqhauKnIWonepfm9RMenlQ8VwCOgpzjB7OmSx33b9t2RdLYu20qr5VVsc1LfZpWElLAvvEEBx6vltQdJQicskmLR6mY0148KbFTebu2lEpFxIiL6C5/fCtMtS604qoaAx26KTiHhiPlpJ1jm5GGPWeJ0S8Xb7QXm27fQRQPdY6fmaymCxRsnJhgIoAyWBPL9fbQKa41MsH0SVU8dC8okNKsh8vln83HOCf10O3OiILZChjIhp2TK5z1LIe8/v/trzDaSZOo0od7vFqzmN9uPLrpGlKtQjMS0nbH51FenCepvy/IHvothZHVGdYwT+ZjgDQud/UckcR1kaboUTSV2BaoknD6+IRFjH5gwWIJ9+vbQzdRDXqpf/AJnLaJLx+shYHIDg6GbjIa4zN88jo9n6x0pDi/8AGetCR7n31mvoAOs0wpNBoqPvrXJNxOt1RA9CXSUcZI2KuD7gg4P+2oEr+Z38fGjV4fxcqvL+VMb18kYs3R1YXhXt9t4XGax09NbDXVNNI6V91qvpoKNIx5jyNISFXpSOwc8sD31X1NAZ6iJPMSIO4UySH0qCcZP6DTxe/wAM23R3Kx2u401fQ1Ihke5VVAVmkdQeSQuMlYyffOM9aUY4CzKdT14idPtvR2CVCi6vQdOBjX77VefgjT+H9EPEOva6ficlJaTLZZailekrp1EDtVGBeTopX1KCSehnr21Ws18jq6bfO5CZF/GqpKKFqgjzzGzGokLFQFyeEQOBjvUrw48T6q9Xumt7xYrJNv3OzZUKIFpTRyMiJGB6X5qSXz3nSjca8U21Nu0ZRZPME1e6EdEvJwX/ANsQ1kG8G4nGOlyZXk3mAM2lhrknzPGnqsQhbYCDISOEXP8A9e1bV3vHSbct9rltlruEIWZ0pgpBepkBVZp+8sVDALgjHFf1zZv8SFXYb/XbS2fFdaqi3PSQSfjTVI4WpJfJX6SCOOJC/nLGscLOQVyy9gBjqsdjU0O9PFbbdLJQUtNDLcIpKhKdOI8iM+ZLn7+hG0K3Zvddxbwum4np1mrbnWSV8qzHkBI7s/X6DkAB+g0yQwP6xCkpulJUb7qMD7K9qTvO942UlVpA8h8FWHtG8Xawnf8AfXqDTPb6SjplfyBC0LTVNKJFjVickRUzIBkggEjo6ta41lHuXx82ReaeutVjtk9ua258xXraUCieV6qqijBKZ+pyhAJIjOBkY1R1n3c8PhfuCvuNIlxhrbxSUgp2fgirHS1LYH2AaRT/AG00WCiO1f4mXoI6qOpakR40niHQdbe4XAPvggD+2k+LZC3cQ8sQsIXEafQgH0PHiY3q/DOBtsNpVYqHX/lB4Vcm0pt0zbK8TNq2K4T3ys3mLdBt+KlvriqipYmnAMzS8SI/LjBZGA9LAdYxor4vXzefh7vyn8K6G4XSnpKmsjguNFTXb6iOpq66FXxEgbkwPL9hgDokDXOm799Q70h3fdqIztM1RQTPXVAWOql5eZGwYoQowWIHHHWivjNf7xsHeVuojBHQ1DUdpvJ8uRJJVqoaZVVhPgvgFX9IbBPZBIB0MjBuv4j++B4gfDEeLKjU7wIiw0JMyAl4cQ2wkloyARc3mCRI4ac9baXsy6eI133ntK27c3Sq1tbaVNhokmKU8ttuHNFV55Dj0Dyew3tyOPnX3dG5Nj+C95p7fXbftviJue0zvUQ7ghuMn4a1LNEJUWJFwWeJ2cAn0n9tRvFvd1kprZFaLLtKUbMlqnu71dZKBX3GuiZJagGdckR+XMyjrPsfjVZ7o3DBvDb1qqbxcqumorNFU26201PTRyBWJE8ETN0ePF3BY5ICDVOBCXmwvu8iFE2Gt9/DOpkEep1pitwIT3YIkAche+8aT5zPCugf4dbDJtneU1yW0017pNuXQyU9vrp1iMsc0Rw5Rh2ihoZPscnVseM+86OvuYu9pqo4aL6envNxo5Yg0VR6uDeUpHpaNwhB+OR1y9tq/wAt7uux9wV9RJILvRmyXGeVuTv5TfTZ/sjU7frx1bt2tpMWyaSoiP1MtO1FNBx5B08+WKZff5TmQfuAfgax+PwzisSFvK0mw0kSFXOtwYMCJnWKZYZ5Gdt1seLTXUa/cfjYVWHiTebrBvK3+ItfS1rV81Ui3amrQ3mFwMese4E0IYf/ANaq/eW1xbPEO42BKmkWn+pP01bUOsUZhKh4nZz7Boyp7+TqwbnXV1Pv3cmyd2V8tfCkT0Tzs3mMI48FZA2c8kXy5x8/yWX2bSt41W66LtTbyVtupaSu239Tt26SQAB2ngl9HNv68Ruij7Aa13Z7ndOtNkg5hAPEEZkkTqBdPmKWvuBQXk0F9PnWkexzxM7Uk7lKaVAoJH/DZTyR8fo3+hOjG2N1VO1rzJVXGWS40Ve81Ndra0j86qFseb3+XOcFWzkPGpx1kpVPUJFCJDKBKGHGPj7j5OdEKmrhnpXneNpJCgQENgKw9jj561p3GUrlChKVWPz88rXoTvQpMzBH2o9viz1O29wS0UtT+JUcIU0dYO45qZ15xOv2DIQcfByPjQb63y1URuQvxk940cSt/wAY+GL07ofxTbAaeJ/h6CSQB4z/APKldWX9JmHxqt57iYjjkDj5GuYZpTiShf1JMHnwPmL8pjah38Z3ZCiZBvTnT1hHOV5wnlgN989jWzclcHkp8hRxRxlRjOXY50iRXo5xnpvSf2yP+2pN6u5M3El/SSuXbP8AUfbRwwhChAqn/qSVNKvwonNVAD3ydDpahWBJ9z7j4/toYLj+utE1WXPvoxGHKTSh3F5tKICYeb02PtqFe3ElU7DvPeo4Ykg/OvlSCX60SlEKml7rpWkitC6zW6KJjnA71mrcwFDhNq//2Q=="/>
          <p:cNvSpPr>
            <a:spLocks noChangeAspect="1" noChangeArrowheads="1"/>
          </p:cNvSpPr>
          <p:nvPr/>
        </p:nvSpPr>
        <p:spPr bwMode="auto">
          <a:xfrm>
            <a:off x="520700" y="-198438"/>
            <a:ext cx="2190750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3" descr="data:image/jpeg;base64,/9j/4AAQSkZJRgABAQAAAQABAAD/2wBDAAMCAgMCAgMDAwMEAwMEBQgFBQQEBQoHBwYIDAoMDAsKCwsNDhIQDQ4RDgsLEBYQERMUFRUVDA8XGBYUGBIUFRT/2wBDAQMEBAUEBQkFBQkUDQsNFBQUFBQUFBQUFBQUFBQUFBQUFBQUFBQUFBQUFBQUFBQUFBQUFBQUFBQUFBQUFBQUFBT/wAARCACVAMcDASIAAhEBAxEB/8QAHQABAAEFAQEBAAAAAAAAAAAAAAUDBAYHCAIBCf/EADgQAAEDAwMCBAQDBwQDAAAAAAEAAgMEBREGEiEHMRNBUWEUInGBCJGhFiMyQlKxwRUkNHIzQ2P/xAAbAQEAAgMBAQAAAAAAAAAAAAAABAUBAwYHAv/EADARAAEDAgUCBQIGAwAAAAAAAAEAAgMEEQUSITFBE1FhcYGh8CKRBhRCscHxUmLR/9oADAMBAAIRAxEAPwD8qkRERERERERERERERERERERERERERERERERERERERERERERERERERERERERV6CmNXWwQA4dI8Mb9TwP1TdFQRTV60/U0VzihdC+L4lrJIg9pGQ9ocP74+yhi0g4IwfQr7exzDlcLFF8IIRZNPpKvdpG33YU0jYX1UtKHbDhxDI3jB8z8549vdR12sdRZWiGsglhqv52PYW+GR/Kc/wAw8x5djzkDbJTzQgOkaQDtcbrAIKikRFHWURERF7ZC6RjnNGQ0ZK8YWyeklBYayoqm3ecB00Ria3YDtyRzknj1UNrzS7bRd5mUNPIadh25ef3mR3JZgY+wx7qe6ilbTiqtdp9vPhdA/B5G0Edc1wIdcWBuR5gbeqw9EIx37ooC59MFCCFk2gbJT3u+wQ1k8VPTF7S98zsAjPIwOT9Asp6v6QsGjqyOO3SzVMkzGva07Wsa0jI5GS44x6K5jwuaShfXgjK02tfX584V3FhM01C+vBAY02NzrrtYblawwmFWhhdV1DImj5nuDRgeqrXS11FpqpYJ43RvY8sIcPMHBVMqgRuLS8DQcqzRERa0RERERERERERFcw26oqI3yQxumYwZcYxu2j1Posu6d2OgqrnLV10FZW0NBC6sqTSzspWsY0gNzK5ru73MbgNzk8eoxnT0dTNeKSOkllhqXyNax8O7eCTjjbz+XK7bs+mqrT+gL1YOoOl7JSXaRzquuutfM2jrI4qYDw9sMH/JkG98pZIzJa6NxIDdy67AcKdWONRewZqNtSLaakLW822UprjSdv1jo7TPUKjt1h0JY5Z4nvqq6oMgne2UPkhhmLJZ3u37iGsDW7ZGnJxgcw9e+nmmOmvUS7Wyk1FHehT1so8O308gaGbyWt8STAJ2kDIaefVW956n190N70xTXWtulorHMdTT1j3Ona+IENJz/CCwlhY35cBnfaCsEpoRfLmKy83WGjjkeDJLKHSyOHGSGN5Jx6loPqrXG8Yoq1nShj+v/I8eGtybd76+yw1pGpXWPTzqBp2j0V/pVisEEmoIaulkprfW1TjvZLHJtqoHPyHVTfkDCAAN5w1xIAxnqF0Hq9Q6Qp73XVzaS4WyV9PeZKqn+FipA8CSmD92HGZzNwMLGFwdjIG7K+u1/wBNtKaI0pqDTVHdb3q6zNdahJd5m08Mr2nxaeQ08OS5gMjxtfI4EQhp3A8RMGsNXdS3PGrLi+GrusW4Xuta0SyNM5a5ku97DMBIwkcOe0gbTgBq6+SqgnhFPWt6jraZRcdh5e3Bta4WvUbLnGuihgqXxwPfJG043SM2k/bJwqBXQH4kegMPTa7/AOo26Stlsdyhir6Ssr6V1CyRkrA/bG2XEkmHbwcMwMd1oF3ByvH8QoZaCbpS8i/ofnopAN15wvbYi5jndg3H6qQtMtJNUMirYiY3HmaJ217f7g/Qj7hZ5q7SFro7BTNorlTOeMTzRuBE25zRtBA74HpnBJVpQYDUYhRzVsLhlj3BNj89fDdSmQ575SDp3A/e1++l9AVgNlvMtjrGVEDWGVpyHPaHY9wDxlZDqvX9RqmeKqrGRVcmwNeZI8ODhxlrhyMgA/VYy6giDXOFbA4A4xh4P6tVtLH4eMPa4H+kqqFTUxQGnDvoOpGhF1JZWVUEJga/6Dra+lxzZV62eKo+du8PJ5a/5uP+3n+StU8kVcoD3l5zFe4pHxOD43Frgc5BV1WXWor6eGOaR0nhDaNxzx5LIenOhptb3ltGzIY4HcQQCAATu57AcL5r/p9W6Dro4Kza3xG72kSB24eox5fX0VoKGqdSfm2tPTvYni/itLasNcYA7U8KM0ze4bHcI6l9FBVOaeDOHOA98AgfnlZR1f1tTavvYnoqOCipXsjkbFBEGAEsGffvnuVr7PmvUkrpGtDuzRgfRU+T6w/z97f8VxHiU8VG+iafocQT6LwivY7RUy2741kT3QCQxl4GQHYzj8v7KycNpIK2KtcxzQCRuiIiL4RERERMcIiIpfT8l1o6oT2zx45SCwSQAhxB4Ldw5Gc47+a2dr206xhfDfJpJH1Fnp4qKZ5/5IbEPDEz2dxETmMSHAdtwRzkwfQjVDNL62pqqsrBSWaMOluBfEJWuhaMloYSMvccNYQQQ5wORhbhvOuI+sOt6LWliZLY4bdUshqLQwta2ihLHHEdQRtfG5kUjXuqGl2AcmXOF3WF0bKiiDWTlri7VoOw7237m/gtTjY7LFuh3QGo6g099vvxFPT09HZ6uVlKamKOeSd22CNkbZXN35fMACOMjHfhap1D001Fpi1PuNwtVVSUjKySi8SRny+IxrXEZ7Hh7exXd9kGlr5pzVmp7nJR2Jxgt9GNLi3z1UFHA7xPAligBicxoeHERufhrnlznHKx19hh6vfh5dZdG9L6lzG37bBLSUc7XOfI17XSbWSPDSfBiB5LRwF0Fd+GaQQBsRIcObbmwPNgdTxosB5K5T6HaQqtdaso6KCgfWxwytmqAyOMs8Fp3Sb3S4jYQzcQXkA7SM5wutJNbM0LqrT2ktWVlH1Jt9FUyUFvronOdFS0r3MqKeaMyhsfDJA4EDDQSASo78PH4fami0xFeZ6u2Wm/W6odLFPPVslhMXgy7MRscd0rahj2eWWNPI/iFj+Iqv0TZtL2+qNmuEVU2rnMcLKuKWSgqdo8SmqdzC0+GcOjY04LJGEueWlTsFoDQUDzO36xqfC2tj20uNO+vCONzooP8SOvdMs07p0XPTtFqCoqfjzT3Knu1Y+OSL4lxEjC5+4tcSXAOxtJcNo5C5Jqammqp9sFFFTMccANc84+5cVVud8nuFFTUck000FM+R0fjHJaXkF30yRk+6jopHQvDmnDhyD6fRecY3ipxao6oblA0A3O99/VbWDLutwQfhvvcuh6HVjqmjt1qni8Xx7lUMpjuDsbWNeQX54II4IPcYKvLRovTZs0rL3eKWavG6SOOCtZKC3bzvLMgEHnDSTjI9FraXX93rbDVWmsrJqmklcyUCV5eWyNBAcCTx8pc0+x9ljjZ5GfwvcMdueyocKqquidIagh4dcAW2B2O+pHkusbiGH00rZIacOGWxDu/e3fke91M3OG1sqHCOqdIAMgxjDPoBt/VREjoSPka8f9iD/hU3EvcSvi127rnZZzKScoCIDgoiyoyyfRuv7loytM9FMY892twB9/VeNc65rtdXZ9bWOG44+UdhgYWNop7q+pdB+VdISy97X00Wnox9Tq21Re42tLvnJA9hnK8BTWltP/ALQ3anoxPDEZXbczSBg/MqJHG6V4jZudApsEL55Gxxi5JsFsbS3U/Tti0TW2f9n6Z1TI0PbV1WZXukGRks4Z2Jxxn6rUtXN8VUyS4Ddxzjst+W/8PlJDe46etmj8GNjHOEc4L3HA3At7jJytcdTdBUuj73JBBcad8WMhhcS8fUAY/VT6nBKjDQ6SZttRfUncfNF6HjeC43Hh8ctaxrY4yWC1gfXZYIeEX14APBDvcL4qxea7IiIiIiIiKvSytAMb8+G4gkB2M49T911L+FXqZaLbX1ejJa6O2U2pqOS2OitlKIXT1BIkphNWSEybTNHG0sa3aRI4YwVymq1HVy0NTFUQvMc0Tg9j2nBa4HII+6tcNr3YdP1mi/HzxHC+XNzLuKz3SnttrpaKR0M9sbpep1VdKz47xaqWqEcgghke4DMYdUMb4YHD5CQQVBdDLNX6Lt2m5a6+HT0ddV1VdR6kM5FLI5m+Jk7XM+bbEHTPc/BAftY8ZK1Bob8Q9+0XZdUxU93uEcNwggpIqWOpcGBvitkfhpJDciINJAzg48+IPUPXK8azsrrPeXU76Vzg+nfFTsiFv/8AnA1gGyJ38T2D+JwDz8wyfRJsfoC9tWHOD7EZfP2/fQLVlcNLLrPp/wBUa7Vttrba+w2y9u03S3Cuqp6HbQ18pnaYpHOihIZMS4wMa5jXclx43nOv/wAUdr0pRx1UVlq6W31Hy0dRbayPdCKxmX1JjqY8tc5ssj2tbI2MNbw3IXOli6jXTQdrjprNWS0lwkqWVc9XC8hzDHu8FjCO20vc4keZH9OVitZe62vdKZ6h8pldvfudnc7n5j78nn3Ki1f4qp6ijfCIzmcCPAXN/Y9gN/vnI6+pVpNG6J5a8AHv8pBH6JFE6ZwawZJK8ZUjp+6Ps91gqmHD2OBBIBHf0PC8vO2imQta+RrXmwJ1Ku59J3SCKhiFDPLPWRmojjjjLnGPcWh2BzglrlRmsXwQd8dVwU8g/wDQx3iyH7NyB9yFsbqv1v8A26hbb6SiZQW6FjYWCkHwxkY0YHitZ8j/AF5HGVqRxGeMke6iQOmkZeUZT23+fZWOIRUlPOWUz87RzsPnqq8r4GktijeR/VIeT9gqUkRj257OaHArwTkrc/SfotN1X0bcJBNT219slEra+scWQCEg+K1xwclmGPw3Jw5w8wvqeeOkj6kps3n1WmjopsQlMMAu61/stNRxukcGsBc49mgZJVU0komfFsJewEuH9OO+VuK06T0nBqYWCC6SVMAwJKmSl8J9ScepOY2nnDMZ83ZOMR/XOyWzTtx8G2PZC+ZxfUQsOXbs9nHtgeTRwFNZFJJB+YAsPG4PHH8fdXx/DdRHh0mJSOblY7KRcXv89d9NFqYjB4OfdXltp21k7YHkM8QhokPZhPmfZWePzUpa2mijdWubkscwRg9iST/bBWs25XLwgOkGbbnyUzqXp/XaZt9HUVrRCJWuc8u7g7iGtA8+ADkcDcOVjtvqH0daxwcYiHcnthbKrbrqDq/HR0LoWyOpmlrJWvZ8rAOGlu7sPLHrhQ/VTQFTpK9zyNp5RRSvJieWHBGB5q2iw6rFMa9jTkad/nmF1OI4WxgdW4a1xgblF3AgkkG/GwI91s++dTbFHp2nq6CYm9wui3zuaA94aQCAfPsO/cLn+63Oe7V81TUSGSWR5cXE+6s8nHdFtxPFZsUe10oAygDTm3J8fmyiYxj1VjOXrWAbwNie58fHlCMIiKlXNIiIiIiIiIiIiImeEREQnKIiIiIiInGF9xnzXxTGndOVGopZYKVhkmDC9rGglzsckAD2ypVNTTVkohgbmcdgF9NBcQAoyBgfKwY43DJPZbqsuoaHR2nYq61y/E32maWObI9zIYI35Bds/m4JYScDkcEla8tNqZaLuYKlrRUxNEkkjxmOJuRke/fk/YeqyjXz7JbqCkmtId8PKN4glHzSHnD3552ZztH39z0lHkw6lqeuxjnWy5XbgnkDuOe37dXhcb6SGSsY8NcNP9vQbXB3NjbjXbAqu4ysuEVUJXlxeJN7/lc/nOeOwVpd7lLdbjU1Mr3PdLK6TLjk8klWskjpXl7iXOJ5JK+BjnEYB57LkAOSuckqJJbtJ0JupjTNqo7rcYIquuFHEXfPI6Jzw0fZbf6raT0xa9BWFluuDTMyJ0hPhcyuc8juPLAAyfceq01PTG3W2mc5pbJVfvQTx+7BIb+ZBP0A9VfG6TXmotMVRKZIaOlLMZ7NaXv/AMrTkdLI0A8+HYjsukw2upqWkmpJacPfIBZxvpcj+9La7qOstxqLTWiopnbZI/m+oV7qrWNfqyrdPWSkknOwHgfZW1uo5ZJKg7HO/wBvI9pA4I291GvYW4yMZGVZNrahsDqVrz0ybkX0JXPmWaODphxDXHUcXH9ryiIoigoiIiIiIiIiIiIiIiIiIiIiIiIiIiL607TnGVkGnNY11gla2CZzIHOG+KM7A8Hgg478ZWPIDhTaOtqKCYT0zy1w5C2Me6M3abLcPTuLS1RQ6gqb7NUSVEdIWsiY1ha53isDc5IyB3wO+McArWeoapk11nmiqpasPP8A5JWBpI9MAkD6DgeSjviJMPG44eAD7qmoMhdLO+eR1y4q1qsQZPSxUzIg3JyL3PmmFmHTR9vlvjae7RxPtz2nxnv4dGwclzT5O9PUnGCsPVRtQ9kTo2nDXEE8d8LDhcWUKjnFLOyYtzBpvY7HwKzvq7c7Pc9TOqLM0C2BjIoIsBhijaAGtIHGcDkjuSqmjNFQ3S0XW5Q1YkbDRvBpyNsm9xwG88HIBOQc4B4WvO6kxe6imtzaKGRzYSfEkaDw5/bP2Ax9z6q7waaio5b1kZewDQDe/Hz+VNlr2z1b6t0YF7mw0sTtbyOut+y230gk09brTVMvrog57nFjZhuJYeHEAdmn/GVq3Ws0E+pKx1MWmDdhhbw3GOMeyhpZ5JpHSPeXPd3cTyV4UOaobLGIwwC3PKm1uNGrw6DDhEGiL9X6nef8dkREUJcyiIiIiIiIiIiIiIiIiIiIiIiIiIiIiIiIiIiIiIiIiIiImeERERERERERERERERERERERERERERERERERERERERERERERERERERERERERERERERERERVqyAUtXNCDu8N7mZPng4VFERERERERERERERERERERERERERERERERERERERERERERERERERF//9k="/>
          <p:cNvSpPr>
            <a:spLocks noChangeAspect="1" noChangeArrowheads="1"/>
          </p:cNvSpPr>
          <p:nvPr/>
        </p:nvSpPr>
        <p:spPr bwMode="auto">
          <a:xfrm>
            <a:off x="63500" y="-677863"/>
            <a:ext cx="189547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6221856" y="531190"/>
            <a:ext cx="2088232" cy="268178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6653904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3" action="ppaction://hlinksldjump"/>
              </a:rPr>
              <a:t>back</a:t>
            </a:r>
            <a:endParaRPr lang="en-GB" dirty="0"/>
          </a:p>
        </p:txBody>
      </p:sp>
      <p:pic>
        <p:nvPicPr>
          <p:cNvPr id="1026" name="Picture 2" descr="http://tse1.mm.bing.net/th?&amp;id=OIP.Ma6c4194bd9678ce176e47f6b3fc50155o0&amp;w=300&amp;h=187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77072"/>
            <a:ext cx="3781666" cy="235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" y="1"/>
            <a:ext cx="3068960" cy="306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7864" y="332656"/>
            <a:ext cx="5544616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THE CHOCOLATE FOX!!!</a:t>
            </a:r>
          </a:p>
          <a:p>
            <a:r>
              <a:rPr lang="en-GB" dirty="0" smtClean="0"/>
              <a:t>They harvest the tree for chocolate oranges and that is what they eat . They dig holes round the tree so if anyone tries to chop it down, they will then fall down. On firework </a:t>
            </a:r>
            <a:r>
              <a:rPr lang="en-GB" dirty="0" smtClean="0"/>
              <a:t>night, </a:t>
            </a:r>
            <a:r>
              <a:rPr lang="en-GB" dirty="0" smtClean="0"/>
              <a:t>people will worship the tree because they think it’s </a:t>
            </a:r>
            <a:r>
              <a:rPr lang="en-GB" dirty="0" smtClean="0"/>
              <a:t>their </a:t>
            </a:r>
            <a:r>
              <a:rPr lang="en-GB" dirty="0" smtClean="0"/>
              <a:t>god. I was lucky </a:t>
            </a:r>
            <a:r>
              <a:rPr lang="en-GB" dirty="0" smtClean="0"/>
              <a:t>enough </a:t>
            </a:r>
            <a:r>
              <a:rPr lang="en-GB" dirty="0" smtClean="0"/>
              <a:t>to worship the tree </a:t>
            </a:r>
            <a:r>
              <a:rPr lang="en-GB" dirty="0"/>
              <a:t> </a:t>
            </a:r>
            <a:r>
              <a:rPr lang="en-GB" dirty="0" smtClean="0"/>
              <a:t>- </a:t>
            </a:r>
            <a:r>
              <a:rPr lang="en-GB" dirty="0" smtClean="0"/>
              <a:t>thousands </a:t>
            </a:r>
            <a:r>
              <a:rPr lang="en-GB" dirty="0" smtClean="0"/>
              <a:t>went.    </a:t>
            </a:r>
            <a:endParaRPr lang="en-GB" dirty="0"/>
          </a:p>
        </p:txBody>
      </p:sp>
      <p:pic>
        <p:nvPicPr>
          <p:cNvPr id="2056" name="Picture 8" descr="http://tse1.mm.bing.net/th?&amp;id=OIP.M02e7bfbd6f714c9ad68948fc45b606c0o0&amp;w=150&amp;h=15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" y="3068961"/>
            <a:ext cx="3068960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tse1.mm.bing.net/th?q=Rabbit+Hole&amp;w=100&amp;h=100&amp;c=1&amp;rs=1&amp;qlt=90&amp;pid=InlineBlock&amp;mkt=en-GB&amp;adlt=strict&amp;t=1&amp;mw=24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050" y="3068960"/>
            <a:ext cx="3037121" cy="303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516216" y="3573016"/>
            <a:ext cx="1872208" cy="2304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020272" y="4587520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hlinkClick r:id="rId6" action="ppaction://hlinksldjump"/>
              </a:rPr>
              <a:t>back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2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425</TotalTime>
  <Words>446</Words>
  <Application>Microsoft Office PowerPoint</Application>
  <PresentationFormat>On-screen Show (4:3)</PresentationFormat>
  <Paragraphs>35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CWAC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Planet of Neverbelive</dc:title>
  <dc:creator>agreen</dc:creator>
  <cp:lastModifiedBy>swakefield</cp:lastModifiedBy>
  <cp:revision>40</cp:revision>
  <dcterms:created xsi:type="dcterms:W3CDTF">2016-02-09T09:36:57Z</dcterms:created>
  <dcterms:modified xsi:type="dcterms:W3CDTF">2016-03-11T13:19:08Z</dcterms:modified>
</cp:coreProperties>
</file>