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57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0" autoAdjust="0"/>
    <p:restoredTop sz="94728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B60DF49-2CF5-4889-8738-C6E06604881B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DF4F2E-C75A-4585-A7DA-F7318D37F99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720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F4F2E-C75A-4585-A7DA-F7318D37F991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26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F4F2E-C75A-4585-A7DA-F7318D37F991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55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8C1AF9-4185-4E9E-BEDC-C96D2DA7017D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FA0DF-54C4-40FE-8326-4BE6702B40AA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AA62-9584-42E7-ACCE-0CCCB4B1CA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E7BD7-554D-4DB6-B581-05625B08D346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B29B-4D90-409A-A786-ABFDACC89C7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65BB-C312-422D-A362-607F2078AE56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85A6-E50A-492F-9D92-FC640D6A8A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CFD0-2EEF-4615-93E6-56528DDD33A4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E6C0D-3333-44CA-B36C-016CAFF638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4A8A0-643A-4CC0-93B7-7E44D7C3B633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77BB9-E36F-4F01-8317-493A39502D4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EC62-F9BD-445D-AD78-61D4B14B1071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10F1F-0207-406B-A860-F984C5C90E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8D290-40E8-43D0-A072-5085277D2637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AD073-179C-434C-A831-57C3B2853BA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6B268-86B9-4DDC-B334-AA05EBF5220F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30CF-3133-4D39-A942-2F8B4C428B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4548-F7FF-4B34-9373-9CB1E02FB53D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486C-F366-49F8-BF43-35DB24389C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F933-B8A5-4B61-B42F-0E32A04D3317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5F0A-F2F5-4386-A724-7A7AB2F275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59101-EC50-4C82-A389-FCBE623FD4D4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B903-6BBE-49DE-B4C3-2B3530C0FE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FE8265-4289-40C2-98F1-4AE9649B9352}" type="datetimeFigureOut">
              <a:rPr lang="en-GB"/>
              <a:pPr>
                <a:defRPr/>
              </a:pPr>
              <a:t>11/03/2016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02685-A825-41D0-980C-18A4E43FBF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6"/>
            <a:ext cx="9144000" cy="861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50825" y="2205716"/>
            <a:ext cx="28813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800" dirty="0" smtClean="0">
                <a:solidFill>
                  <a:srgbClr val="FF7C80"/>
                </a:solidFill>
                <a:latin typeface="Algerian" pitchFamily="82" charset="0"/>
              </a:rPr>
              <a:t>The </a:t>
            </a:r>
            <a:r>
              <a:rPr lang="en-GB" sz="4800" dirty="0" smtClean="0">
                <a:solidFill>
                  <a:srgbClr val="FF7C80"/>
                </a:solidFill>
                <a:latin typeface="Algerian" pitchFamily="82" charset="0"/>
              </a:rPr>
              <a:t>planet of  </a:t>
            </a:r>
            <a:r>
              <a:rPr lang="en-GB" sz="4800" dirty="0" smtClean="0">
                <a:solidFill>
                  <a:srgbClr val="FF7C80"/>
                </a:solidFill>
                <a:latin typeface="Algerian" pitchFamily="82" charset="0"/>
              </a:rPr>
              <a:t>never believe</a:t>
            </a:r>
            <a:endParaRPr lang="en-GB" sz="4800" dirty="0">
              <a:solidFill>
                <a:srgbClr val="FF7C80"/>
              </a:solidFill>
              <a:latin typeface="Algerian" pitchFamily="82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651500" y="3284538"/>
            <a:ext cx="2592388" cy="2759075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7C80"/>
              </a:solidFill>
            </a:endParaRP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084888" y="4146550"/>
            <a:ext cx="18002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latin typeface="Algerian" pitchFamily="82" charset="0"/>
                <a:hlinkClick r:id="rId4" action="ppaction://hlinksldjump"/>
              </a:rPr>
              <a:t>Explore the planet</a:t>
            </a:r>
            <a:endParaRPr lang="en-GB" sz="2800" dirty="0">
              <a:latin typeface="Algerian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5253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  <a:t>By 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  <a:t>A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  <a:t>bbie </a:t>
            </a:r>
            <a:endParaRPr lang="en-GB" sz="2800" dirty="0">
              <a:solidFill>
                <a:schemeClr val="accent4">
                  <a:lumMod val="5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843" y="0"/>
            <a:ext cx="9720262" cy="68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3293" y="4041775"/>
            <a:ext cx="2520950" cy="2159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Algerian" pitchFamily="82" charset="0"/>
                <a:hlinkClick r:id="rId5" action="ppaction://hlinksldjump"/>
              </a:rPr>
              <a:t>Ice shark lake</a:t>
            </a:r>
            <a:endParaRPr lang="en-GB" dirty="0">
              <a:solidFill>
                <a:schemeClr val="tx1"/>
              </a:solidFill>
              <a:latin typeface="Algerian" pitchFamily="8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You will never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Believe the menacing coldness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Around this pool of ice.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444" y="548680"/>
            <a:ext cx="2232025" cy="2520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Algerian" pitchFamily="82" charset="0"/>
                <a:hlinkClick r:id="rId6" action="ppaction://hlinksldjump"/>
              </a:rPr>
              <a:t>Ice falls</a:t>
            </a:r>
            <a:endParaRPr lang="en-GB" dirty="0">
              <a:solidFill>
                <a:schemeClr val="tx1"/>
              </a:solidFill>
              <a:latin typeface="Algerian" pitchFamily="8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This menacing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Algerian" pitchFamily="82" charset="0"/>
              </a:rPr>
              <a:t>AREA </a:t>
            </a: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Is full of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Shivers and surprises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lgerian" pitchFamily="82" charset="0"/>
              </a:rPr>
              <a:t>Like frozen fish and scary faces.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Algerian" pitchFamily="8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0317" y="3608561"/>
            <a:ext cx="2592288" cy="25922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408329" y="3750506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  <a:hlinkClick r:id="rId7" action="ppaction://hlinksldjump"/>
              </a:rPr>
              <a:t>Goo canyon</a:t>
            </a:r>
            <a:endParaRPr lang="en-GB" dirty="0" smtClean="0">
              <a:latin typeface="Algerian" pitchFamily="82" charset="0"/>
            </a:endParaRPr>
          </a:p>
          <a:p>
            <a:r>
              <a:rPr lang="en-GB" dirty="0" smtClean="0">
                <a:latin typeface="Algerian" pitchFamily="82" charset="0"/>
              </a:rPr>
              <a:t>This oozing place is steamy and warm for </a:t>
            </a:r>
            <a:r>
              <a:rPr lang="en-GB" dirty="0" smtClean="0">
                <a:latin typeface="Algerian" pitchFamily="82" charset="0"/>
              </a:rPr>
              <a:t>anyone. </a:t>
            </a:r>
            <a:r>
              <a:rPr lang="en-GB" dirty="0" smtClean="0">
                <a:latin typeface="Algerian" pitchFamily="82" charset="0"/>
              </a:rPr>
              <a:t>zoggiownians enjoy bathing there on their days off. </a:t>
            </a:r>
            <a:endParaRPr lang="en-GB" dirty="0">
              <a:latin typeface="Algerian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4168" y="915401"/>
            <a:ext cx="3168352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lgerian" pitchFamily="82" charset="0"/>
                <a:hlinkClick r:id="rId8" action="ppaction://hlinksldjump"/>
              </a:rPr>
              <a:t>The great candle</a:t>
            </a:r>
            <a:endParaRPr lang="en-GB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Algerian" pitchFamily="82" charset="0"/>
              </a:rPr>
              <a:t>The great candle should always be lit otherwise  everyone will freeze.</a:t>
            </a:r>
            <a:endParaRPr lang="en-GB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4" b="83796" l="155" r="96643">
                        <a14:backgroundMark x1="9246" y1="22685" x2="2066" y2="8951"/>
                        <a14:backgroundMark x1="83833" y1="18519" x2="96384" y2="9568"/>
                        <a14:backgroundMark x1="84659" y1="73225" x2="98244" y2="83372"/>
                        <a14:backgroundMark x1="20713" y1="73225" x2="1240" y2="80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5512" y="424478"/>
            <a:ext cx="3269426" cy="4070456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 rot="2291240">
            <a:off x="2512394" y="1148713"/>
            <a:ext cx="1004028" cy="720080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Notched Right Arrow 10"/>
          <p:cNvSpPr/>
          <p:nvPr/>
        </p:nvSpPr>
        <p:spPr>
          <a:xfrm rot="19440242">
            <a:off x="2250547" y="3422149"/>
            <a:ext cx="1458783" cy="792088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Notched Right Arrow 11"/>
          <p:cNvSpPr/>
          <p:nvPr/>
        </p:nvSpPr>
        <p:spPr>
          <a:xfrm rot="14570586">
            <a:off x="3881885" y="3775792"/>
            <a:ext cx="3155743" cy="576064"/>
          </a:xfrm>
          <a:prstGeom prst="notchedRightArrow">
            <a:avLst/>
          </a:prstGeom>
          <a:solidFill>
            <a:srgbClr val="FF7C80"/>
          </a:solidFill>
          <a:ln>
            <a:solidFill>
              <a:srgbClr val="F57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Notched Right Arrow 12"/>
          <p:cNvSpPr/>
          <p:nvPr/>
        </p:nvSpPr>
        <p:spPr>
          <a:xfrm rot="7988383" flipV="1">
            <a:off x="5249020" y="845856"/>
            <a:ext cx="1117827" cy="699869"/>
          </a:xfrm>
          <a:prstGeom prst="notchedRightArrow">
            <a:avLst/>
          </a:prstGeom>
          <a:solidFill>
            <a:srgbClr val="F57BA7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8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55650" y="836613"/>
            <a:ext cx="4176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latin typeface="Algerian" pitchFamily="82" charset="0"/>
              </a:rPr>
              <a:t>ice shark lake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76600" y="1484313"/>
            <a:ext cx="28061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lgerian" pitchFamily="82" charset="0"/>
              </a:rPr>
              <a:t>Ice shark lake has the only ice shark of its </a:t>
            </a:r>
            <a:r>
              <a:rPr lang="en-GB" dirty="0" smtClean="0">
                <a:latin typeface="Algerian" pitchFamily="82" charset="0"/>
              </a:rPr>
              <a:t>kind, bib .she has fifty razor sharp teeth , I still have the scar.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16391" name="Picture 7" descr="Shark, © Ridlon Kiph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2715" y="1945978"/>
            <a:ext cx="3203575" cy="17478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4005064"/>
            <a:ext cx="1368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Bib is the guard of the ice palace and lives in a lake that can freeze anything. 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5-Point Star 1"/>
          <p:cNvSpPr/>
          <p:nvPr/>
        </p:nvSpPr>
        <p:spPr>
          <a:xfrm>
            <a:off x="5868144" y="5436225"/>
            <a:ext cx="1512168" cy="14311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227763" y="615180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  <a:hlinkClick r:id="rId5" action="ppaction://hlinksldjump"/>
              </a:rPr>
              <a:t>back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4" y="2118578"/>
            <a:ext cx="1958878" cy="131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0576"/>
            <a:ext cx="1799779" cy="150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8" y="4509120"/>
            <a:ext cx="3826396" cy="209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1189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lgerian" pitchFamily="82" charset="0"/>
              </a:rPr>
              <a:t>Ice falls</a:t>
            </a:r>
            <a:endParaRPr lang="en-GB" sz="2800" dirty="0"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199" y="1859339"/>
            <a:ext cx="17281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In Ice </a:t>
            </a:r>
            <a:r>
              <a:rPr lang="en-GB" dirty="0">
                <a:latin typeface="Algerian" pitchFamily="82" charset="0"/>
              </a:rPr>
              <a:t>falls </a:t>
            </a:r>
            <a:r>
              <a:rPr lang="en-GB" dirty="0" smtClean="0">
                <a:latin typeface="Algerian" pitchFamily="82" charset="0"/>
              </a:rPr>
              <a:t>there is a </a:t>
            </a:r>
            <a:r>
              <a:rPr lang="en-GB" dirty="0" smtClean="0">
                <a:latin typeface="Algerian" pitchFamily="82" charset="0"/>
              </a:rPr>
              <a:t>squid </a:t>
            </a:r>
            <a:r>
              <a:rPr lang="en-GB" dirty="0">
                <a:latin typeface="Algerian" pitchFamily="82" charset="0"/>
              </a:rPr>
              <a:t>with 70 </a:t>
            </a:r>
            <a:r>
              <a:rPr lang="en-GB" dirty="0" smtClean="0">
                <a:latin typeface="Algerian" pitchFamily="82" charset="0"/>
              </a:rPr>
              <a:t>legs. It </a:t>
            </a:r>
            <a:r>
              <a:rPr lang="en-GB" dirty="0">
                <a:latin typeface="Algerian" pitchFamily="82" charset="0"/>
              </a:rPr>
              <a:t>can freeze anything that is dropped </a:t>
            </a:r>
            <a:r>
              <a:rPr lang="en-GB" dirty="0" smtClean="0">
                <a:latin typeface="Algerian" pitchFamily="82" charset="0"/>
              </a:rPr>
              <a:t> </a:t>
            </a:r>
            <a:r>
              <a:rPr lang="en-GB" dirty="0" smtClean="0">
                <a:latin typeface="Algerian" pitchFamily="82" charset="0"/>
              </a:rPr>
              <a:t>in the </a:t>
            </a:r>
            <a:r>
              <a:rPr lang="en-GB" dirty="0" smtClean="0">
                <a:latin typeface="Algerian" pitchFamily="82" charset="0"/>
              </a:rPr>
              <a:t>water and drops into a cup.</a:t>
            </a:r>
            <a:endParaRPr lang="en-GB" dirty="0">
              <a:latin typeface="Algerian" pitchFamily="82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012160" y="5606480"/>
            <a:ext cx="1512168" cy="1368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444208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  <a:hlinkClick r:id="rId3" action="ppaction://hlinksldjump"/>
              </a:rPr>
              <a:t>back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42301"/>
            <a:ext cx="2910619" cy="28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808" y="2204864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Meet </a:t>
            </a:r>
            <a:r>
              <a:rPr lang="en-GB" dirty="0" smtClean="0">
                <a:latin typeface="Algerian" pitchFamily="82" charset="0"/>
              </a:rPr>
              <a:t>killer.</a:t>
            </a:r>
          </a:p>
          <a:p>
            <a:r>
              <a:rPr lang="en-GB" dirty="0" smtClean="0">
                <a:latin typeface="Algerian" pitchFamily="82" charset="0"/>
              </a:rPr>
              <a:t>one </a:t>
            </a:r>
            <a:r>
              <a:rPr lang="en-GB" dirty="0" smtClean="0">
                <a:latin typeface="Algerian" pitchFamily="82" charset="0"/>
              </a:rPr>
              <a:t>slap from him and you would be </a:t>
            </a:r>
            <a:r>
              <a:rPr lang="en-GB" dirty="0" smtClean="0">
                <a:latin typeface="Algerian" pitchFamily="82" charset="0"/>
              </a:rPr>
              <a:t>frozen - I </a:t>
            </a:r>
            <a:r>
              <a:rPr lang="en-GB" dirty="0" smtClean="0">
                <a:latin typeface="Algerian" pitchFamily="82" charset="0"/>
              </a:rPr>
              <a:t>am still  </a:t>
            </a:r>
            <a:r>
              <a:rPr lang="en-GB" dirty="0" smtClean="0">
                <a:latin typeface="Algerian" pitchFamily="82" charset="0"/>
              </a:rPr>
              <a:t>recovering, my arm </a:t>
            </a:r>
            <a:r>
              <a:rPr lang="en-GB" dirty="0" smtClean="0">
                <a:latin typeface="Algerian" pitchFamily="82" charset="0"/>
              </a:rPr>
              <a:t>is still half frozen. 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691"/>
            <a:ext cx="2055093" cy="175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7744" y="5149383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Scary faces appear everywhere . I was so scared when this one jumped out at me.</a:t>
            </a:r>
            <a:endParaRPr lang="en-GB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163" cy="688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284" y="89693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>Great candle</a:t>
            </a:r>
            <a:endParaRPr lang="en-GB" sz="3600" dirty="0">
              <a:solidFill>
                <a:schemeClr val="accent6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780928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This candle should always be lit because of fire </a:t>
            </a:r>
            <a:r>
              <a:rPr lang="en-GB" dirty="0" smtClean="0">
                <a:latin typeface="Algerian" pitchFamily="82" charset="0"/>
              </a:rPr>
              <a:t>flies </a:t>
            </a:r>
            <a:r>
              <a:rPr lang="en-GB" dirty="0" smtClean="0">
                <a:latin typeface="Algerian" pitchFamily="82" charset="0"/>
              </a:rPr>
              <a:t>that are actually on fire  and light it every day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8433" y="6858000"/>
            <a:ext cx="173383" cy="1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42" y="2710753"/>
            <a:ext cx="3195438" cy="245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5652120" y="5301208"/>
            <a:ext cx="1512168" cy="1368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969356" y="59852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  <a:hlinkClick r:id="rId5" action="ppaction://hlinksldjump"/>
              </a:rPr>
              <a:t>back</a:t>
            </a:r>
            <a:endParaRPr lang="en-GB" dirty="0">
              <a:latin typeface="Algerian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0072" y="1412776"/>
            <a:ext cx="2304256" cy="1800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84449" y="1435713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Fire </a:t>
            </a:r>
            <a:r>
              <a:rPr lang="en-GB" dirty="0" smtClean="0">
                <a:latin typeface="Algerian" pitchFamily="82" charset="0"/>
              </a:rPr>
              <a:t>flies </a:t>
            </a:r>
            <a:r>
              <a:rPr lang="en-GB" dirty="0" smtClean="0">
                <a:latin typeface="Algerian" pitchFamily="82" charset="0"/>
              </a:rPr>
              <a:t>have a very painful sting </a:t>
            </a:r>
            <a:r>
              <a:rPr lang="en-GB" dirty="0" smtClean="0">
                <a:latin typeface="Algerian" pitchFamily="82" charset="0"/>
              </a:rPr>
              <a:t> - my leg </a:t>
            </a:r>
            <a:r>
              <a:rPr lang="en-GB" dirty="0" smtClean="0">
                <a:latin typeface="Algerian" pitchFamily="82" charset="0"/>
              </a:rPr>
              <a:t>is swollen</a:t>
            </a:r>
            <a:r>
              <a:rPr lang="en-GB" dirty="0" smtClean="0"/>
              <a:t>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5204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lgerian" pitchFamily="82" charset="0"/>
              </a:rPr>
              <a:t>Goo canyon</a:t>
            </a:r>
            <a:endParaRPr lang="en-GB" sz="2400" dirty="0"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276872"/>
            <a:ext cx="1800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From ice shark lake to the great candle nothing compares to goo </a:t>
            </a:r>
            <a:r>
              <a:rPr lang="en-GB" dirty="0" smtClean="0">
                <a:latin typeface="Algerian" pitchFamily="82" charset="0"/>
              </a:rPr>
              <a:t>canyon. it </a:t>
            </a:r>
            <a:r>
              <a:rPr lang="en-GB" dirty="0" smtClean="0">
                <a:latin typeface="Algerian" pitchFamily="82" charset="0"/>
              </a:rPr>
              <a:t>is a great place to have fun and bathe but </a:t>
            </a:r>
            <a:r>
              <a:rPr lang="en-GB" dirty="0" smtClean="0">
                <a:latin typeface="Algerian" pitchFamily="82" charset="0"/>
              </a:rPr>
              <a:t>it is </a:t>
            </a:r>
            <a:r>
              <a:rPr lang="en-GB" dirty="0" smtClean="0">
                <a:latin typeface="Algerian" pitchFamily="82" charset="0"/>
              </a:rPr>
              <a:t>extremely hot </a:t>
            </a:r>
            <a:endParaRPr lang="en-GB" dirty="0"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1998132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lgerian" pitchFamily="82" charset="0"/>
              </a:rPr>
              <a:t>Goo canyon has zoggownian eating  snails although they </a:t>
            </a:r>
            <a:r>
              <a:rPr lang="en-GB" sz="2000" smtClean="0">
                <a:latin typeface="Algerian" pitchFamily="82" charset="0"/>
              </a:rPr>
              <a:t>are </a:t>
            </a:r>
            <a:r>
              <a:rPr lang="en-GB" sz="2000" smtClean="0">
                <a:latin typeface="Algerian" pitchFamily="82" charset="0"/>
              </a:rPr>
              <a:t>small, </a:t>
            </a:r>
            <a:r>
              <a:rPr lang="en-GB" sz="2000" dirty="0" smtClean="0">
                <a:latin typeface="Algerian" pitchFamily="82" charset="0"/>
              </a:rPr>
              <a:t>they are very dangerous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8" name="5-Point Star 7"/>
          <p:cNvSpPr/>
          <p:nvPr/>
        </p:nvSpPr>
        <p:spPr>
          <a:xfrm>
            <a:off x="6372200" y="5480599"/>
            <a:ext cx="1440160" cy="12241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588224" y="601481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  <a:hlinkClick r:id="rId3" action="ppaction://hlinksldjump"/>
              </a:rPr>
              <a:t>back</a:t>
            </a:r>
            <a:endParaRPr lang="en-GB" dirty="0"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8" y="2564904"/>
            <a:ext cx="218579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8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290</Words>
  <Application>Microsoft Office PowerPoint</Application>
  <PresentationFormat>On-screen Show (4:3)</PresentationFormat>
  <Paragraphs>37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ametcalf</dc:creator>
  <cp:lastModifiedBy>swakefield</cp:lastModifiedBy>
  <cp:revision>35</cp:revision>
  <dcterms:created xsi:type="dcterms:W3CDTF">2016-02-09T09:35:46Z</dcterms:created>
  <dcterms:modified xsi:type="dcterms:W3CDTF">2016-03-11T13:51:46Z</dcterms:modified>
</cp:coreProperties>
</file>