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99CC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p:scale>
          <a:sx n="66" d="100"/>
          <a:sy n="66" d="100"/>
        </p:scale>
        <p:origin x="-1500"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7570678-9B40-47B2-A30D-25339001A3DD}" type="datetimeFigureOut">
              <a:rPr lang="en-GB" smtClean="0"/>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9F686D-20A8-4BEC-9FCE-85E1A5159C5C}" type="slidenum">
              <a:rPr lang="en-GB" smtClean="0"/>
              <a:t>‹#›</a:t>
            </a:fld>
            <a:endParaRPr lang="en-GB"/>
          </a:p>
        </p:txBody>
      </p:sp>
    </p:spTree>
    <p:extLst>
      <p:ext uri="{BB962C8B-B14F-4D97-AF65-F5344CB8AC3E}">
        <p14:creationId xmlns:p14="http://schemas.microsoft.com/office/powerpoint/2010/main" val="141251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570678-9B40-47B2-A30D-25339001A3DD}" type="datetimeFigureOut">
              <a:rPr lang="en-GB" smtClean="0"/>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9F686D-20A8-4BEC-9FCE-85E1A5159C5C}" type="slidenum">
              <a:rPr lang="en-GB" smtClean="0"/>
              <a:t>‹#›</a:t>
            </a:fld>
            <a:endParaRPr lang="en-GB"/>
          </a:p>
        </p:txBody>
      </p:sp>
    </p:spTree>
    <p:extLst>
      <p:ext uri="{BB962C8B-B14F-4D97-AF65-F5344CB8AC3E}">
        <p14:creationId xmlns:p14="http://schemas.microsoft.com/office/powerpoint/2010/main" val="1152672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570678-9B40-47B2-A30D-25339001A3DD}" type="datetimeFigureOut">
              <a:rPr lang="en-GB" smtClean="0"/>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9F686D-20A8-4BEC-9FCE-85E1A5159C5C}" type="slidenum">
              <a:rPr lang="en-GB" smtClean="0"/>
              <a:t>‹#›</a:t>
            </a:fld>
            <a:endParaRPr lang="en-GB"/>
          </a:p>
        </p:txBody>
      </p:sp>
    </p:spTree>
    <p:extLst>
      <p:ext uri="{BB962C8B-B14F-4D97-AF65-F5344CB8AC3E}">
        <p14:creationId xmlns:p14="http://schemas.microsoft.com/office/powerpoint/2010/main" val="4183726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570678-9B40-47B2-A30D-25339001A3DD}" type="datetimeFigureOut">
              <a:rPr lang="en-GB" smtClean="0"/>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9F686D-20A8-4BEC-9FCE-85E1A5159C5C}" type="slidenum">
              <a:rPr lang="en-GB" smtClean="0"/>
              <a:t>‹#›</a:t>
            </a:fld>
            <a:endParaRPr lang="en-GB"/>
          </a:p>
        </p:txBody>
      </p:sp>
    </p:spTree>
    <p:extLst>
      <p:ext uri="{BB962C8B-B14F-4D97-AF65-F5344CB8AC3E}">
        <p14:creationId xmlns:p14="http://schemas.microsoft.com/office/powerpoint/2010/main" val="2826923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570678-9B40-47B2-A30D-25339001A3DD}" type="datetimeFigureOut">
              <a:rPr lang="en-GB" smtClean="0"/>
              <a:t>11/03/2016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9F686D-20A8-4BEC-9FCE-85E1A5159C5C}" type="slidenum">
              <a:rPr lang="en-GB" smtClean="0"/>
              <a:t>‹#›</a:t>
            </a:fld>
            <a:endParaRPr lang="en-GB"/>
          </a:p>
        </p:txBody>
      </p:sp>
    </p:spTree>
    <p:extLst>
      <p:ext uri="{BB962C8B-B14F-4D97-AF65-F5344CB8AC3E}">
        <p14:creationId xmlns:p14="http://schemas.microsoft.com/office/powerpoint/2010/main" val="2094123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7570678-9B40-47B2-A30D-25339001A3DD}" type="datetimeFigureOut">
              <a:rPr lang="en-GB" smtClean="0"/>
              <a:t>11/03/2016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9F686D-20A8-4BEC-9FCE-85E1A5159C5C}" type="slidenum">
              <a:rPr lang="en-GB" smtClean="0"/>
              <a:t>‹#›</a:t>
            </a:fld>
            <a:endParaRPr lang="en-GB"/>
          </a:p>
        </p:txBody>
      </p:sp>
    </p:spTree>
    <p:extLst>
      <p:ext uri="{BB962C8B-B14F-4D97-AF65-F5344CB8AC3E}">
        <p14:creationId xmlns:p14="http://schemas.microsoft.com/office/powerpoint/2010/main" val="388963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7570678-9B40-47B2-A30D-25339001A3DD}" type="datetimeFigureOut">
              <a:rPr lang="en-GB" smtClean="0"/>
              <a:t>11/03/2016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9F686D-20A8-4BEC-9FCE-85E1A5159C5C}" type="slidenum">
              <a:rPr lang="en-GB" smtClean="0"/>
              <a:t>‹#›</a:t>
            </a:fld>
            <a:endParaRPr lang="en-GB"/>
          </a:p>
        </p:txBody>
      </p:sp>
    </p:spTree>
    <p:extLst>
      <p:ext uri="{BB962C8B-B14F-4D97-AF65-F5344CB8AC3E}">
        <p14:creationId xmlns:p14="http://schemas.microsoft.com/office/powerpoint/2010/main" val="2502677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7570678-9B40-47B2-A30D-25339001A3DD}" type="datetimeFigureOut">
              <a:rPr lang="en-GB" smtClean="0"/>
              <a:t>11/03/2016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9F686D-20A8-4BEC-9FCE-85E1A5159C5C}" type="slidenum">
              <a:rPr lang="en-GB" smtClean="0"/>
              <a:t>‹#›</a:t>
            </a:fld>
            <a:endParaRPr lang="en-GB"/>
          </a:p>
        </p:txBody>
      </p:sp>
    </p:spTree>
    <p:extLst>
      <p:ext uri="{BB962C8B-B14F-4D97-AF65-F5344CB8AC3E}">
        <p14:creationId xmlns:p14="http://schemas.microsoft.com/office/powerpoint/2010/main" val="3308717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70678-9B40-47B2-A30D-25339001A3DD}" type="datetimeFigureOut">
              <a:rPr lang="en-GB" smtClean="0"/>
              <a:t>11/03/2016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9F686D-20A8-4BEC-9FCE-85E1A5159C5C}" type="slidenum">
              <a:rPr lang="en-GB" smtClean="0"/>
              <a:t>‹#›</a:t>
            </a:fld>
            <a:endParaRPr lang="en-GB"/>
          </a:p>
        </p:txBody>
      </p:sp>
    </p:spTree>
    <p:extLst>
      <p:ext uri="{BB962C8B-B14F-4D97-AF65-F5344CB8AC3E}">
        <p14:creationId xmlns:p14="http://schemas.microsoft.com/office/powerpoint/2010/main" val="2192790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70678-9B40-47B2-A30D-25339001A3DD}" type="datetimeFigureOut">
              <a:rPr lang="en-GB" smtClean="0"/>
              <a:t>11/03/2016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9F686D-20A8-4BEC-9FCE-85E1A5159C5C}" type="slidenum">
              <a:rPr lang="en-GB" smtClean="0"/>
              <a:t>‹#›</a:t>
            </a:fld>
            <a:endParaRPr lang="en-GB"/>
          </a:p>
        </p:txBody>
      </p:sp>
    </p:spTree>
    <p:extLst>
      <p:ext uri="{BB962C8B-B14F-4D97-AF65-F5344CB8AC3E}">
        <p14:creationId xmlns:p14="http://schemas.microsoft.com/office/powerpoint/2010/main" val="4249818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70678-9B40-47B2-A30D-25339001A3DD}" type="datetimeFigureOut">
              <a:rPr lang="en-GB" smtClean="0"/>
              <a:t>11/03/2016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9F686D-20A8-4BEC-9FCE-85E1A5159C5C}" type="slidenum">
              <a:rPr lang="en-GB" smtClean="0"/>
              <a:t>‹#›</a:t>
            </a:fld>
            <a:endParaRPr lang="en-GB"/>
          </a:p>
        </p:txBody>
      </p:sp>
    </p:spTree>
    <p:extLst>
      <p:ext uri="{BB962C8B-B14F-4D97-AF65-F5344CB8AC3E}">
        <p14:creationId xmlns:p14="http://schemas.microsoft.com/office/powerpoint/2010/main" val="1654360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70678-9B40-47B2-A30D-25339001A3DD}" type="datetimeFigureOut">
              <a:rPr lang="en-GB" smtClean="0"/>
              <a:t>11/03/2016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F686D-20A8-4BEC-9FCE-85E1A5159C5C}" type="slidenum">
              <a:rPr lang="en-GB" smtClean="0"/>
              <a:t>‹#›</a:t>
            </a:fld>
            <a:endParaRPr lang="en-GB"/>
          </a:p>
        </p:txBody>
      </p:sp>
    </p:spTree>
    <p:extLst>
      <p:ext uri="{BB962C8B-B14F-4D97-AF65-F5344CB8AC3E}">
        <p14:creationId xmlns:p14="http://schemas.microsoft.com/office/powerpoint/2010/main" val="2729189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43808" cy="1353393"/>
          </a:xfrm>
        </p:spPr>
        <p:txBody>
          <a:bodyPr>
            <a:noAutofit/>
          </a:bodyPr>
          <a:lstStyle/>
          <a:p>
            <a:r>
              <a:rPr lang="en-GB" sz="9600" u="sng" dirty="0" smtClean="0">
                <a:solidFill>
                  <a:srgbClr val="F8F8F8"/>
                </a:solidFill>
              </a:rPr>
              <a:t>Zogg</a:t>
            </a:r>
            <a:endParaRPr lang="en-GB" sz="9600" u="sng" dirty="0">
              <a:solidFill>
                <a:srgbClr val="F8F8F8"/>
              </a:solidFill>
            </a:endParaRPr>
          </a:p>
        </p:txBody>
      </p:sp>
      <p:sp>
        <p:nvSpPr>
          <p:cNvPr id="3" name="Subtitle 2"/>
          <p:cNvSpPr>
            <a:spLocks noGrp="1"/>
          </p:cNvSpPr>
          <p:nvPr>
            <p:ph type="subTitle" idx="1"/>
          </p:nvPr>
        </p:nvSpPr>
        <p:spPr>
          <a:xfrm>
            <a:off x="18189" y="6025356"/>
            <a:ext cx="3528392" cy="836712"/>
          </a:xfrm>
        </p:spPr>
        <p:txBody>
          <a:bodyPr>
            <a:scene3d>
              <a:camera prst="orthographicFront"/>
              <a:lightRig rig="balanced" dir="t">
                <a:rot lat="0" lon="0" rev="2100000"/>
              </a:lightRig>
            </a:scene3d>
            <a:sp3d extrusionH="57150" prstMaterial="metal">
              <a:bevelT w="38100" h="25400"/>
              <a:contourClr>
                <a:schemeClr val="bg2"/>
              </a:contourClr>
            </a:sp3d>
          </a:bodyPr>
          <a:lstStyle/>
          <a:p>
            <a:r>
              <a:rPr lang="en-GB" b="1" dirty="0" smtClean="0">
                <a:ln w="50800"/>
                <a:solidFill>
                  <a:schemeClr val="bg1">
                    <a:shade val="50000"/>
                  </a:schemeClr>
                </a:solidFill>
              </a:rPr>
              <a:t>By Emily Stephens</a:t>
            </a:r>
            <a:endParaRPr lang="en-GB" b="1" dirty="0">
              <a:ln w="50800"/>
              <a:solidFill>
                <a:schemeClr val="bg1">
                  <a:shade val="50000"/>
                </a:schemeClr>
              </a:solidFill>
            </a:endParaRPr>
          </a:p>
        </p:txBody>
      </p:sp>
      <p:sp>
        <p:nvSpPr>
          <p:cNvPr id="5" name="TextBox 4"/>
          <p:cNvSpPr txBox="1"/>
          <p:nvPr/>
        </p:nvSpPr>
        <p:spPr>
          <a:xfrm>
            <a:off x="2546602" y="1340768"/>
            <a:ext cx="6264696" cy="2246769"/>
          </a:xfrm>
          <a:prstGeom prst="rect">
            <a:avLst/>
          </a:prstGeom>
          <a:noFill/>
        </p:spPr>
        <p:txBody>
          <a:bodyPr wrap="square" rtlCol="0">
            <a:spAutoFit/>
          </a:bodyPr>
          <a:lstStyle/>
          <a:p>
            <a:r>
              <a:rPr lang="en-GB" sz="2800" dirty="0" smtClean="0">
                <a:solidFill>
                  <a:srgbClr val="F8F8F8"/>
                </a:solidFill>
              </a:rPr>
              <a:t>Zogg is a planet of wonder and mystery with strange beauty lurking inside it. Did you know Zogg was founded on the 15</a:t>
            </a:r>
            <a:r>
              <a:rPr lang="en-GB" sz="2800" baseline="30000" dirty="0" smtClean="0">
                <a:solidFill>
                  <a:srgbClr val="F8F8F8"/>
                </a:solidFill>
              </a:rPr>
              <a:t>th</a:t>
            </a:r>
            <a:r>
              <a:rPr lang="en-GB" sz="2800" dirty="0" smtClean="0">
                <a:solidFill>
                  <a:srgbClr val="F8F8F8"/>
                </a:solidFill>
              </a:rPr>
              <a:t> January 2016 by Emily Stephens? Find out more about Zogg and read this text.</a:t>
            </a:r>
            <a:endParaRPr lang="en-GB" sz="2800" dirty="0">
              <a:solidFill>
                <a:srgbClr val="F8F8F8"/>
              </a:solidFill>
            </a:endParaRPr>
          </a:p>
        </p:txBody>
      </p:sp>
      <p:sp>
        <p:nvSpPr>
          <p:cNvPr id="6" name="Title 1"/>
          <p:cNvSpPr txBox="1">
            <a:spLocks/>
          </p:cNvSpPr>
          <p:nvPr/>
        </p:nvSpPr>
        <p:spPr>
          <a:xfrm>
            <a:off x="5940152" y="152400"/>
            <a:ext cx="2843808" cy="13533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u="sng" dirty="0" smtClean="0">
                <a:solidFill>
                  <a:schemeClr val="bg1"/>
                </a:solidFill>
                <a:latin typeface="Wingdings" pitchFamily="2" charset="2"/>
              </a:rPr>
              <a:t>Zogg</a:t>
            </a:r>
            <a:endParaRPr lang="en-GB" sz="4800" u="sng" dirty="0">
              <a:solidFill>
                <a:schemeClr val="bg1"/>
              </a:solidFill>
              <a:latin typeface="Wingdings" pitchFamily="2" charset="2"/>
            </a:endParaRPr>
          </a:p>
        </p:txBody>
      </p:sp>
      <p:sp>
        <p:nvSpPr>
          <p:cNvPr id="7" name="TextBox 6"/>
          <p:cNvSpPr txBox="1"/>
          <p:nvPr/>
        </p:nvSpPr>
        <p:spPr>
          <a:xfrm>
            <a:off x="225309" y="3717032"/>
            <a:ext cx="6264696" cy="2308324"/>
          </a:xfrm>
          <a:prstGeom prst="rect">
            <a:avLst/>
          </a:prstGeom>
          <a:noFill/>
        </p:spPr>
        <p:txBody>
          <a:bodyPr wrap="square" rtlCol="0">
            <a:spAutoFit/>
          </a:bodyPr>
          <a:lstStyle/>
          <a:p>
            <a:r>
              <a:rPr lang="en-GB" dirty="0" smtClean="0">
                <a:solidFill>
                  <a:srgbClr val="F8F8F8"/>
                </a:solidFill>
                <a:latin typeface="Wingdings" pitchFamily="2" charset="2"/>
              </a:rPr>
              <a:t>Zogg is a planet of wonder and mystery with strange beauty lurking inside it. Did you know Zogg was founded on the 15</a:t>
            </a:r>
            <a:r>
              <a:rPr lang="en-GB" baseline="30000" dirty="0" smtClean="0">
                <a:solidFill>
                  <a:srgbClr val="F8F8F8"/>
                </a:solidFill>
                <a:latin typeface="Wingdings" pitchFamily="2" charset="2"/>
              </a:rPr>
              <a:t>th</a:t>
            </a:r>
            <a:r>
              <a:rPr lang="en-GB" dirty="0" smtClean="0">
                <a:solidFill>
                  <a:srgbClr val="F8F8F8"/>
                </a:solidFill>
                <a:latin typeface="Wingdings" pitchFamily="2" charset="2"/>
              </a:rPr>
              <a:t> January 2016 by Emily Stephens? Find out more about Zogg and read this text.</a:t>
            </a:r>
            <a:endParaRPr lang="en-GB" dirty="0">
              <a:solidFill>
                <a:srgbClr val="F8F8F8"/>
              </a:solidFill>
              <a:latin typeface="Wingdings" pitchFamily="2" charset="2"/>
            </a:endParaRPr>
          </a:p>
        </p:txBody>
      </p:sp>
      <p:sp>
        <p:nvSpPr>
          <p:cNvPr id="8" name="Subtitle 2"/>
          <p:cNvSpPr txBox="1">
            <a:spLocks/>
          </p:cNvSpPr>
          <p:nvPr/>
        </p:nvSpPr>
        <p:spPr>
          <a:xfrm>
            <a:off x="4499992" y="6165304"/>
            <a:ext cx="4788024" cy="8367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2400" dirty="0" smtClean="0">
                <a:solidFill>
                  <a:schemeClr val="bg1"/>
                </a:solidFill>
                <a:latin typeface="Wingdings" pitchFamily="2" charset="2"/>
              </a:rPr>
              <a:t>By Emily Stephens</a:t>
            </a:r>
            <a:endParaRPr lang="en-GB" sz="2400" dirty="0">
              <a:solidFill>
                <a:schemeClr val="bg1"/>
              </a:solidFill>
              <a:latin typeface="Wingdings" pitchFamily="2" charset="2"/>
            </a:endParaRPr>
          </a:p>
        </p:txBody>
      </p:sp>
    </p:spTree>
    <p:extLst>
      <p:ext uri="{BB962C8B-B14F-4D97-AF65-F5344CB8AC3E}">
        <p14:creationId xmlns:p14="http://schemas.microsoft.com/office/powerpoint/2010/main" val="111416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anim calcmode="lin" valueType="num">
                                      <p:cBhvr>
                                        <p:cTn id="1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heel(1)">
                                      <p:cBhvr>
                                        <p:cTn id="24" dur="20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wheel(1)">
                                      <p:cBhvr>
                                        <p:cTn id="29"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529049" y="361689"/>
            <a:ext cx="8064896" cy="923330"/>
          </a:xfrm>
          <a:prstGeom prst="rect">
            <a:avLst/>
          </a:prstGeom>
          <a:noFill/>
        </p:spPr>
        <p:txBody>
          <a:bodyPr wrap="square" rtlCol="0">
            <a:spAutoFit/>
          </a:bodyPr>
          <a:lstStyle/>
          <a:p>
            <a:r>
              <a:rPr lang="en-GB" sz="5400" u="sng" dirty="0" smtClean="0">
                <a:solidFill>
                  <a:srgbClr val="66FF33"/>
                </a:solidFill>
              </a:rPr>
              <a:t> where is Zogg in Zoggimus?</a:t>
            </a:r>
            <a:endParaRPr lang="en-GB" sz="5400" u="sng" dirty="0">
              <a:solidFill>
                <a:srgbClr val="66FF33"/>
              </a:solidFill>
            </a:endParaRPr>
          </a:p>
        </p:txBody>
      </p:sp>
      <p:sp>
        <p:nvSpPr>
          <p:cNvPr id="3" name="TextBox 2"/>
          <p:cNvSpPr txBox="1"/>
          <p:nvPr/>
        </p:nvSpPr>
        <p:spPr>
          <a:xfrm>
            <a:off x="54113" y="2189453"/>
            <a:ext cx="8892480" cy="2031325"/>
          </a:xfrm>
          <a:prstGeom prst="rect">
            <a:avLst/>
          </a:prstGeom>
          <a:noFill/>
        </p:spPr>
        <p:txBody>
          <a:bodyPr wrap="square" rtlCol="0">
            <a:spAutoFit/>
          </a:bodyPr>
          <a:lstStyle/>
          <a:p>
            <a:pPr algn="ctr"/>
            <a:r>
              <a:rPr lang="en-GB" dirty="0" smtClean="0">
                <a:solidFill>
                  <a:srgbClr val="66FF33"/>
                </a:solidFill>
                <a:latin typeface="Wingdings" pitchFamily="2" charset="2"/>
              </a:rPr>
              <a:t>Zogg is the 2</a:t>
            </a:r>
            <a:r>
              <a:rPr lang="en-GB" baseline="30000" dirty="0" smtClean="0">
                <a:solidFill>
                  <a:srgbClr val="66FF33"/>
                </a:solidFill>
                <a:latin typeface="Wingdings" pitchFamily="2" charset="2"/>
              </a:rPr>
              <a:t>nd</a:t>
            </a:r>
            <a:r>
              <a:rPr lang="en-GB" dirty="0" smtClean="0">
                <a:solidFill>
                  <a:srgbClr val="66FF33"/>
                </a:solidFill>
                <a:latin typeface="Wingdings" pitchFamily="2" charset="2"/>
              </a:rPr>
              <a:t> planet in the solar system of Zoggimus . The sun is called Alpha Zeta the planet closest to the sun is called Nogg then Zogg and last but not least mega. Surprisingly Zogg is 1000 times larger then earth. Its also the biggest planet in the solar system.</a:t>
            </a:r>
          </a:p>
        </p:txBody>
      </p:sp>
      <p:sp>
        <p:nvSpPr>
          <p:cNvPr id="4" name="TextBox 3"/>
          <p:cNvSpPr txBox="1"/>
          <p:nvPr/>
        </p:nvSpPr>
        <p:spPr>
          <a:xfrm>
            <a:off x="-10503" y="3933056"/>
            <a:ext cx="9143999" cy="2677656"/>
          </a:xfrm>
          <a:prstGeom prst="rect">
            <a:avLst/>
          </a:prstGeom>
          <a:noFill/>
        </p:spPr>
        <p:txBody>
          <a:bodyPr wrap="square" rtlCol="0">
            <a:spAutoFit/>
          </a:bodyPr>
          <a:lstStyle/>
          <a:p>
            <a:pPr algn="ctr"/>
            <a:r>
              <a:rPr lang="en-GB" sz="2800" u="sng" dirty="0" smtClean="0">
                <a:solidFill>
                  <a:srgbClr val="66FF33"/>
                </a:solidFill>
              </a:rPr>
              <a:t>translation</a:t>
            </a:r>
          </a:p>
          <a:p>
            <a:pPr algn="ctr"/>
            <a:r>
              <a:rPr lang="en-GB" sz="2800" dirty="0" smtClean="0">
                <a:solidFill>
                  <a:srgbClr val="66FF33"/>
                </a:solidFill>
              </a:rPr>
              <a:t>Zogg is the 2</a:t>
            </a:r>
            <a:r>
              <a:rPr lang="en-GB" sz="2800" baseline="30000" dirty="0" smtClean="0">
                <a:solidFill>
                  <a:srgbClr val="66FF33"/>
                </a:solidFill>
              </a:rPr>
              <a:t>nd</a:t>
            </a:r>
            <a:r>
              <a:rPr lang="en-GB" sz="2800" dirty="0" smtClean="0">
                <a:solidFill>
                  <a:srgbClr val="66FF33"/>
                </a:solidFill>
              </a:rPr>
              <a:t> planet in the solar system of Zoggimus . The sun is called Alpha Zeta the planet closest to the sun is called Nogg then Zogg and last but not least mega. Surprisingly Zogg is 1000 times larger then earth. Its also the biggest planet in the solar system.</a:t>
            </a:r>
          </a:p>
        </p:txBody>
      </p:sp>
      <p:sp>
        <p:nvSpPr>
          <p:cNvPr id="6" name="TextBox 5"/>
          <p:cNvSpPr txBox="1"/>
          <p:nvPr/>
        </p:nvSpPr>
        <p:spPr>
          <a:xfrm>
            <a:off x="111742" y="1196752"/>
            <a:ext cx="8777223" cy="923330"/>
          </a:xfrm>
          <a:prstGeom prst="rect">
            <a:avLst/>
          </a:prstGeom>
          <a:noFill/>
        </p:spPr>
        <p:txBody>
          <a:bodyPr wrap="square" rtlCol="0">
            <a:spAutoFit/>
          </a:bodyPr>
          <a:lstStyle/>
          <a:p>
            <a:pPr lvl="0"/>
            <a:r>
              <a:rPr lang="en-GB" sz="5400" u="sng" dirty="0">
                <a:solidFill>
                  <a:srgbClr val="66FF33"/>
                </a:solidFill>
              </a:rPr>
              <a:t> </a:t>
            </a:r>
            <a:r>
              <a:rPr lang="en-GB" sz="2800" u="sng" dirty="0">
                <a:solidFill>
                  <a:srgbClr val="66FF33"/>
                </a:solidFill>
                <a:latin typeface="Wingdings" pitchFamily="2" charset="2"/>
              </a:rPr>
              <a:t>where is Zogg in Zoggimus?</a:t>
            </a:r>
            <a:endParaRPr lang="en-GB" sz="2800" u="sng" dirty="0">
              <a:solidFill>
                <a:srgbClr val="66FF33"/>
              </a:solidFill>
              <a:latin typeface="Wingdings" pitchFamily="2" charset="2"/>
            </a:endParaRPr>
          </a:p>
        </p:txBody>
      </p:sp>
    </p:spTree>
    <p:extLst>
      <p:ext uri="{BB962C8B-B14F-4D97-AF65-F5344CB8AC3E}">
        <p14:creationId xmlns:p14="http://schemas.microsoft.com/office/powerpoint/2010/main" val="16395713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TextBox 2"/>
          <p:cNvSpPr txBox="1"/>
          <p:nvPr/>
        </p:nvSpPr>
        <p:spPr>
          <a:xfrm>
            <a:off x="941151" y="241235"/>
            <a:ext cx="6984776" cy="830997"/>
          </a:xfrm>
          <a:prstGeom prst="rect">
            <a:avLst/>
          </a:prstGeom>
          <a:noFill/>
        </p:spPr>
        <p:txBody>
          <a:bodyPr wrap="square" rtlCol="0">
            <a:spAutoFit/>
          </a:bodyPr>
          <a:lstStyle/>
          <a:p>
            <a:r>
              <a:rPr lang="en-GB" sz="4800" u="sng" dirty="0">
                <a:solidFill>
                  <a:schemeClr val="accent5">
                    <a:lumMod val="20000"/>
                    <a:lumOff val="80000"/>
                  </a:schemeClr>
                </a:solidFill>
              </a:rPr>
              <a:t>What does Zogg look like?</a:t>
            </a:r>
          </a:p>
        </p:txBody>
      </p:sp>
      <p:sp>
        <p:nvSpPr>
          <p:cNvPr id="4" name="TextBox 3"/>
          <p:cNvSpPr txBox="1"/>
          <p:nvPr/>
        </p:nvSpPr>
        <p:spPr>
          <a:xfrm>
            <a:off x="251520" y="1415976"/>
            <a:ext cx="8496944" cy="2062103"/>
          </a:xfrm>
          <a:prstGeom prst="rect">
            <a:avLst/>
          </a:prstGeom>
          <a:noFill/>
        </p:spPr>
        <p:txBody>
          <a:bodyPr wrap="square" rtlCol="0">
            <a:spAutoFit/>
          </a:bodyPr>
          <a:lstStyle/>
          <a:p>
            <a:pPr algn="ctr"/>
            <a:r>
              <a:rPr lang="en-GB" sz="1600" dirty="0" smtClean="0">
                <a:solidFill>
                  <a:schemeClr val="accent5">
                    <a:lumMod val="20000"/>
                    <a:lumOff val="80000"/>
                  </a:schemeClr>
                </a:solidFill>
                <a:latin typeface="Wingdings" pitchFamily="2" charset="2"/>
              </a:rPr>
              <a:t>Planet Zogg is three quarters red and one quarter blue and squashed in the middle there is yellow water. Once in a while, there is a pop of red which scientists think is lava. Most of the time, we can’t see the blue but we can see big thick snow clouds . Zogg is unusual because it is nearly as large as its sun, Alpha Zeta.      </a:t>
            </a:r>
            <a:endParaRPr lang="en-GB" sz="1600" dirty="0">
              <a:solidFill>
                <a:schemeClr val="accent5">
                  <a:lumMod val="20000"/>
                  <a:lumOff val="80000"/>
                </a:schemeClr>
              </a:solidFill>
              <a:latin typeface="Wingdings" pitchFamily="2" charset="2"/>
            </a:endParaRPr>
          </a:p>
        </p:txBody>
      </p:sp>
      <p:sp>
        <p:nvSpPr>
          <p:cNvPr id="5" name="TextBox 4"/>
          <p:cNvSpPr txBox="1"/>
          <p:nvPr/>
        </p:nvSpPr>
        <p:spPr>
          <a:xfrm>
            <a:off x="259971" y="3356991"/>
            <a:ext cx="8496944" cy="3108543"/>
          </a:xfrm>
          <a:prstGeom prst="rect">
            <a:avLst/>
          </a:prstGeom>
          <a:noFill/>
        </p:spPr>
        <p:txBody>
          <a:bodyPr wrap="square" rtlCol="0">
            <a:spAutoFit/>
          </a:bodyPr>
          <a:lstStyle/>
          <a:p>
            <a:pPr algn="ctr"/>
            <a:r>
              <a:rPr lang="en-GB" sz="2800" b="1" u="sng" dirty="0" smtClean="0">
                <a:solidFill>
                  <a:schemeClr val="accent5">
                    <a:lumMod val="20000"/>
                    <a:lumOff val="80000"/>
                  </a:schemeClr>
                </a:solidFill>
              </a:rPr>
              <a:t>Translation</a:t>
            </a:r>
          </a:p>
          <a:p>
            <a:pPr algn="ctr"/>
            <a:r>
              <a:rPr lang="en-GB" sz="2800" dirty="0" smtClean="0">
                <a:solidFill>
                  <a:schemeClr val="accent5">
                    <a:lumMod val="20000"/>
                    <a:lumOff val="80000"/>
                  </a:schemeClr>
                </a:solidFill>
              </a:rPr>
              <a:t>Planet Zogg is three quarters red and one quarter blue and squashed in the middle there is yellow water. Once in a while, there is a pop of red which scientists think is lava. Most of the time, we can’t see the blue but we can see big thick snow clouds . Zogg is unusual because it is nearly as large as its sun, Alpha Zeta.      </a:t>
            </a:r>
            <a:endParaRPr lang="en-GB" sz="2800" dirty="0">
              <a:solidFill>
                <a:schemeClr val="accent5">
                  <a:lumMod val="20000"/>
                  <a:lumOff val="80000"/>
                </a:schemeClr>
              </a:solidFill>
            </a:endParaRPr>
          </a:p>
        </p:txBody>
      </p:sp>
      <p:sp>
        <p:nvSpPr>
          <p:cNvPr id="2" name="Rectangle 1"/>
          <p:cNvSpPr/>
          <p:nvPr/>
        </p:nvSpPr>
        <p:spPr>
          <a:xfrm>
            <a:off x="259971" y="889556"/>
            <a:ext cx="8884029" cy="523220"/>
          </a:xfrm>
          <a:prstGeom prst="rect">
            <a:avLst/>
          </a:prstGeom>
        </p:spPr>
        <p:txBody>
          <a:bodyPr wrap="square">
            <a:spAutoFit/>
          </a:bodyPr>
          <a:lstStyle/>
          <a:p>
            <a:r>
              <a:rPr lang="en-GB" sz="2800" u="sng" dirty="0">
                <a:solidFill>
                  <a:schemeClr val="accent5">
                    <a:lumMod val="20000"/>
                    <a:lumOff val="80000"/>
                  </a:schemeClr>
                </a:solidFill>
                <a:latin typeface="Wingdings" pitchFamily="2" charset="2"/>
              </a:rPr>
              <a:t>What does Zogg look like?</a:t>
            </a:r>
          </a:p>
        </p:txBody>
      </p:sp>
    </p:spTree>
    <p:extLst>
      <p:ext uri="{BB962C8B-B14F-4D97-AF65-F5344CB8AC3E}">
        <p14:creationId xmlns:p14="http://schemas.microsoft.com/office/powerpoint/2010/main" val="19004056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circle(in)">
                                      <p:cBhvr>
                                        <p:cTn id="33"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260648"/>
            <a:ext cx="8568952" cy="584775"/>
          </a:xfrm>
          <a:prstGeom prst="rect">
            <a:avLst/>
          </a:prstGeom>
          <a:noFill/>
        </p:spPr>
        <p:txBody>
          <a:bodyPr wrap="square" rtlCol="0">
            <a:spAutoFit/>
          </a:bodyPr>
          <a:lstStyle/>
          <a:p>
            <a:r>
              <a:rPr lang="en-GB" sz="3200" u="sng" dirty="0" smtClean="0"/>
              <a:t>What is Zogg made of and then how is it formed?</a:t>
            </a:r>
            <a:endParaRPr lang="en-GB" sz="3200" u="sng" dirty="0"/>
          </a:p>
        </p:txBody>
      </p:sp>
      <p:sp>
        <p:nvSpPr>
          <p:cNvPr id="3" name="Rectangle 2"/>
          <p:cNvSpPr/>
          <p:nvPr/>
        </p:nvSpPr>
        <p:spPr>
          <a:xfrm>
            <a:off x="0" y="845423"/>
            <a:ext cx="9144000" cy="338554"/>
          </a:xfrm>
          <a:prstGeom prst="rect">
            <a:avLst/>
          </a:prstGeom>
        </p:spPr>
        <p:txBody>
          <a:bodyPr wrap="square">
            <a:spAutoFit/>
          </a:bodyPr>
          <a:lstStyle/>
          <a:p>
            <a:r>
              <a:rPr lang="en-GB" sz="1600" u="sng" dirty="0">
                <a:latin typeface="Wingdings" pitchFamily="2" charset="2"/>
              </a:rPr>
              <a:t>What is Zogg made of and then how is it formed</a:t>
            </a:r>
            <a:r>
              <a:rPr lang="en-GB" sz="1600" dirty="0">
                <a:latin typeface="Wingdings" pitchFamily="2" charset="2"/>
              </a:rPr>
              <a:t>?</a:t>
            </a:r>
          </a:p>
        </p:txBody>
      </p:sp>
      <p:sp>
        <p:nvSpPr>
          <p:cNvPr id="4" name="TextBox 3"/>
          <p:cNvSpPr txBox="1"/>
          <p:nvPr/>
        </p:nvSpPr>
        <p:spPr>
          <a:xfrm>
            <a:off x="431540" y="4653136"/>
            <a:ext cx="8352928" cy="2308324"/>
          </a:xfrm>
          <a:prstGeom prst="rect">
            <a:avLst/>
          </a:prstGeom>
          <a:noFill/>
        </p:spPr>
        <p:txBody>
          <a:bodyPr wrap="square" rtlCol="0">
            <a:spAutoFit/>
          </a:bodyPr>
          <a:lstStyle/>
          <a:p>
            <a:pPr algn="ctr"/>
            <a:r>
              <a:rPr lang="en-GB" sz="2400" dirty="0" smtClean="0"/>
              <a:t>The red part of Zogg can get up to 9999°c. The blue part can go down to -9999</a:t>
            </a:r>
            <a:r>
              <a:rPr lang="en-GB" sz="2400" dirty="0" smtClean="0">
                <a:solidFill>
                  <a:prstClr val="black"/>
                </a:solidFill>
              </a:rPr>
              <a:t>°c and the yellow water is around 0°c.The red part is rocky with volcanoes and lava which is by the yellow water . The blue part is icy , cold and slippery with snow caves . By the yellow water, there is normal water. When both of the liquids are mixed together, it makes yellow water</a:t>
            </a:r>
            <a:endParaRPr lang="en-GB" sz="2400" dirty="0"/>
          </a:p>
        </p:txBody>
      </p:sp>
      <p:sp>
        <p:nvSpPr>
          <p:cNvPr id="6" name="TextBox 5"/>
          <p:cNvSpPr txBox="1"/>
          <p:nvPr/>
        </p:nvSpPr>
        <p:spPr>
          <a:xfrm>
            <a:off x="145616" y="1340768"/>
            <a:ext cx="8208912" cy="2862322"/>
          </a:xfrm>
          <a:prstGeom prst="rect">
            <a:avLst/>
          </a:prstGeom>
          <a:noFill/>
        </p:spPr>
        <p:txBody>
          <a:bodyPr wrap="square" rtlCol="0">
            <a:spAutoFit/>
          </a:bodyPr>
          <a:lstStyle/>
          <a:p>
            <a:pPr lvl="0" algn="ctr"/>
            <a:r>
              <a:rPr lang="en-GB" dirty="0">
                <a:solidFill>
                  <a:prstClr val="black"/>
                </a:solidFill>
                <a:latin typeface="Wingdings" pitchFamily="2" charset="2"/>
              </a:rPr>
              <a:t>The red part of Zogg can get up to 9999°c. The blue part can go down to -9999°c and the yellow water is around 0°c.The red part is rocky with volcanoes and lava which is by the yellow water . The blue part is icy , cold and slippery with snow caves . By the yellow water there is normal water. When both of the liquids are mixed together it makes yellow water</a:t>
            </a:r>
          </a:p>
        </p:txBody>
      </p:sp>
      <p:sp>
        <p:nvSpPr>
          <p:cNvPr id="7" name="TextBox 6"/>
          <p:cNvSpPr txBox="1"/>
          <p:nvPr/>
        </p:nvSpPr>
        <p:spPr>
          <a:xfrm>
            <a:off x="431540" y="4220602"/>
            <a:ext cx="7922988" cy="584775"/>
          </a:xfrm>
          <a:prstGeom prst="rect">
            <a:avLst/>
          </a:prstGeom>
          <a:noFill/>
        </p:spPr>
        <p:txBody>
          <a:bodyPr wrap="square" rtlCol="0">
            <a:spAutoFit/>
          </a:bodyPr>
          <a:lstStyle/>
          <a:p>
            <a:pPr algn="ctr"/>
            <a:r>
              <a:rPr lang="en-GB" sz="3200" u="sng" dirty="0" smtClean="0"/>
              <a:t>Translation</a:t>
            </a:r>
            <a:r>
              <a:rPr lang="en-GB" u="sng" dirty="0" smtClean="0"/>
              <a:t> </a:t>
            </a:r>
            <a:endParaRPr lang="en-GB" u="sng" dirty="0"/>
          </a:p>
        </p:txBody>
      </p:sp>
    </p:spTree>
    <p:extLst>
      <p:ext uri="{BB962C8B-B14F-4D97-AF65-F5344CB8AC3E}">
        <p14:creationId xmlns:p14="http://schemas.microsoft.com/office/powerpoint/2010/main" val="7476832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heel(1)">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0"/>
            <a:ext cx="8064896" cy="584775"/>
          </a:xfrm>
          <a:prstGeom prst="rect">
            <a:avLst/>
          </a:prstGeom>
          <a:noFill/>
        </p:spPr>
        <p:txBody>
          <a:bodyPr wrap="square" rtlCol="0">
            <a:spAutoFit/>
          </a:bodyPr>
          <a:lstStyle/>
          <a:p>
            <a:pPr algn="ctr"/>
            <a:r>
              <a:rPr lang="en-GB" sz="3200" u="sng" dirty="0" smtClean="0">
                <a:solidFill>
                  <a:schemeClr val="bg1"/>
                </a:solidFill>
              </a:rPr>
              <a:t>What are Zogg’s moons? </a:t>
            </a:r>
            <a:endParaRPr lang="en-GB" sz="3200" u="sng" dirty="0">
              <a:solidFill>
                <a:schemeClr val="bg1"/>
              </a:solidFill>
            </a:endParaRPr>
          </a:p>
        </p:txBody>
      </p:sp>
      <p:sp>
        <p:nvSpPr>
          <p:cNvPr id="3" name="TextBox 2"/>
          <p:cNvSpPr txBox="1"/>
          <p:nvPr/>
        </p:nvSpPr>
        <p:spPr>
          <a:xfrm>
            <a:off x="539552" y="4653136"/>
            <a:ext cx="8280920" cy="1938992"/>
          </a:xfrm>
          <a:prstGeom prst="rect">
            <a:avLst/>
          </a:prstGeom>
          <a:noFill/>
        </p:spPr>
        <p:txBody>
          <a:bodyPr wrap="square" rtlCol="0">
            <a:spAutoFit/>
          </a:bodyPr>
          <a:lstStyle/>
          <a:p>
            <a:pPr algn="ctr"/>
            <a:r>
              <a:rPr lang="en-GB" sz="2400" dirty="0" smtClean="0">
                <a:solidFill>
                  <a:schemeClr val="bg1"/>
                </a:solidFill>
              </a:rPr>
              <a:t>Zogg has 4 moons pi </a:t>
            </a:r>
            <a:r>
              <a:rPr lang="en-GB" sz="2400" dirty="0">
                <a:solidFill>
                  <a:schemeClr val="bg1"/>
                </a:solidFill>
              </a:rPr>
              <a:t>M</a:t>
            </a:r>
            <a:r>
              <a:rPr lang="en-GB" sz="2400" dirty="0" smtClean="0">
                <a:solidFill>
                  <a:schemeClr val="bg1"/>
                </a:solidFill>
              </a:rPr>
              <a:t>u, Sigma </a:t>
            </a:r>
            <a:r>
              <a:rPr lang="en-GB" sz="2400" dirty="0">
                <a:solidFill>
                  <a:schemeClr val="bg1"/>
                </a:solidFill>
              </a:rPr>
              <a:t>I</a:t>
            </a:r>
            <a:r>
              <a:rPr lang="en-GB" sz="2400" dirty="0" smtClean="0">
                <a:solidFill>
                  <a:schemeClr val="bg1"/>
                </a:solidFill>
              </a:rPr>
              <a:t>ota, Nu Ma and </a:t>
            </a:r>
            <a:r>
              <a:rPr lang="en-GB" sz="2400" dirty="0">
                <a:solidFill>
                  <a:schemeClr val="bg1"/>
                </a:solidFill>
              </a:rPr>
              <a:t>I</a:t>
            </a:r>
            <a:r>
              <a:rPr lang="en-GB" sz="2400" dirty="0" smtClean="0">
                <a:solidFill>
                  <a:schemeClr val="bg1"/>
                </a:solidFill>
              </a:rPr>
              <a:t>ota Omega. Iota Omega is the most well known and there are signs of life, water and we will be sending a probe up in the very soon in the near future. Sigma Iota is half the size of Zogg yet Nu Ma is one eighth of planet Zogg   </a:t>
            </a:r>
            <a:endParaRPr lang="en-GB" sz="2400" dirty="0">
              <a:solidFill>
                <a:schemeClr val="bg1"/>
              </a:solidFill>
            </a:endParaRPr>
          </a:p>
        </p:txBody>
      </p:sp>
      <p:sp>
        <p:nvSpPr>
          <p:cNvPr id="5" name="Rectangle 4"/>
          <p:cNvSpPr/>
          <p:nvPr/>
        </p:nvSpPr>
        <p:spPr>
          <a:xfrm>
            <a:off x="0" y="584775"/>
            <a:ext cx="9144000" cy="584775"/>
          </a:xfrm>
          <a:prstGeom prst="rect">
            <a:avLst/>
          </a:prstGeom>
        </p:spPr>
        <p:txBody>
          <a:bodyPr wrap="square">
            <a:spAutoFit/>
          </a:bodyPr>
          <a:lstStyle/>
          <a:p>
            <a:pPr algn="ctr"/>
            <a:r>
              <a:rPr lang="en-GB" sz="3200" u="sng" dirty="0">
                <a:solidFill>
                  <a:schemeClr val="bg1"/>
                </a:solidFill>
                <a:latin typeface="Wingdings" pitchFamily="2" charset="2"/>
              </a:rPr>
              <a:t>What are Zogg’s moons? </a:t>
            </a:r>
          </a:p>
        </p:txBody>
      </p:sp>
      <p:sp>
        <p:nvSpPr>
          <p:cNvPr id="7" name="Rectangle 6"/>
          <p:cNvSpPr/>
          <p:nvPr/>
        </p:nvSpPr>
        <p:spPr>
          <a:xfrm>
            <a:off x="467544" y="1169550"/>
            <a:ext cx="8064896" cy="2308324"/>
          </a:xfrm>
          <a:prstGeom prst="rect">
            <a:avLst/>
          </a:prstGeom>
        </p:spPr>
        <p:txBody>
          <a:bodyPr wrap="square">
            <a:spAutoFit/>
          </a:bodyPr>
          <a:lstStyle/>
          <a:p>
            <a:pPr algn="ctr"/>
            <a:r>
              <a:rPr lang="en-GB" dirty="0">
                <a:solidFill>
                  <a:schemeClr val="bg1"/>
                </a:solidFill>
                <a:latin typeface="Wingdings" pitchFamily="2" charset="2"/>
              </a:rPr>
              <a:t>Zogg has 4 moons pi Mu, Sigma Iota, Nu Ma and Iota Omega. Iota Omega is the most well known and there are signs of life, water and we will be sending a probe up in the very soon in the near future. Sigma Iota is half the size of Zogg yet Nu Ma is one eighth of planet Zogg   </a:t>
            </a:r>
          </a:p>
        </p:txBody>
      </p:sp>
      <p:sp>
        <p:nvSpPr>
          <p:cNvPr id="8" name="TextBox 7"/>
          <p:cNvSpPr txBox="1"/>
          <p:nvPr/>
        </p:nvSpPr>
        <p:spPr>
          <a:xfrm>
            <a:off x="551813" y="3731653"/>
            <a:ext cx="7992888" cy="646331"/>
          </a:xfrm>
          <a:prstGeom prst="rect">
            <a:avLst/>
          </a:prstGeom>
          <a:noFill/>
        </p:spPr>
        <p:txBody>
          <a:bodyPr wrap="square" rtlCol="0">
            <a:spAutoFit/>
          </a:bodyPr>
          <a:lstStyle/>
          <a:p>
            <a:pPr algn="ctr"/>
            <a:r>
              <a:rPr lang="en-GB" sz="3600" u="sng" dirty="0" smtClean="0">
                <a:solidFill>
                  <a:schemeClr val="bg1"/>
                </a:solidFill>
              </a:rPr>
              <a:t>translation</a:t>
            </a:r>
            <a:endParaRPr lang="en-GB" sz="3600" u="sng" dirty="0">
              <a:solidFill>
                <a:schemeClr val="bg1"/>
              </a:solidFill>
            </a:endParaRPr>
          </a:p>
        </p:txBody>
      </p:sp>
    </p:spTree>
    <p:extLst>
      <p:ext uri="{BB962C8B-B14F-4D97-AF65-F5344CB8AC3E}">
        <p14:creationId xmlns:p14="http://schemas.microsoft.com/office/powerpoint/2010/main" val="3525155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ircle(in)">
                                      <p:cBhvr>
                                        <p:cTn id="14" dur="2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ipe(down)">
                                      <p:cBhvr>
                                        <p:cTn id="24" dur="580">
                                          <p:stCondLst>
                                            <p:cond delay="0"/>
                                          </p:stCondLst>
                                        </p:cTn>
                                        <p:tgtEl>
                                          <p:spTgt spid="8">
                                            <p:txEl>
                                              <p:pRg st="0" end="0"/>
                                            </p:txEl>
                                          </p:spTgt>
                                        </p:tgtEl>
                                      </p:cBhvr>
                                    </p:animEffect>
                                    <p:anim calcmode="lin" valueType="num">
                                      <p:cBhvr>
                                        <p:cTn id="25"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xEl>
                                              <p:pRg st="0" end="0"/>
                                            </p:txEl>
                                          </p:spTgt>
                                        </p:tgtEl>
                                      </p:cBhvr>
                                      <p:to x="100000" y="60000"/>
                                    </p:animScale>
                                    <p:animScale>
                                      <p:cBhvr>
                                        <p:cTn id="31" dur="166" decel="50000">
                                          <p:stCondLst>
                                            <p:cond delay="676"/>
                                          </p:stCondLst>
                                        </p:cTn>
                                        <p:tgtEl>
                                          <p:spTgt spid="8">
                                            <p:txEl>
                                              <p:pRg st="0" end="0"/>
                                            </p:txEl>
                                          </p:spTgt>
                                        </p:tgtEl>
                                      </p:cBhvr>
                                      <p:to x="100000" y="100000"/>
                                    </p:animScale>
                                    <p:animScale>
                                      <p:cBhvr>
                                        <p:cTn id="32" dur="26">
                                          <p:stCondLst>
                                            <p:cond delay="1312"/>
                                          </p:stCondLst>
                                        </p:cTn>
                                        <p:tgtEl>
                                          <p:spTgt spid="8">
                                            <p:txEl>
                                              <p:pRg st="0" end="0"/>
                                            </p:txEl>
                                          </p:spTgt>
                                        </p:tgtEl>
                                      </p:cBhvr>
                                      <p:to x="100000" y="80000"/>
                                    </p:animScale>
                                    <p:animScale>
                                      <p:cBhvr>
                                        <p:cTn id="33" dur="166" decel="50000">
                                          <p:stCondLst>
                                            <p:cond delay="1338"/>
                                          </p:stCondLst>
                                        </p:cTn>
                                        <p:tgtEl>
                                          <p:spTgt spid="8">
                                            <p:txEl>
                                              <p:pRg st="0" end="0"/>
                                            </p:txEl>
                                          </p:spTgt>
                                        </p:tgtEl>
                                      </p:cBhvr>
                                      <p:to x="100000" y="100000"/>
                                    </p:animScale>
                                    <p:animScale>
                                      <p:cBhvr>
                                        <p:cTn id="34" dur="26">
                                          <p:stCondLst>
                                            <p:cond delay="1642"/>
                                          </p:stCondLst>
                                        </p:cTn>
                                        <p:tgtEl>
                                          <p:spTgt spid="8">
                                            <p:txEl>
                                              <p:pRg st="0" end="0"/>
                                            </p:txEl>
                                          </p:spTgt>
                                        </p:tgtEl>
                                      </p:cBhvr>
                                      <p:to x="100000" y="90000"/>
                                    </p:animScale>
                                    <p:animScale>
                                      <p:cBhvr>
                                        <p:cTn id="35" dur="166" decel="50000">
                                          <p:stCondLst>
                                            <p:cond delay="1668"/>
                                          </p:stCondLst>
                                        </p:cTn>
                                        <p:tgtEl>
                                          <p:spTgt spid="8">
                                            <p:txEl>
                                              <p:pRg st="0" end="0"/>
                                            </p:txEl>
                                          </p:spTgt>
                                        </p:tgtEl>
                                      </p:cBhvr>
                                      <p:to x="100000" y="100000"/>
                                    </p:animScale>
                                    <p:animScale>
                                      <p:cBhvr>
                                        <p:cTn id="36" dur="26">
                                          <p:stCondLst>
                                            <p:cond delay="1808"/>
                                          </p:stCondLst>
                                        </p:cTn>
                                        <p:tgtEl>
                                          <p:spTgt spid="8">
                                            <p:txEl>
                                              <p:pRg st="0" end="0"/>
                                            </p:txEl>
                                          </p:spTgt>
                                        </p:tgtEl>
                                      </p:cBhvr>
                                      <p:to x="100000" y="95000"/>
                                    </p:animScale>
                                    <p:animScale>
                                      <p:cBhvr>
                                        <p:cTn id="37" dur="166" decel="50000">
                                          <p:stCondLst>
                                            <p:cond delay="1834"/>
                                          </p:stCondLst>
                                        </p:cTn>
                                        <p:tgtEl>
                                          <p:spTgt spid="8">
                                            <p:txEl>
                                              <p:pRg st="0" end="0"/>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wheel(1)">
                                      <p:cBhvr>
                                        <p:cTn id="4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TextBox 1"/>
          <p:cNvSpPr txBox="1"/>
          <p:nvPr/>
        </p:nvSpPr>
        <p:spPr>
          <a:xfrm>
            <a:off x="251520" y="117693"/>
            <a:ext cx="8640960" cy="6740307"/>
          </a:xfrm>
          <a:prstGeom prst="rect">
            <a:avLst/>
          </a:prstGeom>
          <a:noFill/>
        </p:spPr>
        <p:txBody>
          <a:bodyPr wrap="square" rtlCol="0">
            <a:spAutoFit/>
          </a:bodyPr>
          <a:lstStyle/>
          <a:p>
            <a:pPr algn="ctr"/>
            <a:r>
              <a:rPr lang="en-GB" sz="5400" dirty="0" smtClean="0">
                <a:solidFill>
                  <a:schemeClr val="accent2">
                    <a:lumMod val="20000"/>
                    <a:lumOff val="80000"/>
                  </a:schemeClr>
                </a:solidFill>
              </a:rPr>
              <a:t>Zogg is a very extremely interesting planet in the solar system Zoggimus . We are hoping to find out more about this fascinating planet in the near 3 months when the probe has finally reached Zogg </a:t>
            </a:r>
            <a:endParaRPr lang="en-GB" sz="5400" dirty="0">
              <a:solidFill>
                <a:schemeClr val="accent2">
                  <a:lumMod val="20000"/>
                  <a:lumOff val="80000"/>
                </a:schemeClr>
              </a:solidFill>
            </a:endParaRPr>
          </a:p>
        </p:txBody>
      </p:sp>
    </p:spTree>
    <p:extLst>
      <p:ext uri="{BB962C8B-B14F-4D97-AF65-F5344CB8AC3E}">
        <p14:creationId xmlns:p14="http://schemas.microsoft.com/office/powerpoint/2010/main" val="18106675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extBox 2"/>
          <p:cNvSpPr txBox="1"/>
          <p:nvPr/>
        </p:nvSpPr>
        <p:spPr>
          <a:xfrm>
            <a:off x="179511" y="260648"/>
            <a:ext cx="7416824" cy="1446550"/>
          </a:xfrm>
          <a:prstGeom prst="rect">
            <a:avLst/>
          </a:prstGeom>
          <a:noFill/>
        </p:spPr>
        <p:txBody>
          <a:bodyPr wrap="square" rtlCol="0">
            <a:spAutoFit/>
          </a:bodyPr>
          <a:lstStyle/>
          <a:p>
            <a:pPr algn="ctr"/>
            <a:r>
              <a:rPr lang="en-GB" sz="2200" dirty="0" smtClean="0">
                <a:solidFill>
                  <a:schemeClr val="accent2">
                    <a:lumMod val="20000"/>
                    <a:lumOff val="80000"/>
                  </a:schemeClr>
                </a:solidFill>
              </a:rPr>
              <a:t>I hope we can find out more about Zogg and Zoggimus but I guess we will never know all the secrets of this amazing solar system and we will never fully  uncover the secrets of our solar system as well.  </a:t>
            </a:r>
            <a:endParaRPr lang="en-GB" sz="2200" dirty="0">
              <a:solidFill>
                <a:schemeClr val="accent2">
                  <a:lumMod val="20000"/>
                  <a:lumOff val="80000"/>
                </a:schemeClr>
              </a:solidFill>
            </a:endParaRPr>
          </a:p>
        </p:txBody>
      </p:sp>
      <p:sp>
        <p:nvSpPr>
          <p:cNvPr id="4" name="TextBox 3"/>
          <p:cNvSpPr txBox="1"/>
          <p:nvPr/>
        </p:nvSpPr>
        <p:spPr>
          <a:xfrm>
            <a:off x="3887923" y="6237312"/>
            <a:ext cx="5256077" cy="400110"/>
          </a:xfrm>
          <a:prstGeom prst="rect">
            <a:avLst/>
          </a:prstGeom>
          <a:noFill/>
        </p:spPr>
        <p:txBody>
          <a:bodyPr wrap="square" rtlCol="0">
            <a:spAutoFit/>
          </a:bodyPr>
          <a:lstStyle/>
          <a:p>
            <a:r>
              <a:rPr lang="en-GB" sz="2000" dirty="0" smtClean="0"/>
              <a:t>That’s all for now on the amazing plant of </a:t>
            </a:r>
            <a:r>
              <a:rPr lang="en-GB" sz="2000" dirty="0" err="1" smtClean="0"/>
              <a:t>zogg</a:t>
            </a:r>
            <a:r>
              <a:rPr lang="en-GB" sz="2000" dirty="0" smtClean="0"/>
              <a:t> </a:t>
            </a:r>
            <a:endParaRPr lang="en-GB" sz="2000" dirty="0"/>
          </a:p>
        </p:txBody>
      </p:sp>
    </p:spTree>
    <p:extLst>
      <p:ext uri="{BB962C8B-B14F-4D97-AF65-F5344CB8AC3E}">
        <p14:creationId xmlns:p14="http://schemas.microsoft.com/office/powerpoint/2010/main" val="8248468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777</Words>
  <Application>Microsoft Office PowerPoint</Application>
  <PresentationFormat>On-screen Show (4:3)</PresentationFormat>
  <Paragraphs>29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Zogg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Zogg</dc:title>
  <dc:creator>estephens</dc:creator>
  <cp:lastModifiedBy>estephens</cp:lastModifiedBy>
  <cp:revision>29</cp:revision>
  <dcterms:created xsi:type="dcterms:W3CDTF">2016-02-12T10:20:57Z</dcterms:created>
  <dcterms:modified xsi:type="dcterms:W3CDTF">2016-03-11T12:21:07Z</dcterms:modified>
</cp:coreProperties>
</file>