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57" r:id="rId4"/>
    <p:sldId id="258" r:id="rId5"/>
    <p:sldId id="259" r:id="rId6"/>
    <p:sldId id="260" r:id="rId7"/>
    <p:sldId id="262" r:id="rId8"/>
    <p:sldId id="264" r:id="rId9"/>
    <p:sldId id="266" r:id="rId10"/>
    <p:sldId id="267" r:id="rId11"/>
    <p:sldId id="268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FF269-F866-47FC-80DB-2ACA4C1CC709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F4FFC-A9AA-4586-BDCF-5C4E65F4AF3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47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F4FFC-A9AA-4586-BDCF-5C4E65F4AF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04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F4FFC-A9AA-4586-BDCF-5C4E65F4AF3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9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7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28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34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21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2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44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23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55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116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41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50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12C35-0C3C-4588-8B9F-325C94CAA74A}" type="datetimeFigureOut">
              <a:rPr lang="en-GB" smtClean="0"/>
              <a:t>07/03/2016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E2DF3-D83F-4FE0-816C-A5F78A3AB6B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43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slide" Target="slide3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4.png"/><Relationship Id="rId5" Type="http://schemas.openxmlformats.org/officeDocument/2006/relationships/slide" Target="slide11.xml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" Target="slide3.xml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ertassets.blob.core.windows.net/image/0b64fbb2/0b64fbb2-1111-4aca-a8e6-32244e294235/brick_pile.jpg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jigsawsdelivered.com.au/imageoutput.php?file=4237&amp;w=750&amp;h=750&amp;q=70" TargetMode="Externa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blog.morries.com/2015/10/five-automotive-halloween-costume-ideas/pumpkin_car/" TargetMode="External"/><Relationship Id="rId3" Type="http://schemas.openxmlformats.org/officeDocument/2006/relationships/slide" Target="slide3.xml"/><Relationship Id="rId7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umbs.dreamstime.com/z/funny-cute-flower-monster-guys-26785675.jpg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thumbs.dreamstime.com/z/rainbow-seeds-88124.jpg" TargetMode="Externa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://www.sadiethepilot.com/aaweb/blogpix13/ice_final_l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" Target="slide3.xml"/><Relationship Id="rId7" Type="http://schemas.openxmlformats.org/officeDocument/2006/relationships/hyperlink" Target="https://www.google.co.uk/url?q=https://www.pinterest.com/electricrun/electric-art/&amp;sa=U&amp;ved=0ahUKEwjlyt_muO_KAhUJWxQKHWGBAI0QwW4IOjAS&amp;usg=AFQjCNExudl7T15uDxXQTtTqZa5WmcvmT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slide" Target="slide3.xml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54142"/>
            <a:ext cx="5400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 smtClean="0">
                <a:latin typeface="Agency FB" pitchFamily="34" charset="0"/>
              </a:rPr>
              <a:t>The Planet of Never Believe</a:t>
            </a:r>
            <a:endParaRPr lang="en-GB" sz="11000" dirty="0">
              <a:latin typeface="Agency FB" pitchFamily="34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6444208" y="4581128"/>
            <a:ext cx="2483768" cy="208823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552478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hlinkClick r:id="rId3" action="ppaction://hlinksldjump"/>
              </a:rPr>
              <a:t>EXPLORE  THE PLANET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5625244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gency FB" pitchFamily="34" charset="0"/>
              </a:rPr>
              <a:t>By Amelia Metcalf</a:t>
            </a:r>
            <a:endParaRPr lang="en-GB" sz="44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empus Sans ITC" pitchFamily="82" charset="0"/>
              </a:rPr>
              <a:t>Iceychoo</a:t>
            </a:r>
            <a:r>
              <a:rPr lang="en-GB" dirty="0" smtClean="0">
                <a:latin typeface="Harrington" pitchFamily="82" charset="0"/>
              </a:rPr>
              <a:t>l</a:t>
            </a:r>
            <a:endParaRPr lang="en-GB" dirty="0">
              <a:latin typeface="Harrington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368" y1="39474" x2="17368" y2="39474"/>
                        <a14:foregroundMark x1="17018" y1="37193" x2="17018" y2="37193"/>
                        <a14:foregroundMark x1="18947" y1="34561" x2="18947" y2="34561"/>
                        <a14:foregroundMark x1="20351" y1="31930" x2="20351" y2="31930"/>
                        <a14:foregroundMark x1="23158" y1="28421" x2="23158" y2="28421"/>
                        <a14:foregroundMark x1="24737" y1="25614" x2="24737" y2="25614"/>
                        <a14:foregroundMark x1="26842" y1="23509" x2="26842" y2="23509"/>
                        <a14:foregroundMark x1="28070" y1="20702" x2="28070" y2="20702"/>
                        <a14:foregroundMark x1="24912" y1="18772" x2="24912" y2="18772"/>
                        <a14:foregroundMark x1="20877" y1="16140" x2="20877" y2="16140"/>
                        <a14:foregroundMark x1="17368" y1="14737" x2="17368" y2="14737"/>
                        <a14:foregroundMark x1="15263" y1="18947" x2="15263" y2="18947"/>
                        <a14:foregroundMark x1="13333" y1="23509" x2="13333" y2="23509"/>
                        <a14:foregroundMark x1="11754" y1="26667" x2="11754" y2="26667"/>
                        <a14:foregroundMark x1="10877" y1="22807" x2="10877" y2="22807"/>
                        <a14:foregroundMark x1="13333" y1="18772" x2="13333" y2="18772"/>
                        <a14:foregroundMark x1="15789" y1="14737" x2="15789" y2="14737"/>
                        <a14:foregroundMark x1="22982" y1="12807" x2="22982" y2="12807"/>
                        <a14:foregroundMark x1="27368" y1="16140" x2="27368" y2="16140"/>
                        <a14:foregroundMark x1="30526" y1="18246" x2="30526" y2="18246"/>
                        <a14:foregroundMark x1="33684" y1="16667" x2="33684" y2="16667"/>
                        <a14:foregroundMark x1="37193" y1="15088" x2="37193" y2="15088"/>
                        <a14:foregroundMark x1="43158" y1="11930" x2="43158" y2="11930"/>
                        <a14:foregroundMark x1="46667" y1="11579" x2="46667" y2="11579"/>
                        <a14:foregroundMark x1="54035" y1="10877" x2="54035" y2="10877"/>
                        <a14:foregroundMark x1="58947" y1="11404" x2="58947" y2="11404"/>
                        <a14:foregroundMark x1="63333" y1="12632" x2="63333" y2="12632"/>
                        <a14:foregroundMark x1="66316" y1="13158" x2="66316" y2="13158"/>
                        <a14:foregroundMark x1="69474" y1="14386" x2="69474" y2="14386"/>
                        <a14:foregroundMark x1="71228" y1="15614" x2="71228" y2="15614"/>
                        <a14:foregroundMark x1="74035" y1="16140" x2="74035" y2="16140"/>
                        <a14:foregroundMark x1="77018" y1="15439" x2="77018" y2="15439"/>
                        <a14:foregroundMark x1="78070" y1="13333" x2="78070" y2="13333"/>
                        <a14:foregroundMark x1="80175" y1="12632" x2="80175" y2="12632"/>
                        <a14:foregroundMark x1="82456" y1="12281" x2="82456" y2="12281"/>
                        <a14:foregroundMark x1="75088" y1="18947" x2="75088" y2="18947"/>
                        <a14:foregroundMark x1="78772" y1="20351" x2="78772" y2="20351"/>
                        <a14:foregroundMark x1="81404" y1="23158" x2="81404" y2="23158"/>
                        <a14:foregroundMark x1="85789" y1="26842" x2="85789" y2="26842"/>
                        <a14:foregroundMark x1="86667" y1="31053" x2="86667" y2="31053"/>
                        <a14:foregroundMark x1="89123" y1="36316" x2="89123" y2="36316"/>
                        <a14:foregroundMark x1="88246" y1="41754" x2="88246" y2="41754"/>
                        <a14:foregroundMark x1="88772" y1="46491" x2="88772" y2="46491"/>
                        <a14:foregroundMark x1="88772" y1="52105" x2="88772" y2="52105"/>
                        <a14:foregroundMark x1="87544" y1="57719" x2="87544" y2="57719"/>
                        <a14:foregroundMark x1="86316" y1="62632" x2="86316" y2="62632"/>
                        <a14:foregroundMark x1="88246" y1="63860" x2="88246" y2="63860"/>
                        <a14:foregroundMark x1="88070" y1="68246" x2="88070" y2="68246"/>
                        <a14:foregroundMark x1="84737" y1="69298" x2="84737" y2="69298"/>
                        <a14:foregroundMark x1="80702" y1="72807" x2="80702" y2="72807"/>
                        <a14:foregroundMark x1="78596" y1="75088" x2="78596" y2="75088"/>
                        <a14:foregroundMark x1="77895" y1="76140" x2="77895" y2="76140"/>
                        <a14:foregroundMark x1="78596" y1="79649" x2="78596" y2="79649"/>
                        <a14:foregroundMark x1="81053" y1="86140" x2="81053" y2="86140"/>
                        <a14:foregroundMark x1="80702" y1="88596" x2="80702" y2="88596"/>
                        <a14:foregroundMark x1="80702" y1="88596" x2="80702" y2="88596"/>
                        <a14:foregroundMark x1="66842" y1="88947" x2="66842" y2="88947"/>
                        <a14:foregroundMark x1="64561" y1="86140" x2="64561" y2="86140"/>
                        <a14:foregroundMark x1="68947" y1="88947" x2="68947" y2="88947"/>
                        <a14:foregroundMark x1="72281" y1="88947" x2="72281" y2="88947"/>
                        <a14:foregroundMark x1="74211" y1="88947" x2="74211" y2="88947"/>
                        <a14:foregroundMark x1="77368" y1="88947" x2="77368" y2="88947"/>
                        <a14:foregroundMark x1="60175" y1="85614" x2="60175" y2="85614"/>
                        <a14:foregroundMark x1="54386" y1="86140" x2="54386" y2="86140"/>
                        <a14:foregroundMark x1="50000" y1="86140" x2="50000" y2="86140"/>
                        <a14:foregroundMark x1="47719" y1="86140" x2="47719" y2="86140"/>
                        <a14:foregroundMark x1="56667" y1="87193" x2="56667" y2="87193"/>
                        <a14:foregroundMark x1="61404" y1="85614" x2="61404" y2="85614"/>
                        <a14:foregroundMark x1="45439" y1="88596" x2="45439" y2="88596"/>
                        <a14:foregroundMark x1="30877" y1="79298" x2="30877" y2="79298"/>
                        <a14:foregroundMark x1="30877" y1="82456" x2="30877" y2="82456"/>
                        <a14:foregroundMark x1="30351" y1="86316" x2="30351" y2="86316"/>
                        <a14:foregroundMark x1="31404" y1="88596" x2="31404" y2="88596"/>
                        <a14:foregroundMark x1="34386" y1="88596" x2="34386" y2="88596"/>
                        <a14:foregroundMark x1="36491" y1="88947" x2="36491" y2="88947"/>
                        <a14:foregroundMark x1="40877" y1="88596" x2="40877" y2="88596"/>
                        <a14:foregroundMark x1="30175" y1="77895" x2="30175" y2="77895"/>
                        <a14:foregroundMark x1="26491" y1="73860" x2="26491" y2="73860"/>
                        <a14:foregroundMark x1="24035" y1="75965" x2="24035" y2="75965"/>
                        <a14:foregroundMark x1="21228" y1="74561" x2="21228" y2="74561"/>
                        <a14:foregroundMark x1="19649" y1="72281" x2="19649" y2="72281"/>
                        <a14:foregroundMark x1="20175" y1="68947" x2="20175" y2="68947"/>
                        <a14:foregroundMark x1="20702" y1="66491" x2="20702" y2="66491"/>
                        <a14:foregroundMark x1="20702" y1="66491" x2="20702" y2="66491"/>
                        <a14:foregroundMark x1="19649" y1="57018" x2="19649" y2="57018"/>
                        <a14:foregroundMark x1="20175" y1="63158" x2="20175" y2="63158"/>
                        <a14:foregroundMark x1="19649" y1="61053" x2="19649" y2="61053"/>
                        <a14:foregroundMark x1="17895" y1="54035" x2="17895" y2="54035"/>
                        <a14:foregroundMark x1="16842" y1="49649" x2="16842" y2="49649"/>
                        <a14:foregroundMark x1="16842" y1="45263" x2="16842" y2="45263"/>
                        <a14:foregroundMark x1="16842" y1="43158" x2="16842" y2="4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348880"/>
            <a:ext cx="2232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empus Sans ITC" pitchFamily="82" charset="0"/>
              </a:rPr>
              <a:t>Maths,literacy,science,icecream making you name a class this school will teach it.But they do not use pencils and rulers oh no they use Pop Flowers moulded into anything they like. </a:t>
            </a:r>
            <a:endParaRPr lang="en-GB" dirty="0">
              <a:latin typeface="Tempus Sans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116" y="4641418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empus Sans ITC" pitchFamily="82" charset="0"/>
              </a:rPr>
              <a:t>Wild and weird that is what you would call these school dinners. I was lucky enough to try a plate of bubbles and glass of icy ooze water. As well as the beautiful appearance the taste is exotic and tangy..</a:t>
            </a:r>
            <a:endParaRPr lang="en-GB" dirty="0">
              <a:latin typeface="Tempus Sans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03419"/>
            <a:ext cx="2016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empus Sans ITC" pitchFamily="82" charset="0"/>
              </a:rPr>
              <a:t>The Boo </a:t>
            </a:r>
            <a:r>
              <a:rPr lang="en-GB" dirty="0" err="1" smtClean="0">
                <a:latin typeface="Tempus Sans ITC" pitchFamily="82" charset="0"/>
              </a:rPr>
              <a:t>Boo</a:t>
            </a:r>
            <a:r>
              <a:rPr lang="en-GB" dirty="0" smtClean="0">
                <a:latin typeface="Tempus Sans ITC" pitchFamily="82" charset="0"/>
              </a:rPr>
              <a:t> Chink is an entertaining creature, which grows just above the Icy Ooze Lake liked to watch the Zupils run around and play with the school pet.</a:t>
            </a:r>
            <a:endParaRPr lang="en-GB" dirty="0">
              <a:latin typeface="Tempus Sans ITC" pitchFamily="82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1052"/>
            <a:ext cx="3048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16288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empus Sans ITC" pitchFamily="82" charset="0"/>
              </a:rPr>
              <a:t>Pupils live in a world of excitement and 5 star education.</a:t>
            </a:r>
            <a:endParaRPr lang="en-GB" dirty="0">
              <a:latin typeface="Tempus Sans ITC" pitchFamily="82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876256" y="5033036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434064" y="59331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6" action="ppaction://hlinksldjump"/>
              </a:rPr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30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latin typeface="Jokerman" pitchFamily="82" charset="0"/>
              </a:rPr>
              <a:t>Flower Pop Meadow</a:t>
            </a:r>
            <a:endParaRPr lang="en-GB" dirty="0">
              <a:latin typeface="Jokerm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6" y="4953000"/>
            <a:ext cx="19050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19863"/>
            <a:ext cx="1905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8" y="3743779"/>
            <a:ext cx="4320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Jokerman" pitchFamily="82" charset="0"/>
              </a:rPr>
              <a:t>Pop Flower Meadow sees many Zoggonians come and go searching for an unusual way to decorate their living pods</a:t>
            </a:r>
            <a:endParaRPr lang="en-GB" dirty="0">
              <a:latin typeface="Jokerm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6" y="1547726"/>
            <a:ext cx="208823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Jokerman" pitchFamily="82" charset="0"/>
              </a:rPr>
              <a:t>When the petals pop off they are moulded into anything and everything needed on the planet.</a:t>
            </a:r>
            <a:endParaRPr lang="en-GB" dirty="0">
              <a:latin typeface="Jokerman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2758312" cy="189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15" y="1697777"/>
            <a:ext cx="1731224" cy="173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-Point Star 8"/>
          <p:cNvSpPr/>
          <p:nvPr/>
        </p:nvSpPr>
        <p:spPr>
          <a:xfrm>
            <a:off x="7236296" y="4795529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hlinkClick r:id="rId7" action="ppaction://hlinksldjump"/>
          </p:cNvPr>
          <p:cNvSpPr txBox="1"/>
          <p:nvPr/>
        </p:nvSpPr>
        <p:spPr>
          <a:xfrm>
            <a:off x="7884367" y="5695629"/>
            <a:ext cx="73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Back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3641367"/>
            <a:ext cx="223224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Jokerman" pitchFamily="82" charset="0"/>
              </a:rPr>
              <a:t>You will never believe it but all Zaire salons on the planet use these flowers of amazement to die hair and decorate.</a:t>
            </a:r>
            <a:endParaRPr lang="en-GB" dirty="0"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 smtClean="0">
                <a:latin typeface="Gigi" pitchFamily="82" charset="0"/>
              </a:rPr>
              <a:t>Zaire Salon</a:t>
            </a:r>
            <a:endParaRPr lang="en-GB" sz="9600" dirty="0">
              <a:latin typeface="Gigi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300" y="119675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ristina" pitchFamily="66" charset="0"/>
              </a:rPr>
              <a:t>Imagine a place where you could get multi-coloured hair, a place where you can get any hair style at the touch of a button, a place where you can have a luxurious hair experience any time you like; well if you like the sound of that then you will want to come to the Zaire Salon.</a:t>
            </a:r>
            <a:endParaRPr lang="en-GB" dirty="0">
              <a:latin typeface="Pristina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791">
            <a:off x="318805" y="2400283"/>
            <a:ext cx="1743249" cy="174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t="23996"/>
          <a:stretch/>
        </p:blipFill>
        <p:spPr bwMode="auto">
          <a:xfrm rot="634586">
            <a:off x="2684190" y="2550847"/>
            <a:ext cx="3407027" cy="18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12230" y="3908723"/>
            <a:ext cx="1876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ristina" pitchFamily="66" charset="0"/>
              </a:rPr>
              <a:t>At the touch of a button you will have your dream hairstyle.</a:t>
            </a:r>
            <a:endParaRPr lang="en-GB" dirty="0">
              <a:latin typeface="Pristina" pitchFamily="66" charset="0"/>
            </a:endParaRPr>
          </a:p>
        </p:txBody>
      </p:sp>
      <p:pic>
        <p:nvPicPr>
          <p:cNvPr id="1031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15" y="1844824"/>
            <a:ext cx="1932806" cy="193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470557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ristina" pitchFamily="66" charset="0"/>
              </a:rPr>
              <a:t>Not only are you getting a fab new look you are having it done by Lord Zairington the best stylist in the world.</a:t>
            </a:r>
            <a:endParaRPr lang="en-GB" dirty="0">
              <a:latin typeface="Pristin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6716" y="5504459"/>
            <a:ext cx="39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Pristina" pitchFamily="66" charset="0"/>
              </a:rPr>
              <a:t>The salon also offers a range of wonderful planet wigs available at extremely reasonable prices.</a:t>
            </a:r>
            <a:endParaRPr lang="en-GB" dirty="0">
              <a:latin typeface="Pristin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08" y="4797421"/>
            <a:ext cx="199390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65814" y="564295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9" action="ppaction://hlinksldjump"/>
              </a:rPr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7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3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2360" y="908720"/>
            <a:ext cx="1174544" cy="44012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66"/>
                </a:solidFill>
                <a:latin typeface="Pristina" pitchFamily="66" charset="0"/>
              </a:rPr>
              <a:t>I told you, you could have a dream hairstyle at the touch of a button.</a:t>
            </a:r>
            <a:endParaRPr lang="en-GB" sz="2800" dirty="0">
              <a:solidFill>
                <a:srgbClr val="FF0066"/>
              </a:solidFill>
              <a:latin typeface="Pristina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57" y="5157192"/>
            <a:ext cx="167626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56376" y="59492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4" action="ppaction://hlinksldjump"/>
              </a:rPr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2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63915"/>
            <a:ext cx="302433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lgerian" pitchFamily="82" charset="0"/>
              </a:rPr>
              <a:t>On the day I discovered the Planet Of Never Believe I was on a once in a life time trip through space and I suddenly became aware of a spectacular looking planet . Fascinated and enthralled by its intriguing features I began to approach it to investigate.</a:t>
            </a:r>
          </a:p>
          <a:p>
            <a:endParaRPr lang="en-GB" sz="1600" dirty="0">
              <a:latin typeface="Algerian" pitchFamily="82" charset="0"/>
            </a:endParaRPr>
          </a:p>
          <a:p>
            <a:r>
              <a:rPr lang="en-GB" sz="1600" dirty="0" smtClean="0">
                <a:latin typeface="Algerian" pitchFamily="82" charset="0"/>
              </a:rPr>
              <a:t>On setting foot on the planet I was immediately spellbound by its beauty. There could be nowhere else in the galaxy quite like this. Such trees, creatures and amazing Zoggonians you would never believe it. This was a place I had to explore and record</a:t>
            </a:r>
          </a:p>
          <a:p>
            <a:endParaRPr lang="en-GB" sz="1600" dirty="0">
              <a:latin typeface="Algerian" pitchFamily="82" charset="0"/>
            </a:endParaRPr>
          </a:p>
          <a:p>
            <a:endParaRPr lang="en-GB" sz="1600" dirty="0" smtClean="0">
              <a:latin typeface="Algerian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9464" y="102304"/>
            <a:ext cx="302433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When most of my exploring and recording had been </a:t>
            </a:r>
            <a:r>
              <a:rPr lang="en-GB" dirty="0" smtClean="0">
                <a:latin typeface="Algerian" pitchFamily="82" charset="0"/>
              </a:rPr>
              <a:t>achieved, I </a:t>
            </a:r>
            <a:r>
              <a:rPr lang="en-GB" dirty="0" smtClean="0">
                <a:latin typeface="Algerian" pitchFamily="82" charset="0"/>
              </a:rPr>
              <a:t>realized that I had begun to feel very at home here and did not want to leave. All the friendly Zoggonians and never before seen creatures and trees it seemed </a:t>
            </a:r>
            <a:r>
              <a:rPr lang="en-GB" dirty="0" smtClean="0">
                <a:latin typeface="Algerian" pitchFamily="82" charset="0"/>
              </a:rPr>
              <a:t>too </a:t>
            </a:r>
            <a:r>
              <a:rPr lang="en-GB" dirty="0" smtClean="0">
                <a:latin typeface="Algerian" pitchFamily="82" charset="0"/>
              </a:rPr>
              <a:t>much to leave behind . Unfortunately though, my amazing adventure had come to an end.</a:t>
            </a:r>
          </a:p>
          <a:p>
            <a:endParaRPr lang="en-GB" dirty="0">
              <a:latin typeface="Algerian" pitchFamily="82" charset="0"/>
            </a:endParaRPr>
          </a:p>
          <a:p>
            <a:r>
              <a:rPr lang="en-GB" dirty="0" smtClean="0">
                <a:latin typeface="Algerian" pitchFamily="82" charset="0"/>
              </a:rPr>
              <a:t>However</a:t>
            </a:r>
            <a:r>
              <a:rPr lang="en-GB" dirty="0" smtClean="0">
                <a:latin typeface="Algerian" pitchFamily="82" charset="0"/>
              </a:rPr>
              <a:t>, now </a:t>
            </a:r>
            <a:r>
              <a:rPr lang="en-GB" dirty="0" smtClean="0">
                <a:latin typeface="Algerian" pitchFamily="82" charset="0"/>
              </a:rPr>
              <a:t>I have the fantastic opportunity of writing a wonderful book on my fabulous trip and relive all the memories.</a:t>
            </a:r>
          </a:p>
          <a:p>
            <a:endParaRPr lang="en-GB" dirty="0">
              <a:latin typeface="Algeri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3800" y="363914"/>
            <a:ext cx="1800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gerian" pitchFamily="82" charset="0"/>
              </a:rPr>
              <a:t>I hope this book will give some insight into the </a:t>
            </a:r>
            <a:r>
              <a:rPr lang="en-GB" dirty="0" smtClean="0">
                <a:latin typeface="Algerian" pitchFamily="82" charset="0"/>
              </a:rPr>
              <a:t>peculiar </a:t>
            </a:r>
            <a:r>
              <a:rPr lang="en-GB" dirty="0" smtClean="0">
                <a:latin typeface="Algerian" pitchFamily="82" charset="0"/>
              </a:rPr>
              <a:t>and mesmerizing encounters I had on the planet</a:t>
            </a:r>
          </a:p>
          <a:p>
            <a:endParaRPr lang="en-GB" dirty="0">
              <a:latin typeface="Algerian" pitchFamily="82" charset="0"/>
            </a:endParaRPr>
          </a:p>
          <a:p>
            <a:endParaRPr lang="en-GB" dirty="0" smtClean="0">
              <a:latin typeface="Algerian" pitchFamily="82" charset="0"/>
            </a:endParaRPr>
          </a:p>
          <a:p>
            <a:endParaRPr lang="en-GB" dirty="0">
              <a:latin typeface="Algerian" pitchFamily="82" charset="0"/>
            </a:endParaRPr>
          </a:p>
          <a:p>
            <a:endParaRPr lang="en-GB" dirty="0" smtClean="0">
              <a:latin typeface="Algerian" pitchFamily="82" charset="0"/>
            </a:endParaRPr>
          </a:p>
          <a:p>
            <a:endParaRPr lang="en-GB" dirty="0">
              <a:latin typeface="Algerian" pitchFamily="82" charset="0"/>
            </a:endParaRPr>
          </a:p>
          <a:p>
            <a:r>
              <a:rPr lang="en-GB" dirty="0" smtClean="0">
                <a:latin typeface="Algerian" pitchFamily="82" charset="0"/>
              </a:rPr>
              <a:t>Planet of Never Believe expert Amelia Metcalf</a:t>
            </a:r>
            <a:endParaRPr lang="en-GB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698" y="0"/>
            <a:ext cx="23250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Agency FB" pitchFamily="34" charset="0"/>
                <a:hlinkClick r:id="rId3" action="ppaction://hlinksldjump"/>
              </a:rPr>
              <a:t>Beach Hut Close</a:t>
            </a:r>
            <a:endParaRPr lang="en-GB" sz="1600" dirty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A wonderful huddle of quirky, fanciful beach huts lie in the centre of the picturesque landscape.</a:t>
            </a:r>
          </a:p>
          <a:p>
            <a:endParaRPr lang="en-GB" sz="1600" dirty="0" smtClean="0">
              <a:latin typeface="Agency FB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3" y="25121"/>
            <a:ext cx="23250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gency FB" pitchFamily="34" charset="0"/>
                <a:hlinkClick r:id="rId4" action="ppaction://hlinksldjump"/>
              </a:rPr>
              <a:t>Planet Allotment</a:t>
            </a:r>
            <a:endParaRPr lang="en-GB" sz="1600" dirty="0" smtClean="0"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This, what seems to be normal, allotment in fact produces some of the strangest fruit and veg known to man.</a:t>
            </a:r>
          </a:p>
          <a:p>
            <a:endParaRPr lang="en-GB" sz="24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2812" y="-36436"/>
            <a:ext cx="2325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gency FB" pitchFamily="34" charset="0"/>
              </a:rPr>
              <a:t> </a:t>
            </a:r>
            <a:r>
              <a:rPr lang="en-GB" sz="1600" dirty="0" smtClean="0">
                <a:latin typeface="Agency FB" pitchFamily="34" charset="0"/>
                <a:hlinkClick r:id="rId5" action="ppaction://hlinksldjump"/>
              </a:rPr>
              <a:t>Flower Pop Meadow</a:t>
            </a:r>
            <a:endParaRPr lang="en-GB" sz="1600" dirty="0" smtClean="0"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An intense mix of colours explodes over Flower Pop Meadow. This enchanting area sees many </a:t>
            </a:r>
            <a:r>
              <a:rPr lang="en-GB" sz="1600" dirty="0">
                <a:latin typeface="Agency FB" pitchFamily="34" charset="0"/>
              </a:rPr>
              <a:t>Z</a:t>
            </a:r>
            <a:r>
              <a:rPr lang="en-GB" sz="1600" dirty="0" smtClean="0">
                <a:latin typeface="Agency FB" pitchFamily="34" charset="0"/>
              </a:rPr>
              <a:t>ogonnians hunting for flowers with a twist.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6756" y="25121"/>
            <a:ext cx="2325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gency FB" pitchFamily="34" charset="0"/>
                <a:hlinkClick r:id="rId6" action="ppaction://hlinksldjump"/>
              </a:rPr>
              <a:t>Rocket Lake and Rocket Forest</a:t>
            </a:r>
            <a:endParaRPr lang="en-GB" sz="1600" dirty="0" smtClean="0"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In and around the forest is Rocket Fuel Lake used for refuelling and transportation in the Rocket Trees.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15" y="5532974"/>
            <a:ext cx="23250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gency FB" pitchFamily="34" charset="0"/>
                <a:hlinkClick r:id="rId7" action="ppaction://hlinksldjump"/>
              </a:rPr>
              <a:t>Fire Forest Beach</a:t>
            </a:r>
            <a:endParaRPr lang="en-GB" sz="1600" dirty="0" smtClean="0"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Fire Forest Beach is a beautiful place with golden sands and crystal blue waters perfect for a peaceful break.</a:t>
            </a:r>
          </a:p>
          <a:p>
            <a:endParaRPr lang="en-GB" sz="2400" dirty="0" smtClean="0">
              <a:latin typeface="Agency FB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6" y="5534561"/>
            <a:ext cx="2325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gency FB" pitchFamily="34" charset="0"/>
                <a:hlinkClick r:id="rId8" action="ppaction://hlinksldjump"/>
              </a:rPr>
              <a:t>Ice Palace Place</a:t>
            </a:r>
            <a:endParaRPr lang="en-GB" sz="1600" dirty="0" smtClean="0"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Crystal carvings, beautiful patterns and luxurious snowy furniture. This is the place Zoggonians call home.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gency FB" pitchFamily="34" charset="0"/>
              </a:rPr>
              <a:t>I</a:t>
            </a:r>
            <a:endParaRPr lang="en-GB" sz="1600" dirty="0" smtClean="0">
              <a:latin typeface="Agency FB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0669" y="5552461"/>
            <a:ext cx="2325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gency FB" pitchFamily="34" charset="0"/>
                <a:hlinkClick r:id="rId9" action="ppaction://hlinksldjump"/>
              </a:rPr>
              <a:t>Bubble Mountain</a:t>
            </a:r>
            <a:endParaRPr lang="en-GB" sz="1600" dirty="0" smtClean="0">
              <a:latin typeface="Agency FB" pitchFamily="34" charset="0"/>
            </a:endParaRPr>
          </a:p>
          <a:p>
            <a:r>
              <a:rPr lang="en-GB" sz="1600" dirty="0" smtClean="0">
                <a:latin typeface="Agency FB" pitchFamily="34" charset="0"/>
              </a:rPr>
              <a:t> Snow bubbles grow on Bubble Mountain and are used for yummy snacks for Ziggupils at the Iceychool.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5738" y="5506244"/>
            <a:ext cx="1979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gency FB" pitchFamily="34" charset="0"/>
                <a:hlinkClick r:id="rId10" action="ppaction://hlinksldjump"/>
              </a:rPr>
              <a:t>Iceychoo</a:t>
            </a:r>
            <a:r>
              <a:rPr lang="en-GB" sz="1600" dirty="0" smtClean="0">
                <a:latin typeface="Agency FB" pitchFamily="34" charset="0"/>
              </a:rPr>
              <a:t>l</a:t>
            </a:r>
          </a:p>
          <a:p>
            <a:r>
              <a:rPr lang="en-GB" sz="1600" dirty="0" smtClean="0">
                <a:latin typeface="Agency FB" pitchFamily="34" charset="0"/>
              </a:rPr>
              <a:t>You will never believe it but Ziggupils only go to this school of wonderment and education 3 times a week.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44" y="1594780"/>
            <a:ext cx="5482517" cy="3938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573" y="2204864"/>
            <a:ext cx="1853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gency FB" pitchFamily="34" charset="0"/>
              </a:rPr>
              <a:t>Imagine a place where you could get multi-coloured hair, a place where you can get any hair style at the touch of a button, a place where you can have a luxurious hair experience any time you like; well if you like the sound of that then you will want to come to the </a:t>
            </a:r>
            <a:r>
              <a:rPr lang="en-GB" sz="1600" dirty="0" smtClean="0">
                <a:latin typeface="Agency FB" pitchFamily="34" charset="0"/>
              </a:rPr>
              <a:t>Zaire </a:t>
            </a:r>
            <a:r>
              <a:rPr lang="en-GB" sz="1600" dirty="0">
                <a:latin typeface="Agency FB" pitchFamily="34" charset="0"/>
              </a:rPr>
              <a:t>Salon.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132" y="1717892"/>
            <a:ext cx="17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gency FB" pitchFamily="34" charset="0"/>
                <a:hlinkClick r:id="rId12" action="ppaction://hlinksldjump"/>
              </a:rPr>
              <a:t>Zair Salon</a:t>
            </a:r>
            <a:endParaRPr lang="en-GB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79"/>
            <a:ext cx="5626968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5400" dirty="0" smtClean="0">
                <a:latin typeface="Harrington" pitchFamily="82" charset="0"/>
              </a:rPr>
              <a:t>Beach Hut </a:t>
            </a:r>
            <a:r>
              <a:rPr lang="en-GB" sz="5400" dirty="0">
                <a:latin typeface="Harrington" pitchFamily="82" charset="0"/>
              </a:rPr>
              <a:t>C</a:t>
            </a:r>
            <a:r>
              <a:rPr lang="en-GB" sz="5400" dirty="0" smtClean="0">
                <a:latin typeface="Harrington" pitchFamily="82" charset="0"/>
              </a:rPr>
              <a:t>lose</a:t>
            </a:r>
            <a:endParaRPr lang="en-GB" sz="5400" dirty="0">
              <a:latin typeface="Harrington" pitchFamily="82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876256" y="4869160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542076" y="5599983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hlinkClick r:id="rId3" action="ppaction://hlinksldjump"/>
              </a:rPr>
              <a:t>Back</a:t>
            </a:r>
            <a:endParaRPr lang="en-GB" sz="1600" dirty="0"/>
          </a:p>
        </p:txBody>
      </p:sp>
      <p:pic>
        <p:nvPicPr>
          <p:cNvPr id="6" name="Picture 2" descr="Beach Huts, Brighton, Melbourne (Large Pieces) (BL01455), a 300 piece jigsaw puzzle by Blue Opal. Click to view larger image.">
            <a:hlinkClick r:id="rId4" tooltip="Beach Huts, Brighton, Melbourne (Large Pieces) (BL01455), a 300 piece jigsaw puzzle by Blue Opal.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6" b="30038"/>
          <a:stretch/>
        </p:blipFill>
        <p:spPr bwMode="auto">
          <a:xfrm>
            <a:off x="-29198" y="4869160"/>
            <a:ext cx="6689430" cy="19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3945830"/>
            <a:ext cx="604867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arrington" pitchFamily="82" charset="0"/>
              </a:rPr>
              <a:t>No two buildings are the same. The interiors are ornately decorated and  exteriors painted in sugary colours giving them an edible cake- like appearance.</a:t>
            </a:r>
            <a:endParaRPr lang="en-GB" dirty="0">
              <a:latin typeface="Harrington" pitchFamily="82" charset="0"/>
            </a:endParaRPr>
          </a:p>
        </p:txBody>
      </p:sp>
      <p:pic>
        <p:nvPicPr>
          <p:cNvPr id="1028" name="Picture 4" descr="Brick Pi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35946"/>
            <a:ext cx="2781075" cy="185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0232" y="2132856"/>
            <a:ext cx="2123728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arrington" pitchFamily="82" charset="0"/>
              </a:rPr>
              <a:t>From triangular to circular and curved to straight. The most finest bricks are used to build the exquisite huts.</a:t>
            </a:r>
            <a:endParaRPr lang="en-GB" dirty="0">
              <a:latin typeface="Harrington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789864">
            <a:off x="425107" y="1371584"/>
            <a:ext cx="172819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arrington" pitchFamily="82" charset="0"/>
              </a:rPr>
              <a:t>Somehow Zoggonians manage to turn the blandest and broadest spaces into a land of magic and wonder</a:t>
            </a:r>
            <a:endParaRPr lang="en-GB" dirty="0">
              <a:latin typeface="Harrington" pitchFamily="82" charset="0"/>
            </a:endParaRPr>
          </a:p>
        </p:txBody>
      </p:sp>
      <p:pic>
        <p:nvPicPr>
          <p:cNvPr id="1036" name="Picture 12" descr="http://thumbs.dreamstime.com/z/interior-home-collage-modern-living-room-dining-room-bedroom-kitchen-photos-456376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85" y="-6354763"/>
            <a:ext cx="5176890" cy="553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humbs.dreamstime.com/z/interior-home-collage-modern-living-room-dining-room-bedroom-kitchen-photos-456376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4"/>
          <a:stretch/>
        </p:blipFill>
        <p:spPr bwMode="auto">
          <a:xfrm>
            <a:off x="2699792" y="1270995"/>
            <a:ext cx="2458997" cy="24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3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/>
          <p:cNvSpPr/>
          <p:nvPr/>
        </p:nvSpPr>
        <p:spPr>
          <a:xfrm>
            <a:off x="6876256" y="4869160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452320" y="563192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 action="ppaction://hlinksldjump"/>
              </a:rPr>
              <a:t>Back</a:t>
            </a:r>
            <a:endParaRPr lang="en-GB" dirty="0"/>
          </a:p>
        </p:txBody>
      </p:sp>
      <p:pic>
        <p:nvPicPr>
          <p:cNvPr id="2058" name="Picture 10" descr="Rainbow Seeds">
            <a:hlinkClick r:id="rId4" tooltip="Download Rainbow Seeds Stock Images - Image: 8812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6215"/>
            <a:ext cx="2655713" cy="19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unny cute flower monster guys">
            <a:hlinkClick r:id="rId6" tooltip="Download Funny Cute Flower Monster Guys Royalty Free Stock Photo - Image: 26785675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2" t="-392" r="7118" b="50392"/>
          <a:stretch/>
        </p:blipFill>
        <p:spPr bwMode="auto">
          <a:xfrm>
            <a:off x="0" y="-26462"/>
            <a:ext cx="132345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unny cute flower monster guys">
            <a:hlinkClick r:id="rId6" tooltip="Download Funny Cute Flower Monster Guys Royalty Free Stock Photo - Image: 26785675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6" t="50000" r="8368" b="3091"/>
          <a:stretch/>
        </p:blipFill>
        <p:spPr bwMode="auto">
          <a:xfrm>
            <a:off x="2655712" y="5054205"/>
            <a:ext cx="1316183" cy="1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unny cute flower monster guys">
            <a:hlinkClick r:id="rId6" tooltip="Download Funny Cute Flower Monster Guys Royalty Free Stock Photo - Image: 26785675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r="53053" b="50000"/>
          <a:stretch/>
        </p:blipFill>
        <p:spPr bwMode="auto">
          <a:xfrm>
            <a:off x="7673616" y="-1876"/>
            <a:ext cx="145908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blog.morries.com/wp-content/uploads/2015/10/Pumpkin_car-500x375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27" y="1938992"/>
            <a:ext cx="3411105" cy="23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92728" y="640800"/>
            <a:ext cx="1327856" cy="3970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Rain or shine , thunder or snow nothing will stop the Zoggonians from sewing the seeds and watering the plants</a:t>
            </a:r>
            <a:r>
              <a:rPr lang="en-GB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.</a:t>
            </a:r>
            <a:endParaRPr lang="en-GB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6055" y="4313270"/>
            <a:ext cx="2448272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Planet Food</a:t>
            </a:r>
          </a:p>
          <a:p>
            <a:r>
              <a:rPr lang="en-GB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Seeds of various planet plants come in such unusual shapes and striking colours. This strange variety of fruits and veg are deliciously delicious to eat.</a:t>
            </a:r>
            <a:endParaRPr lang="en-GB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2221411"/>
            <a:ext cx="1906279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Pumpkin Cars</a:t>
            </a:r>
          </a:p>
          <a:p>
            <a:r>
              <a:rPr lang="en-GB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You will never believe it but Zoggonians  use the most peculiar type of transport … Pumpkin cars.</a:t>
            </a:r>
            <a:endParaRPr lang="en-GB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0"/>
            <a:ext cx="3854361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Planet Allotment</a:t>
            </a:r>
            <a:endParaRPr lang="en-GB" sz="60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114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5" y="116632"/>
            <a:ext cx="3168352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3200" dirty="0" smtClean="0">
                <a:latin typeface="Gigi" pitchFamily="82" charset="0"/>
              </a:rPr>
              <a:t>Ice Palace Place</a:t>
            </a:r>
            <a:endParaRPr lang="en-GB" sz="3200" dirty="0">
              <a:latin typeface="Gigi" pitchFamily="82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7039000" y="4869160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32812" y="57692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 action="ppaction://hlinksldjump"/>
              </a:rPr>
              <a:t>Back</a:t>
            </a:r>
            <a:endParaRPr lang="en-GB" dirty="0"/>
          </a:p>
        </p:txBody>
      </p:sp>
      <p:pic>
        <p:nvPicPr>
          <p:cNvPr id="2050" name="Picture 2" descr="http://www.sadiethepilot.com/aaweb/blogpix13/ice_final_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5540"/>
            <a:ext cx="3484209" cy="43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404664"/>
            <a:ext cx="1656184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gi" pitchFamily="82" charset="0"/>
              </a:rPr>
              <a:t>What could be nicer than living in an ice palace? All buildings hand carved with the most precise measurements and use of wonderful patterns.</a:t>
            </a:r>
            <a:endParaRPr lang="en-GB" dirty="0">
              <a:latin typeface="Gigi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331" y="1389598"/>
            <a:ext cx="208823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gi" pitchFamily="82" charset="0"/>
              </a:rPr>
              <a:t>Many strange natural things are used to decorate the palaces.</a:t>
            </a:r>
            <a:endParaRPr lang="en-GB" dirty="0">
              <a:latin typeface="Gigi" pitchFamily="82" charset="0"/>
            </a:endParaRPr>
          </a:p>
        </p:txBody>
      </p:sp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3731127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127" y="4437112"/>
            <a:ext cx="330787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2323" y="2780928"/>
            <a:ext cx="223224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igi" pitchFamily="82" charset="0"/>
              </a:rPr>
              <a:t>Ice bricks are made and carved ending up with beautiful and mind blowing patterns. </a:t>
            </a:r>
            <a:endParaRPr lang="en-GB" dirty="0"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Harlow Solid Italic" pitchFamily="82" charset="0"/>
              </a:rPr>
              <a:t>Rocket Forest and Rocket Fuel Lake</a:t>
            </a:r>
            <a:endParaRPr lang="en-GB" dirty="0">
              <a:latin typeface="Harlow Solid Italic" pitchFamily="82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7020272" y="4846881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14084" y="5627370"/>
            <a:ext cx="72008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 action="ppaction://hlinksldjump"/>
              </a:rPr>
              <a:t>Back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340768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arlow Solid Italic" pitchFamily="82" charset="0"/>
              </a:rPr>
              <a:t>Fancy a dip in a Rainbow Lake? Well I have had that experience and it was amazing…but it is not only used for swimming it is Rocket Forest fuel as well.</a:t>
            </a:r>
            <a:endParaRPr lang="en-GB" dirty="0">
              <a:latin typeface="Harlow Solid Italic" pitchFamily="82" charset="0"/>
            </a:endParaRPr>
          </a:p>
        </p:txBody>
      </p:sp>
      <p:pic>
        <p:nvPicPr>
          <p:cNvPr id="1026" name="Picture 2" descr="New Sel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61912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444"/>
            <a:ext cx="2699792" cy="171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62" y="4961200"/>
            <a:ext cx="2111094" cy="179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7824" y="3253040"/>
            <a:ext cx="1872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arlow Solid Italic" pitchFamily="82" charset="0"/>
              </a:rPr>
              <a:t>Meeting all these tropical creatures was an unforgettable experience. These animals lurk at the depths of the lake but in summer they enjoy playing with the Zoggonians</a:t>
            </a:r>
            <a:endParaRPr lang="en-GB" dirty="0">
              <a:latin typeface="Harlow Solid Itali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5492" y="1484784"/>
            <a:ext cx="1313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Harlow Solid Italic" pitchFamily="82" charset="0"/>
              </a:rPr>
              <a:t>Wow!</a:t>
            </a:r>
          </a:p>
          <a:p>
            <a:r>
              <a:rPr lang="en-GB" dirty="0" smtClean="0">
                <a:latin typeface="Harlow Solid Italic" pitchFamily="82" charset="0"/>
              </a:rPr>
              <a:t>Every full moon the lake creates jaw-</a:t>
            </a:r>
            <a:r>
              <a:rPr lang="en-GB" dirty="0" err="1" smtClean="0">
                <a:latin typeface="Harlow Solid Italic" pitchFamily="82" charset="0"/>
              </a:rPr>
              <a:t>droppingly</a:t>
            </a:r>
            <a:r>
              <a:rPr lang="en-GB" dirty="0" smtClean="0">
                <a:latin typeface="Harlow Solid Italic" pitchFamily="82" charset="0"/>
              </a:rPr>
              <a:t> good formations made of rainbow.</a:t>
            </a:r>
            <a:endParaRPr lang="en-GB" dirty="0">
              <a:latin typeface="Harlow Solid Italic" pitchFamily="82" charset="0"/>
            </a:endParaRPr>
          </a:p>
        </p:txBody>
      </p:sp>
      <p:pic>
        <p:nvPicPr>
          <p:cNvPr id="1031" name="Picture 7" descr="Image result for rainbow water sculpture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21" y="1887499"/>
            <a:ext cx="1895007" cy="14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65457" r="-3551"/>
          <a:stretch/>
        </p:blipFill>
        <p:spPr bwMode="auto">
          <a:xfrm>
            <a:off x="0" y="4869160"/>
            <a:ext cx="9612560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Old English Text MT" pitchFamily="66" charset="0"/>
              </a:rPr>
              <a:t>Fire Forest Beach</a:t>
            </a:r>
            <a:endParaRPr lang="en-GB" dirty="0">
              <a:solidFill>
                <a:schemeClr val="bg1"/>
              </a:solidFill>
              <a:latin typeface="Old English Text MT" pitchFamily="66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876256" y="4869160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524328" y="57692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4" action="ppaction://hlinksldjump"/>
              </a:rPr>
              <a:t>Back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20688"/>
            <a:ext cx="1656184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Old English Text MT" pitchFamily="66" charset="0"/>
              </a:rPr>
              <a:t>An abundance of amazing animals lurk in the dark depths of the ocean.</a:t>
            </a:r>
            <a:endParaRPr lang="en-GB" dirty="0">
              <a:solidFill>
                <a:srgbClr val="FF0000"/>
              </a:solidFill>
              <a:latin typeface="Old English Text MT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834"/>
            <a:ext cx="1905000" cy="18954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0" y="2146558"/>
            <a:ext cx="2369840" cy="15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3336" y="5157192"/>
            <a:ext cx="503685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Old English Text MT" pitchFamily="66" charset="0"/>
              </a:rPr>
              <a:t>The sand so soft and warm. Not only that but you can relax on sunbeds whilst drinking the most exotic smoothies and cocktails.</a:t>
            </a:r>
            <a:endParaRPr lang="en-GB" dirty="0">
              <a:solidFill>
                <a:srgbClr val="FF0000"/>
              </a:solidFill>
              <a:latin typeface="Old English Text MT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89" y="3240446"/>
            <a:ext cx="2457111" cy="16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59832" y="2780928"/>
            <a:ext cx="32403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Old English Text MT" pitchFamily="66" charset="0"/>
              </a:rPr>
              <a:t>Do not stay to long though you might turn into a frazzle</a:t>
            </a:r>
            <a:r>
              <a:rPr lang="en-GB" dirty="0" smtClean="0">
                <a:solidFill>
                  <a:srgbClr val="FF0000"/>
                </a:solidFill>
              </a:rPr>
              <a:t>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Harrington" pitchFamily="82" charset="0"/>
              </a:rPr>
              <a:t>Bubble Mountain</a:t>
            </a:r>
            <a:endParaRPr lang="en-GB" dirty="0">
              <a:latin typeface="Harrington" pitchFamily="82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876256" y="4869160"/>
            <a:ext cx="1907704" cy="1800200"/>
          </a:xfrm>
          <a:prstGeom prst="star5">
            <a:avLst>
              <a:gd name="adj" fmla="val 1770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52320" y="57692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4" action="ppaction://hlinksldjump"/>
              </a:rPr>
              <a:t>Back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39752" y="2852936"/>
            <a:ext cx="403244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This calm, tranquil area lies in the heart of the southern hemisphere. It's bubbles are picked and stored then used as yummy snacks  at the Iceychool.</a:t>
            </a:r>
            <a:endParaRPr lang="en-GB" dirty="0"/>
          </a:p>
        </p:txBody>
      </p:sp>
      <p:pic>
        <p:nvPicPr>
          <p:cNvPr id="2050" name="Picture 2" descr="http://www.brianmossart.com/artist-blog/wp-content/gallery/2013-rootwire/bubble-mountain.jpg?4c187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67" b="99733" l="0" r="69000">
                        <a14:foregroundMark x1="24600" y1="82267" x2="24600" y2="82267"/>
                        <a14:foregroundMark x1="34800" y1="74800" x2="34800" y2="74800"/>
                        <a14:foregroundMark x1="34800" y1="75200" x2="34800" y2="75200"/>
                        <a14:foregroundMark x1="20500" y1="72800" x2="20500" y2="72800"/>
                        <a14:foregroundMark x1="20500" y1="72800" x2="20500" y2="72800"/>
                        <a14:foregroundMark x1="24600" y1="67733" x2="24600" y2="67733"/>
                        <a14:foregroundMark x1="24300" y1="67733" x2="24300" y2="67733"/>
                        <a14:foregroundMark x1="20500" y1="66133" x2="19000" y2="66133"/>
                        <a14:foregroundMark x1="18400" y1="65333" x2="17100" y2="64400"/>
                        <a14:foregroundMark x1="9600" y1="66133" x2="9600" y2="66133"/>
                        <a14:foregroundMark x1="18000" y1="74400" x2="18000" y2="74400"/>
                        <a14:foregroundMark x1="13700" y1="81467" x2="13700" y2="81467"/>
                        <a14:foregroundMark x1="20800" y1="81867" x2="20800" y2="81867"/>
                        <a14:foregroundMark x1="31400" y1="84400" x2="31400" y2="84400"/>
                        <a14:foregroundMark x1="28900" y1="80267" x2="28900" y2="80267"/>
                        <a14:foregroundMark x1="25800" y1="79333" x2="25800" y2="79333"/>
                        <a14:foregroundMark x1="14600" y1="80267" x2="14600" y2="80267"/>
                        <a14:foregroundMark x1="18400" y1="77333" x2="18400" y2="77333"/>
                        <a14:foregroundMark x1="10300" y1="76933" x2="10300" y2="76933"/>
                        <a14:foregroundMark x1="34500" y1="95200" x2="34500" y2="99733"/>
                        <a14:foregroundMark x1="34800" y1="96800" x2="34800" y2="96800"/>
                        <a14:foregroundMark x1="33600" y1="85600" x2="33600" y2="85600"/>
                        <a14:foregroundMark x1="36100" y1="85600" x2="36100" y2="85600"/>
                        <a14:foregroundMark x1="40100" y1="85600" x2="40100" y2="85600"/>
                        <a14:foregroundMark x1="42900" y1="85600" x2="42900" y2="85600"/>
                        <a14:foregroundMark x1="46400" y1="88133" x2="46400" y2="88133"/>
                        <a14:foregroundMark x1="48800" y1="88933" x2="48800" y2="88933"/>
                        <a14:foregroundMark x1="53200" y1="90533" x2="53200" y2="90533"/>
                        <a14:foregroundMark x1="54400" y1="88533" x2="54400" y2="88533"/>
                        <a14:foregroundMark x1="55400" y1="86400" x2="55400" y2="86400"/>
                        <a14:foregroundMark x1="56900" y1="84800" x2="56900" y2="84800"/>
                        <a14:foregroundMark x1="60400" y1="81867" x2="60400" y2="81867"/>
                        <a14:foregroundMark x1="62500" y1="80267" x2="62500" y2="80267"/>
                        <a14:foregroundMark x1="66000" y1="79333" x2="66000" y2="79333"/>
                        <a14:foregroundMark x1="67500" y1="75600" x2="67500" y2="75600"/>
                        <a14:foregroundMark x1="51300" y1="38800" x2="51300" y2="38800"/>
                        <a14:foregroundMark x1="55400" y1="39600" x2="55400" y2="39600"/>
                        <a14:foregroundMark x1="59100" y1="40400" x2="59100" y2="40400"/>
                        <a14:foregroundMark x1="62500" y1="42933" x2="62500" y2="42933"/>
                        <a14:foregroundMark x1="64700" y1="46267" x2="64700" y2="46267"/>
                        <a14:foregroundMark x1="66000" y1="50400" x2="66000" y2="50400"/>
                        <a14:foregroundMark x1="67800" y1="54133" x2="67800" y2="54133"/>
                        <a14:foregroundMark x1="48800" y1="35067" x2="48800" y2="35067"/>
                        <a14:foregroundMark x1="30800" y1="32933" x2="30800" y2="32933"/>
                        <a14:foregroundMark x1="25500" y1="35867" x2="25500" y2="35867"/>
                        <a14:foregroundMark x1="22100" y1="38800" x2="22100" y2="38800"/>
                        <a14:foregroundMark x1="19000" y1="40800" x2="19000" y2="40800"/>
                        <a14:foregroundMark x1="14300" y1="44133" x2="14300" y2="44133"/>
                        <a14:foregroundMark x1="12100" y1="46667" x2="12100" y2="46667"/>
                        <a14:foregroundMark x1="12100" y1="46667" x2="12100" y2="46667"/>
                        <a14:foregroundMark x1="7500" y1="54133" x2="7500" y2="54133"/>
                        <a14:foregroundMark x1="7500" y1="54133" x2="7500" y2="54133"/>
                        <a14:foregroundMark x1="6200" y1="62400" x2="6200" y2="62400"/>
                        <a14:foregroundMark x1="5600" y1="70267" x2="5600" y2="70267"/>
                        <a14:foregroundMark x1="7800" y1="72800" x2="7800" y2="72800"/>
                        <a14:foregroundMark x1="9300" y1="50800" x2="9300" y2="50800"/>
                        <a14:foregroundMark x1="16800" y1="44533" x2="16800" y2="44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r="23299"/>
          <a:stretch/>
        </p:blipFill>
        <p:spPr bwMode="auto">
          <a:xfrm>
            <a:off x="0" y="4169005"/>
            <a:ext cx="3415711" cy="26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ock image of 'Red bubbles, may be used as background'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7"/>
          <a:stretch/>
        </p:blipFill>
        <p:spPr bwMode="auto">
          <a:xfrm>
            <a:off x="7600618" y="0"/>
            <a:ext cx="1569131" cy="10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xture, bubbles, green, water, splash, background, drops, hd wallpap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17" y="1034887"/>
            <a:ext cx="1595593" cy="11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ctor background or texture orange surface or a liquid with bubbles Stock Vector - 2790723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4" t="57352"/>
          <a:stretch/>
        </p:blipFill>
        <p:spPr bwMode="auto">
          <a:xfrm>
            <a:off x="7600618" y="2159830"/>
            <a:ext cx="1595592" cy="12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5" r="63253"/>
          <a:stretch/>
        </p:blipFill>
        <p:spPr bwMode="auto">
          <a:xfrm>
            <a:off x="7558326" y="3438492"/>
            <a:ext cx="1575089" cy="112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11960" y="4428449"/>
            <a:ext cx="18002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 the seasons the colours change. In winter they are blue. Summer red, Spring yellow and Autumn green.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20640"/>
            <a:ext cx="1532504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 tasted the most delightful bubbles filled with the most flavoursome pumpkin.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1536302"/>
            <a:ext cx="388843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view from the top is marvellous. The whole of Zogg is in view.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1202</Words>
  <Application>Microsoft Office PowerPoint</Application>
  <PresentationFormat>On-screen Show (4:3)</PresentationFormat>
  <Paragraphs>90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Beach Hut Close</vt:lpstr>
      <vt:lpstr>PowerPoint Presentation</vt:lpstr>
      <vt:lpstr>Ice Palace Place</vt:lpstr>
      <vt:lpstr>Rocket Forest and Rocket Fuel Lake</vt:lpstr>
      <vt:lpstr>Fire Forest Beach</vt:lpstr>
      <vt:lpstr>Bubble Mountain</vt:lpstr>
      <vt:lpstr>Iceychool</vt:lpstr>
      <vt:lpstr>Flower Pop Meadow</vt:lpstr>
      <vt:lpstr>Zaire Salon</vt:lpstr>
      <vt:lpstr>PowerPoint Presentation</vt:lpstr>
    </vt:vector>
  </TitlesOfParts>
  <Company>CWAC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slewis</dc:creator>
  <cp:lastModifiedBy>swakefield</cp:lastModifiedBy>
  <cp:revision>55</cp:revision>
  <dcterms:created xsi:type="dcterms:W3CDTF">2016-02-05T10:11:35Z</dcterms:created>
  <dcterms:modified xsi:type="dcterms:W3CDTF">2016-03-07T15:10:27Z</dcterms:modified>
</cp:coreProperties>
</file>