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3" r:id="rId3"/>
    <p:sldId id="257" r:id="rId4"/>
    <p:sldId id="260" r:id="rId5"/>
    <p:sldId id="261" r:id="rId6"/>
    <p:sldId id="258" r:id="rId7"/>
    <p:sldId id="259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FCE4BEF-EB2B-4DFA-A61C-8FF55214A993}">
          <p14:sldIdLst>
            <p14:sldId id="256"/>
            <p14:sldId id="263"/>
            <p14:sldId id="257"/>
            <p14:sldId id="260"/>
            <p14:sldId id="261"/>
            <p14:sldId id="258"/>
            <p14:sldId id="259"/>
            <p14:sldId id="262"/>
            <p14:sldId id="264"/>
            <p14:sldId id="265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68" autoAdjust="0"/>
    <p:restoredTop sz="86323" autoAdjust="0"/>
  </p:normalViewPr>
  <p:slideViewPr>
    <p:cSldViewPr>
      <p:cViewPr>
        <p:scale>
          <a:sx n="72" d="100"/>
          <a:sy n="72" d="100"/>
        </p:scale>
        <p:origin x="-1638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70028-18ED-435E-B3B0-E6294DCBF8CC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4CC32-0DCE-4205-9FFB-2594318A78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817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4CC32-0DCE-4205-9FFB-2594318A785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944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CB70B-FC58-401F-8035-4B6B5E36539C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0E84-295E-4AB9-8C95-21D25A0A6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262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CB70B-FC58-401F-8035-4B6B5E36539C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0E84-295E-4AB9-8C95-21D25A0A6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114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CB70B-FC58-401F-8035-4B6B5E36539C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0E84-295E-4AB9-8C95-21D25A0A6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625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CB70B-FC58-401F-8035-4B6B5E36539C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0E84-295E-4AB9-8C95-21D25A0A6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954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CB70B-FC58-401F-8035-4B6B5E36539C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0E84-295E-4AB9-8C95-21D25A0A6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5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CB70B-FC58-401F-8035-4B6B5E36539C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0E84-295E-4AB9-8C95-21D25A0A6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913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CB70B-FC58-401F-8035-4B6B5E36539C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0E84-295E-4AB9-8C95-21D25A0A6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788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CB70B-FC58-401F-8035-4B6B5E36539C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0E84-295E-4AB9-8C95-21D25A0A6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884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CB70B-FC58-401F-8035-4B6B5E36539C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0E84-295E-4AB9-8C95-21D25A0A6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700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CB70B-FC58-401F-8035-4B6B5E36539C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0E84-295E-4AB9-8C95-21D25A0A6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9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CB70B-FC58-401F-8035-4B6B5E36539C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0E84-295E-4AB9-8C95-21D25A0A6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620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CB70B-FC58-401F-8035-4B6B5E36539C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70E84-295E-4AB9-8C95-21D25A0A6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34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.uk/url?q=https://forums.robertsspaceindustries.com/discussion/220942/why-you-might-not-be-able-to-have-alien-companions&amp;sa=U&amp;ved=0ahUKEwi7gpSEx-_KAhXCuBQKHamOAdoQwW4IIjAG&amp;usg=AFQjCNEniL1yvVDiSV5RQTiVTDbCmFgsNg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hyperlink" Target="https://www.google.co.uk/url?q=http://www.stylepinner.com/alien-planet-art/YWxpZW4tcGxhbmV0LWFydA/&amp;sa=U&amp;ved=0ahUKEwjnh5eVxu_KAhXJbBoKHXpADkEQwW4IMDAN&amp;usg=AFQjCNE7Z6Nj5M2I44iWvHIcI8yFF0Q_nA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472" y="-29638"/>
            <a:ext cx="2513304" cy="95410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 Rounded MT Bold" pitchFamily="34" charset="0"/>
              </a:rPr>
              <a:t>The </a:t>
            </a:r>
            <a:r>
              <a:rPr lang="en-GB" sz="2800" dirty="0" smtClean="0">
                <a:latin typeface="Arial Rounded MT Bold" pitchFamily="34" charset="0"/>
              </a:rPr>
              <a:t>Planet </a:t>
            </a:r>
            <a:r>
              <a:rPr lang="en-GB" sz="2800" dirty="0" smtClean="0">
                <a:latin typeface="Arial Rounded MT Bold" pitchFamily="34" charset="0"/>
              </a:rPr>
              <a:t>of Neverbelieve</a:t>
            </a:r>
            <a:endParaRPr lang="en-GB" sz="2800" dirty="0">
              <a:latin typeface="Arial Rounded MT Bold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9824" y="6488668"/>
            <a:ext cx="1584176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By Henry Scott</a:t>
            </a:r>
            <a:endParaRPr lang="en-GB" dirty="0"/>
          </a:p>
        </p:txBody>
      </p:sp>
      <p:sp>
        <p:nvSpPr>
          <p:cNvPr id="5" name="Snip and Round Single Corner Rectangle 4">
            <a:hlinkClick r:id="rId3" action="ppaction://hlinksldjump"/>
          </p:cNvPr>
          <p:cNvSpPr/>
          <p:nvPr/>
        </p:nvSpPr>
        <p:spPr>
          <a:xfrm>
            <a:off x="74572" y="5849888"/>
            <a:ext cx="1545100" cy="1008112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3" action="ppaction://hlinksldjump"/>
              </a:rPr>
              <a:t>Jump to hyperspace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68988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545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962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429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3" name="explode.wav"/>
          </p:stSnd>
        </p:sndAc>
      </p:transition>
    </mc:Choice>
    <mc:Fallback>
      <p:transition spd="slow">
        <p:split orient="vert"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764704"/>
            <a:ext cx="4752528" cy="286232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Wingdings" panose="05000000000000000000" pitchFamily="2" charset="2"/>
                <a:cs typeface="Aharoni" pitchFamily="2" charset="-79"/>
              </a:rPr>
              <a:t>ZOGG. A world of incredible danger and strange beauty. ZOGG was first observed by 9 year old Henry Scott who was at astronomy camp at the time. Did you know humans can’t breath on this extra terrestrial planet?</a:t>
            </a:r>
            <a:endParaRPr lang="en-GB" dirty="0">
              <a:solidFill>
                <a:srgbClr val="FF0000"/>
              </a:solidFill>
              <a:latin typeface="Wingdings" panose="05000000000000000000" pitchFamily="2" charset="2"/>
              <a:cs typeface="Aharoni" pitchFamily="2" charset="-79"/>
            </a:endParaRPr>
          </a:p>
        </p:txBody>
      </p:sp>
      <p:pic>
        <p:nvPicPr>
          <p:cNvPr id="1028" name="Picture 4" descr="Image result for air masks avatar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234415"/>
            <a:ext cx="4640516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7504" y="3746235"/>
            <a:ext cx="4572000" cy="2123658"/>
          </a:xfrm>
          <a:prstGeom prst="rect">
            <a:avLst/>
          </a:prstGeom>
          <a:solidFill>
            <a:srgbClr val="00B050"/>
          </a:solidFill>
        </p:spPr>
        <p:txBody>
          <a:bodyPr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Translation                                          ZOGG. A world </a:t>
            </a:r>
            <a:r>
              <a:rPr lang="en-GB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of incredible danger and strange beauty. ZOGG was first observed by</a:t>
            </a:r>
            <a:r>
              <a:rPr lang="en-GB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9 </a:t>
            </a:r>
            <a:r>
              <a:rPr lang="en-GB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year old Henry Scott who was at astronomy camp at the time. Did you know humans can’t breath on this extra terrestrial planet?</a:t>
            </a:r>
          </a:p>
        </p:txBody>
      </p:sp>
    </p:spTree>
    <p:extLst>
      <p:ext uri="{BB962C8B-B14F-4D97-AF65-F5344CB8AC3E}">
        <p14:creationId xmlns:p14="http://schemas.microsoft.com/office/powerpoint/2010/main" val="317513376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908720"/>
            <a:ext cx="3287614" cy="3377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Up Arrow 1"/>
          <p:cNvSpPr/>
          <p:nvPr/>
        </p:nvSpPr>
        <p:spPr>
          <a:xfrm rot="6160960">
            <a:off x="2949795" y="2231504"/>
            <a:ext cx="899720" cy="19324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0" y="1997398"/>
            <a:ext cx="2448272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You can see ZOGG’s solar system from the southern hemisphere of Earth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4869160"/>
            <a:ext cx="2788095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ZOGG’s solar system is called Omicron Omega.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220072" y="5733256"/>
            <a:ext cx="3744416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It is the 5</a:t>
            </a:r>
            <a:r>
              <a:rPr lang="en-GB" baseline="30000" dirty="0" smtClean="0"/>
              <a:t>th</a:t>
            </a:r>
            <a:r>
              <a:rPr lang="en-GB" dirty="0" smtClean="0"/>
              <a:t> planet from the sun.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98100" y="144063"/>
            <a:ext cx="2520280" cy="138499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Where is ZOGG’s solar system?</a:t>
            </a:r>
          </a:p>
        </p:txBody>
      </p:sp>
    </p:spTree>
    <p:extLst>
      <p:ext uri="{BB962C8B-B14F-4D97-AF65-F5344CB8AC3E}">
        <p14:creationId xmlns:p14="http://schemas.microsoft.com/office/powerpoint/2010/main" val="417508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16632"/>
            <a:ext cx="3240360" cy="1200329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What does ZOGG look like?</a:t>
            </a:r>
            <a:endParaRPr lang="en-GB" sz="36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4992291" y="1038410"/>
            <a:ext cx="4151709" cy="5819590"/>
            <a:chOff x="4992291" y="1052736"/>
            <a:chExt cx="4151709" cy="581959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2291" y="2720617"/>
              <a:ext cx="4151709" cy="41517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5436096" y="1052736"/>
              <a:ext cx="1632049" cy="64633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ZOGG in the summer</a:t>
              </a:r>
            </a:p>
          </p:txBody>
        </p:sp>
        <p:sp>
          <p:nvSpPr>
            <p:cNvPr id="4" name="Down Arrow 3"/>
            <p:cNvSpPr/>
            <p:nvPr/>
          </p:nvSpPr>
          <p:spPr>
            <a:xfrm>
              <a:off x="6228184" y="1556792"/>
              <a:ext cx="1008112" cy="194421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11560" y="1779513"/>
            <a:ext cx="3312368" cy="9233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ZOGG is a yellow like colour in the in the summer and blue with orange blobs in the winter.</a:t>
            </a:r>
            <a:endParaRPr lang="en-GB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2854677"/>
            <a:ext cx="2403819" cy="4023526"/>
            <a:chOff x="0" y="2854677"/>
            <a:chExt cx="2403819" cy="4023526"/>
          </a:xfrm>
        </p:grpSpPr>
        <p:pic>
          <p:nvPicPr>
            <p:cNvPr id="3076" name="Picture 4" descr="Image result for alien planet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474382"/>
              <a:ext cx="2403819" cy="24038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606237" y="2854677"/>
              <a:ext cx="1065835" cy="64633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ZOGG in winter.</a:t>
              </a:r>
              <a:endParaRPr lang="en-GB" dirty="0"/>
            </a:p>
          </p:txBody>
        </p:sp>
        <p:sp>
          <p:nvSpPr>
            <p:cNvPr id="8" name="Down Arrow 7"/>
            <p:cNvSpPr/>
            <p:nvPr/>
          </p:nvSpPr>
          <p:spPr>
            <a:xfrm>
              <a:off x="445825" y="3501686"/>
              <a:ext cx="1512168" cy="169092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131840" y="3199707"/>
            <a:ext cx="1368152" cy="20313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This planet has invisible rings that can only be seen with thermal goggles.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72205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116632"/>
            <a:ext cx="4608512" cy="1754326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What is ZOGG’S structure/atmosphere like?</a:t>
            </a:r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2204864"/>
            <a:ext cx="4680520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When you enter ZOGG’s atmosphere you will experience 8g because of the intense gravity.   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123728" y="4005064"/>
            <a:ext cx="3024336" cy="1754326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At the North and South of ZOGG there is a volcano. The one at the north is a normal volcano and the one at the South is a ice volcano which hasn't erupted in 20 years. 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810951"/>
            <a:ext cx="3197286" cy="2642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6345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1191" y="295381"/>
            <a:ext cx="3168352" cy="175432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How many moons </a:t>
            </a:r>
            <a:r>
              <a:rPr lang="en-GB" sz="3600" dirty="0" smtClean="0"/>
              <a:t>orbit </a:t>
            </a:r>
            <a:r>
              <a:rPr lang="en-GB" sz="3600" dirty="0" smtClean="0"/>
              <a:t>ZOGG?</a:t>
            </a:r>
            <a:endParaRPr lang="en-GB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619672" y="3717032"/>
            <a:ext cx="2376264" cy="92333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There are 10 moons orbiting ZOGG and they are…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275856" y="5229200"/>
            <a:ext cx="2736304" cy="120032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Sigma (main),Psi,Chi,Rho, Lambda, Alfa, Beta,Zeta,Epolition</a:t>
            </a:r>
            <a:r>
              <a:rPr lang="en-GB" dirty="0"/>
              <a:t> </a:t>
            </a:r>
            <a:r>
              <a:rPr lang="en-GB" dirty="0" smtClean="0"/>
              <a:t>and Iota.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724128" y="2708920"/>
            <a:ext cx="1512168" cy="92333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Sigma gives  the most gravity.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7869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7000" r="-3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908720"/>
            <a:ext cx="3312368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In June 2016, N.A.S.A is launching a 10 man rocket to research on ZOGG.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979712" y="2852936"/>
            <a:ext cx="1656184" cy="203132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The Pentagon </a:t>
            </a:r>
            <a:r>
              <a:rPr lang="en-GB" dirty="0" smtClean="0"/>
              <a:t>hope they will bring back more facts about this fascinating planet.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364088" y="5229200"/>
            <a:ext cx="2232248" cy="9233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Until then, ZOGG is another unknown mystery…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156176" y="908720"/>
            <a:ext cx="1944216" cy="9233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Scientists know almost everything about ZOGG.</a:t>
            </a:r>
            <a:endParaRPr lang="en-GB" dirty="0"/>
          </a:p>
        </p:txBody>
      </p:sp>
      <p:sp>
        <p:nvSpPr>
          <p:cNvPr id="16" name="Flowchart: Summing Junction 15"/>
          <p:cNvSpPr/>
          <p:nvPr/>
        </p:nvSpPr>
        <p:spPr>
          <a:xfrm>
            <a:off x="5976156" y="908720"/>
            <a:ext cx="2304256" cy="1080120"/>
          </a:xfrm>
          <a:prstGeom prst="flowChartSummingJunction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5180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266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320</Words>
  <Application>Microsoft Office PowerPoint</Application>
  <PresentationFormat>On-screen Show (4:3)</PresentationFormat>
  <Paragraphs>26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CWAC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hscott</dc:creator>
  <cp:lastModifiedBy>hscott</cp:lastModifiedBy>
  <cp:revision>33</cp:revision>
  <dcterms:created xsi:type="dcterms:W3CDTF">2016-02-09T09:36:19Z</dcterms:created>
  <dcterms:modified xsi:type="dcterms:W3CDTF">2016-02-25T14:54:49Z</dcterms:modified>
</cp:coreProperties>
</file>