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7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9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5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1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0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8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7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5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338D-378E-46ED-97A1-4C9625EA4AAB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529F-32C9-4F2F-BA6B-8BEDDF47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partment of Education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788"/>
          <a:stretch/>
        </p:blipFill>
        <p:spPr bwMode="auto">
          <a:xfrm>
            <a:off x="706739" y="1746748"/>
            <a:ext cx="81109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8"/>
    </mc:Choice>
    <mc:Fallback xmlns="">
      <p:transition spd="slow" advTm="103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East\Improvement Board\Communications\DfE Tackling Child Abuse Campaign\Creative\Myth Busters\DFE_Mythbusting_JB_5Myt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870576" cy="640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0"/>
    </mc:Choice>
    <mc:Fallback xmlns="">
      <p:transition spd="slow" advTm="141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East\Improvement Board\Communications\DfE Tackling Child Abuse Campaign\Creative\Myth Busters\DFE_Mythbusting_JB_5Myt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20" y="260648"/>
            <a:ext cx="5832648" cy="6367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8"/>
    </mc:Choice>
    <mc:Fallback xmlns="">
      <p:transition spd="slow" advTm="1423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East\Improvement Board\Communications\DfE Tackling Child Abuse Campaign\Creative\Myth Busters\DFE_Mythbusting_JB_5Myt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904656" cy="6445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7"/>
    </mc:Choice>
    <mc:Fallback xmlns="">
      <p:transition spd="slow" advTm="136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7958" r="11073" b="4180"/>
          <a:stretch/>
        </p:blipFill>
        <p:spPr bwMode="auto">
          <a:xfrm>
            <a:off x="323527" y="620688"/>
            <a:ext cx="8541039" cy="541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3"/>
    </mc:Choice>
    <mc:Fallback xmlns="">
      <p:transition spd="slow" advTm="1420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fe.brayleino.co.uk/downloads/DFE_Jigsa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" b="20095"/>
          <a:stretch/>
        </p:blipFill>
        <p:spPr bwMode="auto">
          <a:xfrm>
            <a:off x="1950082" y="188640"/>
            <a:ext cx="5569329" cy="6450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4"/>
    </mc:Choice>
    <mc:Fallback xmlns="">
      <p:transition spd="slow" advTm="138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8062" r="9564" b="3876"/>
          <a:stretch/>
        </p:blipFill>
        <p:spPr bwMode="auto">
          <a:xfrm>
            <a:off x="827584" y="426844"/>
            <a:ext cx="751520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704592"/>
            <a:ext cx="541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Call us on: </a:t>
            </a:r>
            <a:r>
              <a:rPr lang="en-GB" b="1" dirty="0" smtClean="0">
                <a:solidFill>
                  <a:srgbClr val="002060"/>
                </a:solidFill>
              </a:rPr>
              <a:t>01606 275099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During out of office hours call our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Emergency Duty Team on: </a:t>
            </a:r>
            <a:r>
              <a:rPr lang="en-GB" b="1" dirty="0" smtClean="0">
                <a:solidFill>
                  <a:srgbClr val="002060"/>
                </a:solidFill>
              </a:rPr>
              <a:t>01244 977277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310884"/>
            <a:ext cx="639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Cheshire West and Chester Council Children’s Social Care 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94" y="5517871"/>
            <a:ext cx="2670602" cy="10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0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1"/>
    </mc:Choice>
    <mc:Fallback xmlns="">
      <p:transition spd="slow" advTm="1407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Cheshire Shared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MCCLOSKEY, Olivia</dc:creator>
  <cp:lastModifiedBy>Andy Walker</cp:lastModifiedBy>
  <cp:revision>5</cp:revision>
  <dcterms:created xsi:type="dcterms:W3CDTF">2016-03-10T14:07:04Z</dcterms:created>
  <dcterms:modified xsi:type="dcterms:W3CDTF">2016-03-22T13:49:38Z</dcterms:modified>
</cp:coreProperties>
</file>