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17"/>
  </p:notesMasterIdLst>
  <p:sldIdLst>
    <p:sldId id="256" r:id="rId5"/>
    <p:sldId id="1013" r:id="rId6"/>
    <p:sldId id="1018" r:id="rId7"/>
    <p:sldId id="1028" r:id="rId8"/>
    <p:sldId id="775" r:id="rId9"/>
    <p:sldId id="1020" r:id="rId10"/>
    <p:sldId id="1019" r:id="rId11"/>
    <p:sldId id="1023" r:id="rId12"/>
    <p:sldId id="1027" r:id="rId13"/>
    <p:sldId id="956" r:id="rId14"/>
    <p:sldId id="1021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2BE9A0-475F-4C20-B40D-1B2AC137D9E9}" v="5" dt="2024-10-31T19:54:24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/>
    <p:restoredTop sz="73401" autoAdjust="0"/>
  </p:normalViewPr>
  <p:slideViewPr>
    <p:cSldViewPr snapToGrid="0" snapToObjects="1">
      <p:cViewPr varScale="1">
        <p:scale>
          <a:sx n="63" d="100"/>
          <a:sy n="63" d="100"/>
        </p:scale>
        <p:origin x="172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ppa Axon" userId="0f369c9c-f2f5-4423-a7bc-d6cc06488cfb" providerId="ADAL" clId="{4DD343A6-76CA-428B-9587-A6D63BA5135A}"/>
    <pc:docChg chg="delSld">
      <pc:chgData name="Pippa Axon" userId="0f369c9c-f2f5-4423-a7bc-d6cc06488cfb" providerId="ADAL" clId="{4DD343A6-76CA-428B-9587-A6D63BA5135A}" dt="2024-01-18T16:13:13.997" v="0" actId="47"/>
      <pc:docMkLst>
        <pc:docMk/>
      </pc:docMkLst>
      <pc:sldChg chg="del">
        <pc:chgData name="Pippa Axon" userId="0f369c9c-f2f5-4423-a7bc-d6cc06488cfb" providerId="ADAL" clId="{4DD343A6-76CA-428B-9587-A6D63BA5135A}" dt="2024-01-18T16:13:13.997" v="0" actId="47"/>
        <pc:sldMkLst>
          <pc:docMk/>
          <pc:sldMk cId="2533750526" sldId="1017"/>
        </pc:sldMkLst>
      </pc:sldChg>
    </pc:docChg>
  </pc:docChgLst>
  <pc:docChgLst>
    <pc:chgData name="Pippa Axon" userId="0f369c9c-f2f5-4423-a7bc-d6cc06488cfb" providerId="ADAL" clId="{292BE9A0-475F-4C20-B40D-1B2AC137D9E9}"/>
    <pc:docChg chg="modSld">
      <pc:chgData name="Pippa Axon" userId="0f369c9c-f2f5-4423-a7bc-d6cc06488cfb" providerId="ADAL" clId="{292BE9A0-475F-4C20-B40D-1B2AC137D9E9}" dt="2024-10-31T19:54:24.184" v="4" actId="20577"/>
      <pc:docMkLst>
        <pc:docMk/>
      </pc:docMkLst>
      <pc:sldChg chg="modSp">
        <pc:chgData name="Pippa Axon" userId="0f369c9c-f2f5-4423-a7bc-d6cc06488cfb" providerId="ADAL" clId="{292BE9A0-475F-4C20-B40D-1B2AC137D9E9}" dt="2024-10-31T19:54:24.184" v="4" actId="20577"/>
        <pc:sldMkLst>
          <pc:docMk/>
          <pc:sldMk cId="2485160230" sldId="1028"/>
        </pc:sldMkLst>
        <pc:spChg chg="mod">
          <ac:chgData name="Pippa Axon" userId="0f369c9c-f2f5-4423-a7bc-d6cc06488cfb" providerId="ADAL" clId="{292BE9A0-475F-4C20-B40D-1B2AC137D9E9}" dt="2024-10-31T19:54:24.184" v="4" actId="20577"/>
          <ac:spMkLst>
            <pc:docMk/>
            <pc:sldMk cId="2485160230" sldId="1028"/>
            <ac:spMk id="3" creationId="{F6285F38-98DE-4746-A2A4-771CDD0D977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10 minutes is needed for this session.</a:t>
            </a:r>
          </a:p>
          <a:p>
            <a:endParaRPr lang="en-US" i="1" dirty="0"/>
          </a:p>
          <a:p>
            <a:r>
              <a:rPr lang="en-US" i="1" dirty="0"/>
              <a:t>Notes</a:t>
            </a:r>
            <a:r>
              <a:rPr lang="en-US" i="1" baseline="0" dirty="0"/>
              <a:t> are provided to help you lead the presentation.</a:t>
            </a:r>
          </a:p>
          <a:p>
            <a:r>
              <a:rPr lang="en-US" i="1" baseline="0" dirty="0"/>
              <a:t>Notes in italics are for your attention only.</a:t>
            </a:r>
            <a:endParaRPr lang="en-US" i="1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2’ from Oxford Owl for each parent.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every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br>
              <a:rPr lang="en-GB" dirty="0"/>
            </a:br>
            <a:r>
              <a:rPr lang="en-GB" dirty="0"/>
              <a:t>By the end of Year 1, we want all of our children to be able to </a:t>
            </a:r>
            <a:r>
              <a:rPr lang="en-US" i="0" baseline="0" dirty="0"/>
              <a:t>read accurately – to read both familiar and unfamiliar words - so that they can go on to become a fluent, enthusiastic reader.</a:t>
            </a:r>
          </a:p>
          <a:p>
            <a:endParaRPr lang="en-US" i="0" baseline="0" dirty="0"/>
          </a:p>
          <a:p>
            <a:r>
              <a:rPr lang="en-US" i="0" baseline="0" dirty="0"/>
              <a:t>The Phonics Screening Check in June in year 1 is a word reading test to check children can read sounds in words accurately.</a:t>
            </a:r>
          </a:p>
          <a:p>
            <a:r>
              <a:rPr lang="en-US" i="0" baseline="0" dirty="0"/>
              <a:t>Accurate word reading at 6 is a predictor of future success.</a:t>
            </a:r>
            <a:endParaRPr lang="en-GB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complete the phonics screening check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Year 1 so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can be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children are being taught to read successfully.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takes between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and five minutes.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do not manage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read </a:t>
            </a:r>
            <a:r>
              <a:rPr lang="en-US" sz="1400" b="1" i="1" u="sng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words successfully, they are given extra support, and repeat the check at the end of Year 2.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 that all children will be able to read accurately before they begin Year 3.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00100" y="744538"/>
            <a:ext cx="3141663" cy="23574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648" y="3167564"/>
            <a:ext cx="5122230" cy="601457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Children learn all of the sounds on this chart. 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0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words using the routine ‘Special Friends’, ‘Fred Talk’, read the word’.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spot the ‘Special Friends’ (two letters that make one sound), Fred talk the word, and then read the whole word.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6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of the words in the check are real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are nonsense words.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picture of an alien next to each word to remind the children that it isn’t a real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Nonsense words are used to assess children’s reading.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check that children will be able to read sounds the sounds they know in unfamiliar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these words using the same routine as real words – ‘Special Friends, Fred Talk.’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who can read nonsense words will, very soon, be able to read any new word – for example – gargantuan, flailing, raucous, anticipation;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new words increases children’s vocabulary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8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soon as we spot a child who needs extra practice learning to read sounds and words, we teach them one-to-one for a few minutes every day.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5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week, we will send home film links to lessons that match the sounds and words your child has been learning in school.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3-minute 'Special Friends, Fred Talk' Virtual Classroom films.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– and interact with them as they would their own teacher.</a:t>
            </a:r>
            <a:r>
              <a:rPr lang="en-GB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these films with your child to help them to practise reading the sounds and words until they can read them speedily.</a:t>
            </a:r>
          </a:p>
          <a:p>
            <a:pPr>
              <a:lnSpc>
                <a:spcPts val="15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sz="800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ts val="15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click the link and watch on a tablet or other device.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have a look at one of these films on the Virtual Classroom.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Set 2 or 3 Special Friends, Fred Talk lesson film from the virtual classroom.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66" y="0"/>
            <a:ext cx="9137468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BE64A-402B-1A5B-1D48-A271DF4312CD}"/>
              </a:ext>
            </a:extLst>
          </p:cNvPr>
          <p:cNvSpPr/>
          <p:nvPr userDrawn="1"/>
        </p:nvSpPr>
        <p:spPr>
          <a:xfrm>
            <a:off x="4572000" y="6485021"/>
            <a:ext cx="4572000" cy="3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85394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385394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00017" y="1385394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83900" y="4221088"/>
            <a:ext cx="4860099" cy="1181993"/>
          </a:xfrm>
        </p:spPr>
        <p:txBody>
          <a:bodyPr>
            <a:noAutofit/>
          </a:bodyPr>
          <a:lstStyle/>
          <a:p>
            <a:r>
              <a:rPr lang="en-US" sz="2800" dirty="0"/>
              <a:t>Parent Meeting </a:t>
            </a:r>
            <a:br>
              <a:rPr lang="en-US" sz="2800" dirty="0"/>
            </a:br>
            <a:r>
              <a:rPr lang="en-US" sz="2800" dirty="0"/>
              <a:t>Phonics Screening Check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  every day.</a:t>
            </a:r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other than reading books: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412515-7912-4183-BD7D-1EE54312A37F}"/>
              </a:ext>
            </a:extLst>
          </p:cNvPr>
          <p:cNvSpPr txBox="1">
            <a:spLocks/>
          </p:cNvSpPr>
          <p:nvPr/>
        </p:nvSpPr>
        <p:spPr bwMode="auto">
          <a:xfrm>
            <a:off x="252412" y="1354914"/>
            <a:ext cx="863917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dirty="0"/>
              <a:t>Jumping over words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dirty="0"/>
              <a:t>Splatting words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dirty="0"/>
              <a:t>Making alien words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dirty="0"/>
              <a:t>Highlighting special friends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A1D3F5-541F-45F4-9ABF-E30A89D2A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809" y="3568118"/>
            <a:ext cx="29813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2DBF38-5835-E687-B04E-4ADBC173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896" y="2153520"/>
            <a:ext cx="4682207" cy="31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8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word-reading test at the end of Year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Children read 40 words.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EE53E-FFDF-4C99-9DA2-D44061A94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44579"/>
            <a:ext cx="2514600" cy="3381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624EB-4CED-4CB4-8387-47D34104B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285" y="3138399"/>
            <a:ext cx="4412663" cy="31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it look for the children?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Job with </a:t>
            </a:r>
            <a:r>
              <a:rPr lang="en-US" dirty="0" err="1"/>
              <a:t>Mrs</a:t>
            </a:r>
            <a:r>
              <a:rPr lang="en-US" dirty="0"/>
              <a:t> Axon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Practice each term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Any time during week beginning </a:t>
            </a:r>
          </a:p>
          <a:p>
            <a:r>
              <a:rPr lang="en-US" dirty="0"/>
              <a:t>		</a:t>
            </a:r>
            <a:r>
              <a:rPr lang="en-US"/>
              <a:t>	9</a:t>
            </a:r>
            <a:r>
              <a:rPr lang="en-US" baseline="30000"/>
              <a:t>th</a:t>
            </a:r>
            <a:r>
              <a:rPr lang="en-US"/>
              <a:t> June 2025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Results will be reported in the end of year 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16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accent5"/>
                </a:solidFill>
              </a:rPr>
              <a:t>Speed Sounds Set 3</a:t>
            </a:r>
          </a:p>
        </p:txBody>
      </p:sp>
    </p:spTree>
    <p:extLst>
      <p:ext uri="{BB962C8B-B14F-4D97-AF65-F5344CB8AC3E}">
        <p14:creationId xmlns:p14="http://schemas.microsoft.com/office/powerpoint/2010/main" val="137082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05617" cy="864096"/>
          </a:xfrm>
        </p:spPr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6009" y="1828800"/>
            <a:ext cx="7391980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636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" y="3493582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85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792523" y="3493582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336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CD058-F7B3-EDD5-1138-EF0DD6FF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1F02-B2C1-0F25-95A6-778569FF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F6B4C1E-5CB0-92F2-2673-6182FD68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5" y="1544117"/>
            <a:ext cx="7845129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720"/>
            <a:ext cx="8635412" cy="864096"/>
          </a:xfrm>
        </p:spPr>
        <p:txBody>
          <a:bodyPr/>
          <a:lstStyle/>
          <a:p>
            <a:r>
              <a:rPr lang="en-US" dirty="0"/>
              <a:t>Virtual Classroom films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CF29F-5515-690E-1F3F-7B1736B65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14E7C6A0-4D69-63AE-5E6F-1F73DFDE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6" y="1613601"/>
            <a:ext cx="7772400" cy="43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94669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18" ma:contentTypeDescription="Create a new document." ma:contentTypeScope="" ma:versionID="e88fbd9444d166bde9ac2c9ac7f8c0ce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a37b41880412a4737e75f356d32fb4b0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209377-E1C5-45D0-A55B-80E41E5CA9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F11ADF-2FC6-4EBB-B614-F07692C24FA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3DD721F-5C7C-4594-B57D-8FF2402C6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8f53b2-13a3-4793-90e7-10226504b3c4"/>
    <ds:schemaRef ds:uri="e3eab8b6-c0c4-41d5-9873-d73174f14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881</TotalTime>
  <Words>882</Words>
  <Application>Microsoft Office PowerPoint</Application>
  <PresentationFormat>On-screen Show (4:3)</PresentationFormat>
  <Paragraphs>101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Garamond</vt:lpstr>
      <vt:lpstr>Times New Roman</vt:lpstr>
      <vt:lpstr>NEW Phonics Template</vt:lpstr>
      <vt:lpstr>Parent Meeting  Phonics Screening Check</vt:lpstr>
      <vt:lpstr>Reading changes everything</vt:lpstr>
      <vt:lpstr>What is the Phonics Screening Check?</vt:lpstr>
      <vt:lpstr>How will it look for the children?</vt:lpstr>
      <vt:lpstr>Speed Sounds Set 3</vt:lpstr>
      <vt:lpstr>‘Special Friends’, ‘Fred Talk’</vt:lpstr>
      <vt:lpstr>Nonsense words</vt:lpstr>
      <vt:lpstr>Teach every child to read</vt:lpstr>
      <vt:lpstr>Virtual Classroom films</vt:lpstr>
      <vt:lpstr>What can I do?</vt:lpstr>
      <vt:lpstr>Ideas other than reading books:</vt:lpstr>
      <vt:lpstr>Any questions?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Pippa Axon</cp:lastModifiedBy>
  <cp:revision>130</cp:revision>
  <dcterms:created xsi:type="dcterms:W3CDTF">2015-11-23T14:36:59Z</dcterms:created>
  <dcterms:modified xsi:type="dcterms:W3CDTF">2024-10-31T19:54:28Z</dcterms:modified>
</cp:coreProperties>
</file>