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6" r:id="rId5"/>
    <p:sldMasterId id="2147483654" r:id="rId6"/>
  </p:sldMasterIdLst>
  <p:handoutMasterIdLst>
    <p:handoutMasterId r:id="rId30"/>
  </p:handoutMasterIdLst>
  <p:sldIdLst>
    <p:sldId id="317" r:id="rId7"/>
    <p:sldId id="274" r:id="rId8"/>
    <p:sldId id="361" r:id="rId9"/>
    <p:sldId id="271" r:id="rId10"/>
    <p:sldId id="277" r:id="rId11"/>
    <p:sldId id="281" r:id="rId12"/>
    <p:sldId id="365" r:id="rId13"/>
    <p:sldId id="364" r:id="rId14"/>
    <p:sldId id="282" r:id="rId15"/>
    <p:sldId id="318" r:id="rId16"/>
    <p:sldId id="366" r:id="rId17"/>
    <p:sldId id="362" r:id="rId18"/>
    <p:sldId id="284" r:id="rId19"/>
    <p:sldId id="376" r:id="rId20"/>
    <p:sldId id="319" r:id="rId21"/>
    <p:sldId id="287" r:id="rId22"/>
    <p:sldId id="290" r:id="rId23"/>
    <p:sldId id="292" r:id="rId24"/>
    <p:sldId id="301" r:id="rId25"/>
    <p:sldId id="358" r:id="rId26"/>
    <p:sldId id="300" r:id="rId27"/>
    <p:sldId id="302" r:id="rId28"/>
    <p:sldId id="31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F72"/>
    <a:srgbClr val="5F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7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4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18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C3C9FE5-AB1E-404E-9EB5-81D274A71722}"/>
              </a:ext>
            </a:extLst>
          </p:cNvPr>
          <p:cNvGrpSpPr/>
          <p:nvPr userDrawn="1"/>
        </p:nvGrpSpPr>
        <p:grpSpPr>
          <a:xfrm>
            <a:off x="9426469" y="2035643"/>
            <a:ext cx="1576801" cy="1576800"/>
            <a:chOff x="1201728" y="2038507"/>
            <a:chExt cx="1576801" cy="1576800"/>
          </a:xfrm>
          <a:solidFill>
            <a:srgbClr val="7030A0"/>
          </a:solidFill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3961A115-70CC-45BB-98A0-A28E7D8DDCF9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21298D3-FC3A-4D25-9A8C-EEA6B80608B2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94BB16-9568-49E9-A76B-B41333C99C28}"/>
              </a:ext>
            </a:extLst>
          </p:cNvPr>
          <p:cNvGrpSpPr/>
          <p:nvPr userDrawn="1"/>
        </p:nvGrpSpPr>
        <p:grpSpPr>
          <a:xfrm>
            <a:off x="5307598" y="2037075"/>
            <a:ext cx="1576801" cy="1576800"/>
            <a:chOff x="1201728" y="2038507"/>
            <a:chExt cx="1576801" cy="1576800"/>
          </a:xfrm>
          <a:solidFill>
            <a:srgbClr val="7030A0"/>
          </a:solidFill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9EAAAE1F-6210-443C-B7B8-E98E8FB4A2BA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4B681E53-94D9-4E5B-BBE0-45FD7873B434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11C3C90-83A3-4219-984E-0C27B4722780}"/>
              </a:ext>
            </a:extLst>
          </p:cNvPr>
          <p:cNvGrpSpPr/>
          <p:nvPr userDrawn="1"/>
        </p:nvGrpSpPr>
        <p:grpSpPr>
          <a:xfrm>
            <a:off x="1201728" y="2038507"/>
            <a:ext cx="1576801" cy="1576800"/>
            <a:chOff x="1201728" y="2038507"/>
            <a:chExt cx="1576801" cy="1576800"/>
          </a:xfrm>
          <a:solidFill>
            <a:srgbClr val="7030A0"/>
          </a:solidFill>
        </p:grpSpPr>
        <p:sp>
          <p:nvSpPr>
            <p:cNvPr id="5" name="Rounded Rectangle 21">
              <a:extLst>
                <a:ext uri="{FF2B5EF4-FFF2-40B4-BE49-F238E27FC236}">
                  <a16:creationId xmlns:a16="http://schemas.microsoft.com/office/drawing/2014/main" id="{8D3E9FE6-8B38-47E1-BEA9-70052ACAE703}"/>
                </a:ext>
              </a:extLst>
            </p:cNvPr>
            <p:cNvSpPr/>
            <p:nvPr userDrawn="1"/>
          </p:nvSpPr>
          <p:spPr>
            <a:xfrm rot="19500000">
              <a:off x="1214854" y="2038507"/>
              <a:ext cx="1563675" cy="1573936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DA3D73F9-826B-4421-B93C-2444DD2AAEAF}"/>
                </a:ext>
              </a:extLst>
            </p:cNvPr>
            <p:cNvSpPr/>
            <p:nvPr userDrawn="1"/>
          </p:nvSpPr>
          <p:spPr>
            <a:xfrm rot="18300000">
              <a:off x="1196598" y="2046501"/>
              <a:ext cx="1573936" cy="1563675"/>
            </a:xfrm>
            <a:prstGeom prst="roundRect">
              <a:avLst>
                <a:gd name="adj" fmla="val 82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F5452AA-88DA-404B-9070-237F302CC413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892129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5A71D8-2DE6-4888-9D28-BA9A6A477128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500450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5C10DDF-04C5-44D7-83B8-C2946E6C368F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9116870" y="1728891"/>
            <a:ext cx="2196000" cy="2196032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A33FD7-78A1-4A67-82B2-A73F2B9D7930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CED0DD5-72D0-4ECD-A39F-EE1ACB34879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9A214-9DA2-47C3-BE60-018A16769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-9526"/>
            <a:ext cx="7184425" cy="6886575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6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587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3139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C84DF9-D037-45BD-8FD1-FC052EA0D38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EAB2CE11-41A3-4695-A4AD-933F01A3740B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2077F0CB-74CC-44DA-B0A3-6B32D359FF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40EF6CD2-4A74-45AA-9688-00853EAC84F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3F02DAD-26CE-4969-9C71-236E7BD76B4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37268947-67E4-4F53-8D2A-001290B0285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8FB939D9-61E8-4287-B74F-BD947882E67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5AD63DB-3B29-46CA-B871-B48A85A25DD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269FE5-023F-4561-8BA8-426E61BDB51A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841331A-2854-4C6D-9077-CB1D2F4213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00545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97E4757-8097-45D7-8EA5-8EBA3BC2364F}"/>
              </a:ext>
            </a:extLst>
          </p:cNvPr>
          <p:cNvGrpSpPr/>
          <p:nvPr userDrawn="1"/>
        </p:nvGrpSpPr>
        <p:grpSpPr>
          <a:xfrm>
            <a:off x="3631989" y="3294209"/>
            <a:ext cx="4928023" cy="2707615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A3B8B5-DDA8-4D52-A08B-D4FCFB1EFAD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933EC2-C4E3-4F09-9B9E-6D9229ACE3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54F712-4E18-4362-998E-FA1A69B6827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52E08CB-EA13-4237-B12D-09F626F146E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F5F06-05AB-4423-AC6C-C4482C2ED1B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2065C9-FDF8-4219-88B0-F40F83873F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05894DC-55A3-44E5-AA52-6D37CFC7C4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AB3E9F2-BB5E-4CD6-9E55-16A7DF162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42699D-DEF5-47FE-8F4B-F75C394A08A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B930AEF-92FB-4586-9CCC-289C31313EF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BA0D98E-596D-4B10-96EA-2F55BC31AB3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363A919-5974-4276-9518-2745A1C754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48211"/>
            <a:ext cx="3528018" cy="217549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101E8-381D-4D31-AD1A-8A29457825B9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AA06F9E-CDC4-4FD7-8F09-87BC24D7CC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9049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162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0" y="0"/>
            <a:ext cx="12191999" cy="10637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9146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FE3B4E-D51E-4474-BC0A-8D7DBC01E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72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89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7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65" r:id="rId10"/>
    <p:sldLayoutId id="2147483676" r:id="rId11"/>
    <p:sldLayoutId id="2147483678" r:id="rId12"/>
    <p:sldLayoutId id="2147483679" r:id="rId13"/>
    <p:sldLayoutId id="2147483677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ves.st-helens.sch.uk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26F23F-61BC-4438-B906-C10C8232AA27}"/>
              </a:ext>
            </a:extLst>
          </p:cNvPr>
          <p:cNvSpPr/>
          <p:nvPr/>
        </p:nvSpPr>
        <p:spPr>
          <a:xfrm>
            <a:off x="0" y="4849267"/>
            <a:ext cx="12192000" cy="1543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64038CDC-BED9-4EF8-BAE6-309E096D292D}"/>
              </a:ext>
            </a:extLst>
          </p:cNvPr>
          <p:cNvSpPr txBox="1"/>
          <p:nvPr/>
        </p:nvSpPr>
        <p:spPr>
          <a:xfrm>
            <a:off x="0" y="6507424"/>
            <a:ext cx="12191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</a:rPr>
              <a:t>Insert your Email address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13EA5-5B9E-4F05-A8F0-4531AB5BD20D}"/>
              </a:ext>
            </a:extLst>
          </p:cNvPr>
          <p:cNvSpPr txBox="1"/>
          <p:nvPr/>
        </p:nvSpPr>
        <p:spPr>
          <a:xfrm>
            <a:off x="0" y="495636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Welcome to Year 1!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BD7D21-1F03-487E-84FE-898797DE6C87}"/>
              </a:ext>
            </a:extLst>
          </p:cNvPr>
          <p:cNvGrpSpPr/>
          <p:nvPr/>
        </p:nvGrpSpPr>
        <p:grpSpPr>
          <a:xfrm>
            <a:off x="10128624" y="250794"/>
            <a:ext cx="1745349" cy="428477"/>
            <a:chOff x="864753" y="5755727"/>
            <a:chExt cx="1544830" cy="413563"/>
          </a:xfrm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DDE38A44-7FDD-429D-B941-2DB7B832276D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DBED6A-FD14-4FDF-BDEF-B8671E1FAEC3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5D86A9-6C84-4A5C-B2AA-8C34639DC9C7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5E6C0B-2A04-46D3-B739-CA8F183A5D0B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DAD7B9D-DFA2-481F-853F-BA1599759C09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BC4470-C562-4156-83AE-329B36412DB3}"/>
                </a:ext>
              </a:extLst>
            </p:cNvPr>
            <p:cNvSpPr/>
            <p:nvPr/>
          </p:nvSpPr>
          <p:spPr>
            <a:xfrm>
              <a:off x="2040717" y="6029473"/>
              <a:ext cx="164499" cy="50365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707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rot="20292490" flipH="1">
            <a:off x="2453133" y="1586681"/>
            <a:ext cx="815779" cy="4805742"/>
            <a:chOff x="6012160" y="2713784"/>
            <a:chExt cx="713285" cy="42019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8" name="Rectangle 2">
                  <a:extLst>
                    <a:ext uri="{FF2B5EF4-FFF2-40B4-BE49-F238E27FC236}">
                      <a16:creationId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10" name="Hexagon 1">
              <a:extLst>
                <a:ext uri="{FF2B5EF4-FFF2-40B4-BE49-F238E27FC236}">
                  <a16:creationId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English in Year 1</a:t>
            </a:r>
          </a:p>
        </p:txBody>
      </p:sp>
      <p:grpSp>
        <p:nvGrpSpPr>
          <p:cNvPr id="26" name="Graphic 3">
            <a:extLst>
              <a:ext uri="{FF2B5EF4-FFF2-40B4-BE49-F238E27FC236}">
                <a16:creationId xmlns:a16="http://schemas.microsoft.com/office/drawing/2014/main" id="{F2A41AFB-2AC5-42C0-8626-0B24B936D1CD}"/>
              </a:ext>
            </a:extLst>
          </p:cNvPr>
          <p:cNvGrpSpPr/>
          <p:nvPr/>
        </p:nvGrpSpPr>
        <p:grpSpPr>
          <a:xfrm>
            <a:off x="252449" y="1629270"/>
            <a:ext cx="2482017" cy="4905631"/>
            <a:chOff x="1424872" y="2075061"/>
            <a:chExt cx="2247770" cy="444264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77" name="Content Placeholder 4">
            <a:extLst>
              <a:ext uri="{FF2B5EF4-FFF2-40B4-BE49-F238E27FC236}">
                <a16:creationId xmlns:a16="http://schemas.microsoft.com/office/drawing/2014/main" id="{DDE85A57-2AAB-4F6A-A1EE-DD6E100CBD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565070"/>
              </p:ext>
            </p:extLst>
          </p:nvPr>
        </p:nvGraphicFramePr>
        <p:xfrm>
          <a:off x="5092230" y="1979416"/>
          <a:ext cx="6762009" cy="4267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92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  <a:latin typeface="Letter-join 40" panose="02000805000000020003" pitchFamily="2" charset="0"/>
                        </a:rPr>
                        <a:t>Autumn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  <a:latin typeface="Letter-join 40" panose="02000805000000020003" pitchFamily="2" charset="0"/>
                        </a:rPr>
                        <a:t>Spring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02060"/>
                          </a:solidFill>
                          <a:latin typeface="Letter-join 40" panose="02000805000000020003" pitchFamily="2" charset="0"/>
                        </a:rPr>
                        <a:t>Summer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Adventure narrative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Letter-join 40" panose="0200080500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and Found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Oliver Jeffers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Spring 1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Journey narrative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The Lion inside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Rachel Bright 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Summer 1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Fantasy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 story</a:t>
                      </a:r>
                      <a:endParaRPr lang="en-GB" sz="14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Letter-join 40" panose="02000805000000020003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Toys in space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Mini Grey 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138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Autumn 2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Diary recount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Nibbles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Emma Yarlett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Spring 2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Adventure narrative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Letter-join 40" panose="02000805000000020003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The curious case of the missing mammoth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Ellie Hattie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Summer 2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Traditional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 story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Goldilocks and just the one bear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Leigh Hodgkinson</a:t>
                      </a:r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5">
            <a:extLst>
              <a:ext uri="{FF2B5EF4-FFF2-40B4-BE49-F238E27FC236}">
                <a16:creationId xmlns:a16="http://schemas.microsoft.com/office/drawing/2014/main" id="{542B5D8B-084F-4A66-8A4A-5E2607A8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171" y="1362770"/>
            <a:ext cx="8351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7030A0"/>
                </a:solidFill>
                <a:latin typeface="Letter-join 40" panose="02000805000000020003" pitchFamily="2" charset="0"/>
              </a:rPr>
              <a:t>Following the Pathways to Write scheme.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7F47CE4-D8D4-4FCD-9698-963079946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418688"/>
              </p:ext>
            </p:extLst>
          </p:nvPr>
        </p:nvGraphicFramePr>
        <p:xfrm>
          <a:off x="4257171" y="1855784"/>
          <a:ext cx="7571577" cy="436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23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Autumn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Spring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Summer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Autumn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Letter-join 40" panose="02000805000000020003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Lost and Found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Oliver Jeffers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Spring 1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The Lion Inside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Rachel Bright 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Summer 1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Toys in Space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Mini Grey 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509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Autumn 2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Nibbles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Emma Yarlett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Spring 2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The curious case of the missing mammoth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Ellie Hattie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Summer 2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Goldilocks and just the one bear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by Leigh Hodgkinson</a:t>
                      </a:r>
                      <a:endParaRPr lang="en-GB" sz="18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88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242C6A1-0059-4646-8579-E9BA7EEAA70E}"/>
              </a:ext>
            </a:extLst>
          </p:cNvPr>
          <p:cNvGrpSpPr/>
          <p:nvPr/>
        </p:nvGrpSpPr>
        <p:grpSpPr>
          <a:xfrm rot="20292490" flipH="1">
            <a:off x="2453133" y="1586681"/>
            <a:ext cx="815779" cy="4805742"/>
            <a:chOff x="6012160" y="2713784"/>
            <a:chExt cx="713285" cy="42019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0C0060-0C2D-436D-86D3-274B3FE7CEEF}"/>
                </a:ext>
              </a:extLst>
            </p:cNvPr>
            <p:cNvGrpSpPr/>
            <p:nvPr/>
          </p:nvGrpSpPr>
          <p:grpSpPr>
            <a:xfrm>
              <a:off x="6012160" y="6136594"/>
              <a:ext cx="713025" cy="779141"/>
              <a:chOff x="2195736" y="5121188"/>
              <a:chExt cx="901189" cy="900100"/>
            </a:xfrm>
          </p:grpSpPr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797240B0-C7E0-4F15-A2DF-384933226DC3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901189" cy="900100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25412A05-C5F7-4ECA-8C4A-723B3D41F0EC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679522" cy="893666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1E79132E-D36C-4F5B-97DB-5407FF16B550}"/>
                  </a:ext>
                </a:extLst>
              </p:cNvPr>
              <p:cNvSpPr/>
              <p:nvPr/>
            </p:nvSpPr>
            <p:spPr>
              <a:xfrm>
                <a:off x="2195737" y="5121188"/>
                <a:ext cx="450922" cy="89494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3" name="Rectangle 8">
                <a:extLst>
                  <a:ext uri="{FF2B5EF4-FFF2-40B4-BE49-F238E27FC236}">
                    <a16:creationId xmlns:a16="http://schemas.microsoft.com/office/drawing/2014/main" id="{4C7BD328-DA08-417B-BA76-97F95648A7CB}"/>
                  </a:ext>
                </a:extLst>
              </p:cNvPr>
              <p:cNvSpPr/>
              <p:nvPr/>
            </p:nvSpPr>
            <p:spPr>
              <a:xfrm>
                <a:off x="2195736" y="5121188"/>
                <a:ext cx="448123" cy="895953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  <p:sp>
            <p:nvSpPr>
              <p:cNvPr id="24" name="Rectangle 8">
                <a:extLst>
                  <a:ext uri="{FF2B5EF4-FFF2-40B4-BE49-F238E27FC236}">
                    <a16:creationId xmlns:a16="http://schemas.microsoft.com/office/drawing/2014/main" id="{E7F73AD2-15C4-45C5-A55A-F9EEDC3EB7E5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ea typeface="+mj-ea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469C31-18C6-4290-A8DD-FA18A2400B60}"/>
                </a:ext>
              </a:extLst>
            </p:cNvPr>
            <p:cNvGrpSpPr/>
            <p:nvPr/>
          </p:nvGrpSpPr>
          <p:grpSpPr>
            <a:xfrm>
              <a:off x="6012160" y="2852936"/>
              <a:ext cx="713025" cy="3354284"/>
              <a:chOff x="6012160" y="2852936"/>
              <a:chExt cx="713025" cy="335428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CEB675-4E4F-46E0-BCEB-8F1FA1E4184E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60" y="5085257"/>
                <a:chExt cx="713025" cy="1121963"/>
              </a:xfrm>
            </p:grpSpPr>
            <p:sp>
              <p:nvSpPr>
                <p:cNvPr id="17" name="Rectangle 2">
                  <a:extLst>
                    <a:ext uri="{FF2B5EF4-FFF2-40B4-BE49-F238E27FC236}">
                      <a16:creationId xmlns:a16="http://schemas.microsoft.com/office/drawing/2014/main" id="{29B78604-17B2-4636-9C83-C40BD141E072}"/>
                    </a:ext>
                  </a:extLst>
                </p:cNvPr>
                <p:cNvSpPr/>
                <p:nvPr/>
              </p:nvSpPr>
              <p:spPr>
                <a:xfrm>
                  <a:off x="6012160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8" name="Rectangle 2">
                  <a:extLst>
                    <a:ext uri="{FF2B5EF4-FFF2-40B4-BE49-F238E27FC236}">
                      <a16:creationId xmlns:a16="http://schemas.microsoft.com/office/drawing/2014/main" id="{8872AB41-B169-4932-A803-AAEC59E83E26}"/>
                    </a:ext>
                  </a:extLst>
                </p:cNvPr>
                <p:cNvSpPr/>
                <p:nvPr/>
              </p:nvSpPr>
              <p:spPr>
                <a:xfrm>
                  <a:off x="624987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9" name="Rectangle 2">
                  <a:extLst>
                    <a:ext uri="{FF2B5EF4-FFF2-40B4-BE49-F238E27FC236}">
                      <a16:creationId xmlns:a16="http://schemas.microsoft.com/office/drawing/2014/main" id="{269C03B4-E11D-4658-B9D7-EEC073C67A0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04B2E5D-75C6-402A-A324-ECD695BCDB93}"/>
                  </a:ext>
                </a:extLst>
              </p:cNvPr>
              <p:cNvGrpSpPr/>
              <p:nvPr/>
            </p:nvGrpSpPr>
            <p:grpSpPr>
              <a:xfrm>
                <a:off x="6012160" y="2852936"/>
                <a:ext cx="713025" cy="2232322"/>
                <a:chOff x="6012160" y="2852936"/>
                <a:chExt cx="713025" cy="2232322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4AB9C9A-507D-45B2-88C3-20F123D2C579}"/>
                    </a:ext>
                  </a:extLst>
                </p:cNvPr>
                <p:cNvSpPr/>
                <p:nvPr/>
              </p:nvSpPr>
              <p:spPr>
                <a:xfrm>
                  <a:off x="6487585" y="2852936"/>
                  <a:ext cx="237600" cy="223232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CD4DEA6-AD37-4243-BAFF-2CB79D6CAFAA}"/>
                    </a:ext>
                  </a:extLst>
                </p:cNvPr>
                <p:cNvSpPr/>
                <p:nvPr/>
              </p:nvSpPr>
              <p:spPr>
                <a:xfrm>
                  <a:off x="6250133" y="2852936"/>
                  <a:ext cx="237600" cy="223232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61C6F44-CC89-4E56-8317-541797114506}"/>
                    </a:ext>
                  </a:extLst>
                </p:cNvPr>
                <p:cNvSpPr/>
                <p:nvPr/>
              </p:nvSpPr>
              <p:spPr>
                <a:xfrm>
                  <a:off x="6012160" y="2852936"/>
                  <a:ext cx="237600" cy="223232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>
                    <a:ea typeface="+mj-ea"/>
                  </a:endParaRPr>
                </a:p>
              </p:txBody>
            </p:sp>
          </p:grpSp>
        </p:grpSp>
        <p:sp>
          <p:nvSpPr>
            <p:cNvPr id="10" name="Hexagon 1">
              <a:extLst>
                <a:ext uri="{FF2B5EF4-FFF2-40B4-BE49-F238E27FC236}">
                  <a16:creationId xmlns:a16="http://schemas.microsoft.com/office/drawing/2014/main" id="{42DB8DD6-C329-4FDE-B5BB-15A339CE0542}"/>
                </a:ext>
              </a:extLst>
            </p:cNvPr>
            <p:cNvSpPr/>
            <p:nvPr/>
          </p:nvSpPr>
          <p:spPr>
            <a:xfrm rot="10800000" flipH="1" flipV="1">
              <a:off x="6012421" y="2713784"/>
              <a:ext cx="713024" cy="278304"/>
            </a:xfrm>
            <a:custGeom>
              <a:avLst/>
              <a:gdLst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138846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574178 w 713024"/>
                <a:gd name="connsiteY4" fmla="*/ 555383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138846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574178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78928 w 713024"/>
                <a:gd name="connsiteY2" fmla="*/ 7144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  <a:gd name="connsiteX0" fmla="*/ 0 w 713024"/>
                <a:gd name="connsiteY0" fmla="*/ 277692 h 555383"/>
                <a:gd name="connsiteX1" fmla="*/ 217427 w 713024"/>
                <a:gd name="connsiteY1" fmla="*/ 0 h 555383"/>
                <a:gd name="connsiteX2" fmla="*/ 486072 w 713024"/>
                <a:gd name="connsiteY2" fmla="*/ 0 h 555383"/>
                <a:gd name="connsiteX3" fmla="*/ 713024 w 713024"/>
                <a:gd name="connsiteY3" fmla="*/ 277692 h 555383"/>
                <a:gd name="connsiteX4" fmla="*/ 490834 w 713024"/>
                <a:gd name="connsiteY4" fmla="*/ 553001 h 555383"/>
                <a:gd name="connsiteX5" fmla="*/ 231715 w 713024"/>
                <a:gd name="connsiteY5" fmla="*/ 555383 h 555383"/>
                <a:gd name="connsiteX6" fmla="*/ 0 w 713024"/>
                <a:gd name="connsiteY6" fmla="*/ 277692 h 55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3024" h="555383">
                  <a:moveTo>
                    <a:pt x="0" y="277692"/>
                  </a:moveTo>
                  <a:lnTo>
                    <a:pt x="217427" y="0"/>
                  </a:lnTo>
                  <a:lnTo>
                    <a:pt x="486072" y="0"/>
                  </a:lnTo>
                  <a:lnTo>
                    <a:pt x="713024" y="277692"/>
                  </a:lnTo>
                  <a:lnTo>
                    <a:pt x="490834" y="553001"/>
                  </a:lnTo>
                  <a:lnTo>
                    <a:pt x="231715" y="555383"/>
                  </a:lnTo>
                  <a:lnTo>
                    <a:pt x="0" y="277692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" sy="9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92601-B56C-4990-A187-6AA3F5C792C6}"/>
                </a:ext>
              </a:extLst>
            </p:cNvPr>
            <p:cNvSpPr/>
            <p:nvPr/>
          </p:nvSpPr>
          <p:spPr>
            <a:xfrm>
              <a:off x="6270232" y="2798936"/>
              <a:ext cx="19740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ea typeface="+mj-ea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071" y="284460"/>
            <a:ext cx="11573197" cy="724247"/>
          </a:xfrm>
        </p:spPr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Phonics</a:t>
            </a:r>
          </a:p>
        </p:txBody>
      </p:sp>
      <p:grpSp>
        <p:nvGrpSpPr>
          <p:cNvPr id="26" name="Graphic 3">
            <a:extLst>
              <a:ext uri="{FF2B5EF4-FFF2-40B4-BE49-F238E27FC236}">
                <a16:creationId xmlns:a16="http://schemas.microsoft.com/office/drawing/2014/main" id="{F2A41AFB-2AC5-42C0-8626-0B24B936D1CD}"/>
              </a:ext>
            </a:extLst>
          </p:cNvPr>
          <p:cNvGrpSpPr/>
          <p:nvPr/>
        </p:nvGrpSpPr>
        <p:grpSpPr>
          <a:xfrm>
            <a:off x="252449" y="1629270"/>
            <a:ext cx="2482017" cy="4905631"/>
            <a:chOff x="1424872" y="2075061"/>
            <a:chExt cx="2247770" cy="444264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2426F2-BF5B-46A3-9D31-8BFBE63977D6}"/>
                </a:ext>
              </a:extLst>
            </p:cNvPr>
            <p:cNvSpPr/>
            <p:nvPr/>
          </p:nvSpPr>
          <p:spPr>
            <a:xfrm>
              <a:off x="2366310" y="2793553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97DF60C-4960-458F-93D5-718E2C70C00D}"/>
                </a:ext>
              </a:extLst>
            </p:cNvPr>
            <p:cNvSpPr/>
            <p:nvPr/>
          </p:nvSpPr>
          <p:spPr>
            <a:xfrm>
              <a:off x="1525218" y="2075061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F6C5BBD-DEEA-4E23-A1DD-676747321489}"/>
                </a:ext>
              </a:extLst>
            </p:cNvPr>
            <p:cNvSpPr/>
            <p:nvPr/>
          </p:nvSpPr>
          <p:spPr>
            <a:xfrm>
              <a:off x="2372397" y="3256366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AE2DD3-F3A9-4ED9-BF51-549545F746D3}"/>
                </a:ext>
              </a:extLst>
            </p:cNvPr>
            <p:cNvSpPr/>
            <p:nvPr/>
          </p:nvSpPr>
          <p:spPr>
            <a:xfrm>
              <a:off x="2175187" y="5846603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C4801C8-9BC8-4C8D-B9EC-F8A580F53ACA}"/>
                </a:ext>
              </a:extLst>
            </p:cNvPr>
            <p:cNvSpPr/>
            <p:nvPr/>
          </p:nvSpPr>
          <p:spPr>
            <a:xfrm>
              <a:off x="2174825" y="6144312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2D0CAC-AF18-4D02-8C3C-108B220A266C}"/>
                </a:ext>
              </a:extLst>
            </p:cNvPr>
            <p:cNvSpPr/>
            <p:nvPr/>
          </p:nvSpPr>
          <p:spPr>
            <a:xfrm>
              <a:off x="2179672" y="6425202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3881E8-D2D2-4FC1-AE4C-804983E4B41D}"/>
                </a:ext>
              </a:extLst>
            </p:cNvPr>
            <p:cNvSpPr/>
            <p:nvPr/>
          </p:nvSpPr>
          <p:spPr>
            <a:xfrm>
              <a:off x="1650973" y="2559723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78D336B-45A7-48DC-9780-45468345053E}"/>
                </a:ext>
              </a:extLst>
            </p:cNvPr>
            <p:cNvSpPr/>
            <p:nvPr/>
          </p:nvSpPr>
          <p:spPr>
            <a:xfrm>
              <a:off x="1430832" y="6163375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A05464-A18F-45A7-AC9C-145B58738999}"/>
                </a:ext>
              </a:extLst>
            </p:cNvPr>
            <p:cNvSpPr/>
            <p:nvPr/>
          </p:nvSpPr>
          <p:spPr>
            <a:xfrm>
              <a:off x="1424872" y="3964476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99BA50C-5615-4436-9E01-160D0B56B133}"/>
                </a:ext>
              </a:extLst>
            </p:cNvPr>
            <p:cNvSpPr/>
            <p:nvPr/>
          </p:nvSpPr>
          <p:spPr>
            <a:xfrm>
              <a:off x="1625594" y="2225954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332037-76CF-4DAE-A516-F99C10194D5B}"/>
                </a:ext>
              </a:extLst>
            </p:cNvPr>
            <p:cNvSpPr/>
            <p:nvPr/>
          </p:nvSpPr>
          <p:spPr>
            <a:xfrm>
              <a:off x="1687415" y="3982893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F35DE1A-FCF7-48C9-A468-438323F22F68}"/>
                </a:ext>
              </a:extLst>
            </p:cNvPr>
            <p:cNvSpPr/>
            <p:nvPr/>
          </p:nvSpPr>
          <p:spPr>
            <a:xfrm>
              <a:off x="1706478" y="3989459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BD10988-4ED1-4E5A-8FA9-0E5D6426CD74}"/>
                </a:ext>
              </a:extLst>
            </p:cNvPr>
            <p:cNvSpPr/>
            <p:nvPr/>
          </p:nvSpPr>
          <p:spPr>
            <a:xfrm>
              <a:off x="1674520" y="3977371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2A2006-2509-47A9-A2B2-88AF3FB4D073}"/>
                </a:ext>
              </a:extLst>
            </p:cNvPr>
            <p:cNvSpPr/>
            <p:nvPr/>
          </p:nvSpPr>
          <p:spPr>
            <a:xfrm>
              <a:off x="1792994" y="2732549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8721C2-94CE-4417-8859-6ACB82F19211}"/>
                </a:ext>
              </a:extLst>
            </p:cNvPr>
            <p:cNvSpPr/>
            <p:nvPr/>
          </p:nvSpPr>
          <p:spPr>
            <a:xfrm>
              <a:off x="2009793" y="2825781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7D7BBD-99BE-4551-B3CA-E66A91B7B892}"/>
                </a:ext>
              </a:extLst>
            </p:cNvPr>
            <p:cNvSpPr/>
            <p:nvPr/>
          </p:nvSpPr>
          <p:spPr>
            <a:xfrm>
              <a:off x="1932423" y="3245153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27FFA5-2B51-4ED9-AEC1-8D47D2EB4FDE}"/>
                </a:ext>
              </a:extLst>
            </p:cNvPr>
            <p:cNvSpPr/>
            <p:nvPr/>
          </p:nvSpPr>
          <p:spPr>
            <a:xfrm>
              <a:off x="2497565" y="2957186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142203-8BDD-451A-A3A7-2D1BA17EE12F}"/>
                </a:ext>
              </a:extLst>
            </p:cNvPr>
            <p:cNvSpPr/>
            <p:nvPr/>
          </p:nvSpPr>
          <p:spPr>
            <a:xfrm>
              <a:off x="2344506" y="2955854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3E465ED-1E96-4568-A869-C11AF754A403}"/>
                </a:ext>
              </a:extLst>
            </p:cNvPr>
            <p:cNvSpPr/>
            <p:nvPr/>
          </p:nvSpPr>
          <p:spPr>
            <a:xfrm>
              <a:off x="2038947" y="2717574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F196B7-9769-45A3-BD06-777070F6BC2A}"/>
                </a:ext>
              </a:extLst>
            </p:cNvPr>
            <p:cNvSpPr/>
            <p:nvPr/>
          </p:nvSpPr>
          <p:spPr>
            <a:xfrm>
              <a:off x="1435680" y="6444825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E9B891B-86C0-4E9D-95BE-C914A2BBCC6D}"/>
                </a:ext>
              </a:extLst>
            </p:cNvPr>
            <p:cNvSpPr/>
            <p:nvPr/>
          </p:nvSpPr>
          <p:spPr>
            <a:xfrm>
              <a:off x="1483395" y="5879781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90CCBC-7586-46B0-ACE3-97BACAC7F7E8}"/>
                </a:ext>
              </a:extLst>
            </p:cNvPr>
            <p:cNvSpPr/>
            <p:nvPr/>
          </p:nvSpPr>
          <p:spPr>
            <a:xfrm>
              <a:off x="1874675" y="2727106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5">
            <a:extLst>
              <a:ext uri="{FF2B5EF4-FFF2-40B4-BE49-F238E27FC236}">
                <a16:creationId xmlns:a16="http://schemas.microsoft.com/office/drawing/2014/main" id="{542B5D8B-084F-4A66-8A4A-5E2607A8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54" y="1359146"/>
            <a:ext cx="83518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285750" indent="-285750">
              <a:spcBef>
                <a:spcPct val="0"/>
              </a:spcBef>
            </a:pPr>
            <a:r>
              <a:rPr lang="en-GB" altLang="en-US" sz="1800" b="1" dirty="0">
                <a:solidFill>
                  <a:srgbClr val="7030A0"/>
                </a:solidFill>
                <a:latin typeface="Letter-join 40" panose="02000805000000020003" pitchFamily="2" charset="0"/>
              </a:rPr>
              <a:t>We teach our children to read through the Ruth Miskin Read, Write, Inc phonics programme.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GB" altLang="en-US" sz="1800" b="1" dirty="0">
                <a:solidFill>
                  <a:srgbClr val="7030A0"/>
                </a:solidFill>
                <a:latin typeface="Letter-join 40" panose="02000805000000020003" pitchFamily="2" charset="0"/>
              </a:rPr>
              <a:t>Children have daily phonics during Big Skills time, they will then have an additional phonics session in class and may attend targeted 1:1 intervention if necessary.</a:t>
            </a:r>
          </a:p>
          <a:p>
            <a:pPr marL="285750" indent="-285750">
              <a:spcBef>
                <a:spcPct val="0"/>
              </a:spcBef>
            </a:pPr>
            <a:endParaRPr lang="en-GB" altLang="en-US" sz="1800" b="1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GB" altLang="en-US" sz="1800" b="1" dirty="0">
                <a:solidFill>
                  <a:srgbClr val="7030A0"/>
                </a:solidFill>
                <a:latin typeface="Letter-join 40" panose="02000805000000020003" pitchFamily="2" charset="0"/>
              </a:rPr>
              <a:t>It’s important that children develop a natural love of reading. We aim to learn to read so we can read to learn!</a:t>
            </a:r>
          </a:p>
          <a:p>
            <a:pPr>
              <a:spcBef>
                <a:spcPct val="0"/>
              </a:spcBef>
              <a:buNone/>
            </a:pPr>
            <a:endParaRPr lang="en-GB" altLang="en-US" sz="1800" b="1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GB" altLang="en-US" sz="1800" b="1" dirty="0">
                <a:solidFill>
                  <a:srgbClr val="7030A0"/>
                </a:solidFill>
                <a:latin typeface="Letter-join 40" panose="02000805000000020003" pitchFamily="2" charset="0"/>
              </a:rPr>
              <a:t>Year 1 children sit a statutory phonics screening in June. More information regarding this will be offered after Christmas.</a:t>
            </a:r>
          </a:p>
          <a:p>
            <a:pPr marL="285750" indent="-285750">
              <a:spcBef>
                <a:spcPct val="0"/>
              </a:spcBef>
            </a:pPr>
            <a:endParaRPr lang="en-GB" altLang="en-US" sz="1800" b="1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285750" indent="-285750">
              <a:spcBef>
                <a:spcPct val="0"/>
              </a:spcBef>
            </a:pPr>
            <a:endParaRPr lang="en-GB" altLang="en-US" sz="1800" b="1" dirty="0">
              <a:solidFill>
                <a:srgbClr val="7030A0"/>
              </a:solidFill>
              <a:latin typeface="Letter-join 40" panose="02000805000000020003" pitchFamily="2" charset="0"/>
            </a:endParaRPr>
          </a:p>
        </p:txBody>
      </p:sp>
      <p:pic>
        <p:nvPicPr>
          <p:cNvPr id="1026" name="Picture 2" descr="Read Write Inc">
            <a:extLst>
              <a:ext uri="{FF2B5EF4-FFF2-40B4-BE49-F238E27FC236}">
                <a16:creationId xmlns:a16="http://schemas.microsoft.com/office/drawing/2014/main" id="{CDFE9F9A-A448-4C84-8E29-94B97E84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006" y="4892838"/>
            <a:ext cx="5572127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2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5C5FD-C5E0-4108-8029-E8AAD6F48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latin typeface="Letter-join 40" panose="02000805000000020003" pitchFamily="2" charset="0"/>
              </a:rPr>
              <a:t>Maths</a:t>
            </a:r>
            <a:r>
              <a:rPr lang="en-US" dirty="0">
                <a:latin typeface="Letter-join 40" panose="02000805000000020003" pitchFamily="2" charset="0"/>
              </a:rPr>
              <a:t> in Year 1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542B5D8B-084F-4A66-8A4A-5E2607A8C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171" y="1209453"/>
            <a:ext cx="7571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7030A0"/>
                </a:solidFill>
                <a:latin typeface="Letter-join 40" panose="02000805000000020003" pitchFamily="2" charset="0"/>
              </a:rPr>
              <a:t>Children will be following a Maths Mastery curriculum throughout the year 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7F47CE4-D8D4-4FCD-9698-963079946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455040"/>
              </p:ext>
            </p:extLst>
          </p:nvPr>
        </p:nvGraphicFramePr>
        <p:xfrm>
          <a:off x="4257171" y="1855784"/>
          <a:ext cx="7571577" cy="418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23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Autumn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Spring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Letter-join 40" panose="02000805000000020003" pitchFamily="2" charset="0"/>
                        </a:rPr>
                        <a:t>Summer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1666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Place Value (within 10)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Addition and Subtraction (within 10)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Geometry: Shape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Place Value (within 20)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Letter-join 40" panose="02000805000000020003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Addition and Subtraction (within 20)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Place Value (within 50)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Measurement: Length and Height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Measurement: Weight and Volume </a:t>
                      </a: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Multiplication and Division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Fractions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Geometry: Position and direction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Number: Place Value (within 100)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Measurement: Money 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 pitchFamily="2" charset="0"/>
                          <a:ea typeface="+mn-ea"/>
                          <a:cs typeface="+mn-cs"/>
                        </a:rPr>
                        <a:t>Measurement: Time </a:t>
                      </a:r>
                      <a:endParaRPr lang="en-GB" sz="1600" dirty="0">
                        <a:solidFill>
                          <a:schemeClr val="tx1"/>
                        </a:solidFill>
                        <a:latin typeface="Letter-join 40" panose="02000805000000020003" pitchFamily="2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5E9A8BCD-E71D-4027-BD72-D5401F40C7C3}"/>
              </a:ext>
            </a:extLst>
          </p:cNvPr>
          <p:cNvGrpSpPr/>
          <p:nvPr/>
        </p:nvGrpSpPr>
        <p:grpSpPr>
          <a:xfrm>
            <a:off x="323529" y="1732657"/>
            <a:ext cx="3622829" cy="4183251"/>
            <a:chOff x="1045648" y="2069051"/>
            <a:chExt cx="4032340" cy="4405280"/>
          </a:xfrm>
        </p:grpSpPr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8ABC8824-0BBF-431B-8988-B65BFA5D748E}"/>
                </a:ext>
              </a:extLst>
            </p:cNvPr>
            <p:cNvSpPr/>
            <p:nvPr/>
          </p:nvSpPr>
          <p:spPr>
            <a:xfrm>
              <a:off x="1285875" y="2494220"/>
              <a:ext cx="3291244" cy="3980111"/>
            </a:xfrm>
            <a:custGeom>
              <a:avLst/>
              <a:gdLst>
                <a:gd name="connsiteX0" fmla="*/ 0 w 3686175"/>
                <a:gd name="connsiteY0" fmla="*/ 2055386 h 4457700"/>
                <a:gd name="connsiteX1" fmla="*/ 0 w 3686175"/>
                <a:gd name="connsiteY1" fmla="*/ 1996331 h 4457700"/>
                <a:gd name="connsiteX2" fmla="*/ 120968 w 3686175"/>
                <a:gd name="connsiteY2" fmla="*/ 1869648 h 4457700"/>
                <a:gd name="connsiteX3" fmla="*/ 242888 w 3686175"/>
                <a:gd name="connsiteY3" fmla="*/ 1732488 h 4457700"/>
                <a:gd name="connsiteX4" fmla="*/ 277178 w 3686175"/>
                <a:gd name="connsiteY4" fmla="*/ 1493411 h 4457700"/>
                <a:gd name="connsiteX5" fmla="*/ 278130 w 3686175"/>
                <a:gd name="connsiteY5" fmla="*/ 1294338 h 4457700"/>
                <a:gd name="connsiteX6" fmla="*/ 447675 w 3686175"/>
                <a:gd name="connsiteY6" fmla="*/ 761891 h 4457700"/>
                <a:gd name="connsiteX7" fmla="*/ 462915 w 3686175"/>
                <a:gd name="connsiteY7" fmla="*/ 726648 h 4457700"/>
                <a:gd name="connsiteX8" fmla="*/ 461010 w 3686175"/>
                <a:gd name="connsiteY8" fmla="*/ 719981 h 4457700"/>
                <a:gd name="connsiteX9" fmla="*/ 445770 w 3686175"/>
                <a:gd name="connsiteY9" fmla="*/ 727601 h 4457700"/>
                <a:gd name="connsiteX10" fmla="*/ 495300 w 3686175"/>
                <a:gd name="connsiteY10" fmla="*/ 541863 h 4457700"/>
                <a:gd name="connsiteX11" fmla="*/ 458153 w 3686175"/>
                <a:gd name="connsiteY11" fmla="*/ 589488 h 4457700"/>
                <a:gd name="connsiteX12" fmla="*/ 647700 w 3686175"/>
                <a:gd name="connsiteY12" fmla="*/ 340886 h 4457700"/>
                <a:gd name="connsiteX13" fmla="*/ 582930 w 3686175"/>
                <a:gd name="connsiteY13" fmla="*/ 370413 h 4457700"/>
                <a:gd name="connsiteX14" fmla="*/ 600075 w 3686175"/>
                <a:gd name="connsiteY14" fmla="*/ 346601 h 4457700"/>
                <a:gd name="connsiteX15" fmla="*/ 776288 w 3686175"/>
                <a:gd name="connsiteY15" fmla="*/ 257066 h 4457700"/>
                <a:gd name="connsiteX16" fmla="*/ 891540 w 3686175"/>
                <a:gd name="connsiteY16" fmla="*/ 229443 h 4457700"/>
                <a:gd name="connsiteX17" fmla="*/ 938213 w 3686175"/>
                <a:gd name="connsiteY17" fmla="*/ 196106 h 4457700"/>
                <a:gd name="connsiteX18" fmla="*/ 1144905 w 3686175"/>
                <a:gd name="connsiteY18" fmla="*/ 31323 h 4457700"/>
                <a:gd name="connsiteX19" fmla="*/ 1165860 w 3686175"/>
                <a:gd name="connsiteY19" fmla="*/ 26561 h 4457700"/>
                <a:gd name="connsiteX20" fmla="*/ 1196340 w 3686175"/>
                <a:gd name="connsiteY20" fmla="*/ 32276 h 4457700"/>
                <a:gd name="connsiteX21" fmla="*/ 1301115 w 3686175"/>
                <a:gd name="connsiteY21" fmla="*/ 5606 h 4457700"/>
                <a:gd name="connsiteX22" fmla="*/ 1280160 w 3686175"/>
                <a:gd name="connsiteY22" fmla="*/ 28466 h 4457700"/>
                <a:gd name="connsiteX23" fmla="*/ 1403033 w 3686175"/>
                <a:gd name="connsiteY23" fmla="*/ 17036 h 4457700"/>
                <a:gd name="connsiteX24" fmla="*/ 1370648 w 3686175"/>
                <a:gd name="connsiteY24" fmla="*/ 37991 h 4457700"/>
                <a:gd name="connsiteX25" fmla="*/ 1378268 w 3686175"/>
                <a:gd name="connsiteY25" fmla="*/ 42753 h 4457700"/>
                <a:gd name="connsiteX26" fmla="*/ 1401128 w 3686175"/>
                <a:gd name="connsiteY26" fmla="*/ 48468 h 4457700"/>
                <a:gd name="connsiteX27" fmla="*/ 1682115 w 3686175"/>
                <a:gd name="connsiteY27" fmla="*/ 29418 h 4457700"/>
                <a:gd name="connsiteX28" fmla="*/ 2013585 w 3686175"/>
                <a:gd name="connsiteY28" fmla="*/ 28466 h 4457700"/>
                <a:gd name="connsiteX29" fmla="*/ 2286000 w 3686175"/>
                <a:gd name="connsiteY29" fmla="*/ 58946 h 4457700"/>
                <a:gd name="connsiteX30" fmla="*/ 2541270 w 3686175"/>
                <a:gd name="connsiteY30" fmla="*/ 109428 h 4457700"/>
                <a:gd name="connsiteX31" fmla="*/ 2574608 w 3686175"/>
                <a:gd name="connsiteY31" fmla="*/ 121811 h 4457700"/>
                <a:gd name="connsiteX32" fmla="*/ 2751773 w 3686175"/>
                <a:gd name="connsiteY32" fmla="*/ 214203 h 4457700"/>
                <a:gd name="connsiteX33" fmla="*/ 2498408 w 3686175"/>
                <a:gd name="connsiteY33" fmla="*/ 34181 h 4457700"/>
                <a:gd name="connsiteX34" fmla="*/ 2518410 w 3686175"/>
                <a:gd name="connsiteY34" fmla="*/ 32276 h 4457700"/>
                <a:gd name="connsiteX35" fmla="*/ 2828925 w 3686175"/>
                <a:gd name="connsiteY35" fmla="*/ 302786 h 4457700"/>
                <a:gd name="connsiteX36" fmla="*/ 2837498 w 3686175"/>
                <a:gd name="connsiteY36" fmla="*/ 374223 h 4457700"/>
                <a:gd name="connsiteX37" fmla="*/ 3133725 w 3686175"/>
                <a:gd name="connsiteY37" fmla="*/ 293261 h 4457700"/>
                <a:gd name="connsiteX38" fmla="*/ 3069908 w 3686175"/>
                <a:gd name="connsiteY38" fmla="*/ 293261 h 4457700"/>
                <a:gd name="connsiteX39" fmla="*/ 2973705 w 3686175"/>
                <a:gd name="connsiteY39" fmla="*/ 308501 h 4457700"/>
                <a:gd name="connsiteX40" fmla="*/ 2908935 w 3686175"/>
                <a:gd name="connsiteY40" fmla="*/ 366603 h 4457700"/>
                <a:gd name="connsiteX41" fmla="*/ 2924175 w 3686175"/>
                <a:gd name="connsiteY41" fmla="*/ 396131 h 4457700"/>
                <a:gd name="connsiteX42" fmla="*/ 2972753 w 3686175"/>
                <a:gd name="connsiteY42" fmla="*/ 388511 h 4457700"/>
                <a:gd name="connsiteX43" fmla="*/ 3132773 w 3686175"/>
                <a:gd name="connsiteY43" fmla="*/ 368508 h 4457700"/>
                <a:gd name="connsiteX44" fmla="*/ 2998470 w 3686175"/>
                <a:gd name="connsiteY44" fmla="*/ 405656 h 4457700"/>
                <a:gd name="connsiteX45" fmla="*/ 3079433 w 3686175"/>
                <a:gd name="connsiteY45" fmla="*/ 414228 h 4457700"/>
                <a:gd name="connsiteX46" fmla="*/ 3160395 w 3686175"/>
                <a:gd name="connsiteY46" fmla="*/ 445661 h 4457700"/>
                <a:gd name="connsiteX47" fmla="*/ 3083243 w 3686175"/>
                <a:gd name="connsiteY47" fmla="*/ 435183 h 4457700"/>
                <a:gd name="connsiteX48" fmla="*/ 3215640 w 3686175"/>
                <a:gd name="connsiteY48" fmla="*/ 491381 h 4457700"/>
                <a:gd name="connsiteX49" fmla="*/ 3157538 w 3686175"/>
                <a:gd name="connsiteY49" fmla="*/ 476141 h 4457700"/>
                <a:gd name="connsiteX50" fmla="*/ 3173730 w 3686175"/>
                <a:gd name="connsiteY50" fmla="*/ 494238 h 4457700"/>
                <a:gd name="connsiteX51" fmla="*/ 3308033 w 3686175"/>
                <a:gd name="connsiteY51" fmla="*/ 689501 h 4457700"/>
                <a:gd name="connsiteX52" fmla="*/ 3393758 w 3686175"/>
                <a:gd name="connsiteY52" fmla="*/ 842853 h 4457700"/>
                <a:gd name="connsiteX53" fmla="*/ 3467100 w 3686175"/>
                <a:gd name="connsiteY53" fmla="*/ 1227663 h 4457700"/>
                <a:gd name="connsiteX54" fmla="*/ 3483293 w 3686175"/>
                <a:gd name="connsiteY54" fmla="*/ 1302911 h 4457700"/>
                <a:gd name="connsiteX55" fmla="*/ 3605213 w 3686175"/>
                <a:gd name="connsiteY55" fmla="*/ 1573421 h 4457700"/>
                <a:gd name="connsiteX56" fmla="*/ 3558540 w 3686175"/>
                <a:gd name="connsiteY56" fmla="*/ 1822976 h 4457700"/>
                <a:gd name="connsiteX57" fmla="*/ 3527108 w 3686175"/>
                <a:gd name="connsiteY57" fmla="*/ 1921083 h 4457700"/>
                <a:gd name="connsiteX58" fmla="*/ 3553778 w 3686175"/>
                <a:gd name="connsiteY58" fmla="*/ 2005856 h 4457700"/>
                <a:gd name="connsiteX59" fmla="*/ 3622358 w 3686175"/>
                <a:gd name="connsiteY59" fmla="*/ 2024906 h 4457700"/>
                <a:gd name="connsiteX60" fmla="*/ 3668078 w 3686175"/>
                <a:gd name="connsiteY60" fmla="*/ 1975376 h 4457700"/>
                <a:gd name="connsiteX61" fmla="*/ 3673793 w 3686175"/>
                <a:gd name="connsiteY61" fmla="*/ 1944896 h 4457700"/>
                <a:gd name="connsiteX62" fmla="*/ 3639503 w 3686175"/>
                <a:gd name="connsiteY62" fmla="*/ 2080151 h 4457700"/>
                <a:gd name="connsiteX63" fmla="*/ 3585210 w 3686175"/>
                <a:gd name="connsiteY63" fmla="*/ 2164923 h 4457700"/>
                <a:gd name="connsiteX64" fmla="*/ 3498533 w 3686175"/>
                <a:gd name="connsiteY64" fmla="*/ 2310656 h 4457700"/>
                <a:gd name="connsiteX65" fmla="*/ 3452813 w 3686175"/>
                <a:gd name="connsiteY65" fmla="*/ 2408764 h 4457700"/>
                <a:gd name="connsiteX66" fmla="*/ 3448050 w 3686175"/>
                <a:gd name="connsiteY66" fmla="*/ 2458293 h 4457700"/>
                <a:gd name="connsiteX67" fmla="*/ 3183255 w 3686175"/>
                <a:gd name="connsiteY67" fmla="*/ 2671654 h 4457700"/>
                <a:gd name="connsiteX68" fmla="*/ 3066098 w 3686175"/>
                <a:gd name="connsiteY68" fmla="*/ 2803098 h 4457700"/>
                <a:gd name="connsiteX69" fmla="*/ 3066098 w 3686175"/>
                <a:gd name="connsiteY69" fmla="*/ 2880251 h 4457700"/>
                <a:gd name="connsiteX70" fmla="*/ 3031808 w 3686175"/>
                <a:gd name="connsiteY70" fmla="*/ 3010743 h 4457700"/>
                <a:gd name="connsiteX71" fmla="*/ 2946083 w 3686175"/>
                <a:gd name="connsiteY71" fmla="*/ 3070751 h 4457700"/>
                <a:gd name="connsiteX72" fmla="*/ 2998470 w 3686175"/>
                <a:gd name="connsiteY72" fmla="*/ 2908826 h 4457700"/>
                <a:gd name="connsiteX73" fmla="*/ 2875598 w 3686175"/>
                <a:gd name="connsiteY73" fmla="*/ 3078371 h 4457700"/>
                <a:gd name="connsiteX74" fmla="*/ 2957513 w 3686175"/>
                <a:gd name="connsiteY74" fmla="*/ 2907873 h 4457700"/>
                <a:gd name="connsiteX75" fmla="*/ 2829878 w 3686175"/>
                <a:gd name="connsiteY75" fmla="*/ 3063131 h 4457700"/>
                <a:gd name="connsiteX76" fmla="*/ 2926080 w 3686175"/>
                <a:gd name="connsiteY76" fmla="*/ 2949783 h 4457700"/>
                <a:gd name="connsiteX77" fmla="*/ 2812733 w 3686175"/>
                <a:gd name="connsiteY77" fmla="*/ 3049796 h 4457700"/>
                <a:gd name="connsiteX78" fmla="*/ 2533650 w 3686175"/>
                <a:gd name="connsiteY78" fmla="*/ 3226008 h 4457700"/>
                <a:gd name="connsiteX79" fmla="*/ 2338388 w 3686175"/>
                <a:gd name="connsiteY79" fmla="*/ 3264108 h 4457700"/>
                <a:gd name="connsiteX80" fmla="*/ 2214563 w 3686175"/>
                <a:gd name="connsiteY80" fmla="*/ 3397458 h 4457700"/>
                <a:gd name="connsiteX81" fmla="*/ 2216468 w 3686175"/>
                <a:gd name="connsiteY81" fmla="*/ 3450798 h 4457700"/>
                <a:gd name="connsiteX82" fmla="*/ 2396490 w 3686175"/>
                <a:gd name="connsiteY82" fmla="*/ 3977531 h 4457700"/>
                <a:gd name="connsiteX83" fmla="*/ 2577465 w 3686175"/>
                <a:gd name="connsiteY83" fmla="*/ 4291856 h 4457700"/>
                <a:gd name="connsiteX84" fmla="*/ 2556510 w 3686175"/>
                <a:gd name="connsiteY84" fmla="*/ 4342339 h 4457700"/>
                <a:gd name="connsiteX85" fmla="*/ 1666875 w 3686175"/>
                <a:gd name="connsiteY85" fmla="*/ 4464259 h 4457700"/>
                <a:gd name="connsiteX86" fmla="*/ 1286828 w 3686175"/>
                <a:gd name="connsiteY86" fmla="*/ 4460449 h 4457700"/>
                <a:gd name="connsiteX87" fmla="*/ 743903 w 3686175"/>
                <a:gd name="connsiteY87" fmla="*/ 4396631 h 4457700"/>
                <a:gd name="connsiteX88" fmla="*/ 716280 w 3686175"/>
                <a:gd name="connsiteY88" fmla="*/ 4354721 h 4457700"/>
                <a:gd name="connsiteX89" fmla="*/ 808673 w 3686175"/>
                <a:gd name="connsiteY89" fmla="*/ 3804176 h 4457700"/>
                <a:gd name="connsiteX90" fmla="*/ 759143 w 3686175"/>
                <a:gd name="connsiteY90" fmla="*/ 3469848 h 4457700"/>
                <a:gd name="connsiteX91" fmla="*/ 602933 w 3686175"/>
                <a:gd name="connsiteY91" fmla="*/ 3306018 h 4457700"/>
                <a:gd name="connsiteX92" fmla="*/ 296228 w 3686175"/>
                <a:gd name="connsiteY92" fmla="*/ 3193623 h 4457700"/>
                <a:gd name="connsiteX93" fmla="*/ 180023 w 3686175"/>
                <a:gd name="connsiteY93" fmla="*/ 3141236 h 4457700"/>
                <a:gd name="connsiteX94" fmla="*/ 73343 w 3686175"/>
                <a:gd name="connsiteY94" fmla="*/ 2839293 h 4457700"/>
                <a:gd name="connsiteX95" fmla="*/ 70485 w 3686175"/>
                <a:gd name="connsiteY95" fmla="*/ 2664033 h 4457700"/>
                <a:gd name="connsiteX96" fmla="*/ 89535 w 3686175"/>
                <a:gd name="connsiteY96" fmla="*/ 2507823 h 4457700"/>
                <a:gd name="connsiteX97" fmla="*/ 87630 w 3686175"/>
                <a:gd name="connsiteY97" fmla="*/ 2477343 h 4457700"/>
                <a:gd name="connsiteX98" fmla="*/ 65723 w 3686175"/>
                <a:gd name="connsiteY98" fmla="*/ 2304941 h 4457700"/>
                <a:gd name="connsiteX99" fmla="*/ 82868 w 3686175"/>
                <a:gd name="connsiteY99" fmla="*/ 2251601 h 4457700"/>
                <a:gd name="connsiteX100" fmla="*/ 42863 w 3686175"/>
                <a:gd name="connsiteY100" fmla="*/ 2117298 h 4457700"/>
                <a:gd name="connsiteX101" fmla="*/ 0 w 3686175"/>
                <a:gd name="connsiteY101" fmla="*/ 2055386 h 4457700"/>
                <a:gd name="connsiteX102" fmla="*/ 2730818 w 3686175"/>
                <a:gd name="connsiteY102" fmla="*/ 275163 h 4457700"/>
                <a:gd name="connsiteX103" fmla="*/ 2600325 w 3686175"/>
                <a:gd name="connsiteY103" fmla="*/ 147528 h 4457700"/>
                <a:gd name="connsiteX104" fmla="*/ 2730818 w 3686175"/>
                <a:gd name="connsiteY104" fmla="*/ 275163 h 445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686175" h="4457700">
                  <a:moveTo>
                    <a:pt x="0" y="2055386"/>
                  </a:moveTo>
                  <a:cubicBezTo>
                    <a:pt x="0" y="2035383"/>
                    <a:pt x="0" y="2015381"/>
                    <a:pt x="0" y="1996331"/>
                  </a:cubicBezTo>
                  <a:cubicBezTo>
                    <a:pt x="26670" y="1941086"/>
                    <a:pt x="67628" y="1899176"/>
                    <a:pt x="120968" y="1869648"/>
                  </a:cubicBezTo>
                  <a:cubicBezTo>
                    <a:pt x="178118" y="1838216"/>
                    <a:pt x="217170" y="1791543"/>
                    <a:pt x="242888" y="1732488"/>
                  </a:cubicBezTo>
                  <a:cubicBezTo>
                    <a:pt x="276225" y="1656288"/>
                    <a:pt x="282893" y="1575326"/>
                    <a:pt x="277178" y="1493411"/>
                  </a:cubicBezTo>
                  <a:cubicBezTo>
                    <a:pt x="272415" y="1426736"/>
                    <a:pt x="272415" y="1361013"/>
                    <a:pt x="278130" y="1294338"/>
                  </a:cubicBezTo>
                  <a:cubicBezTo>
                    <a:pt x="294323" y="1103838"/>
                    <a:pt x="345758" y="924768"/>
                    <a:pt x="447675" y="761891"/>
                  </a:cubicBezTo>
                  <a:cubicBezTo>
                    <a:pt x="454343" y="751413"/>
                    <a:pt x="461963" y="740936"/>
                    <a:pt x="462915" y="726648"/>
                  </a:cubicBezTo>
                  <a:cubicBezTo>
                    <a:pt x="462915" y="723791"/>
                    <a:pt x="461963" y="721886"/>
                    <a:pt x="461010" y="719981"/>
                  </a:cubicBezTo>
                  <a:cubicBezTo>
                    <a:pt x="453390" y="719028"/>
                    <a:pt x="456248" y="731411"/>
                    <a:pt x="445770" y="727601"/>
                  </a:cubicBezTo>
                  <a:cubicBezTo>
                    <a:pt x="451485" y="662831"/>
                    <a:pt x="477203" y="603776"/>
                    <a:pt x="495300" y="541863"/>
                  </a:cubicBezTo>
                  <a:cubicBezTo>
                    <a:pt x="482918" y="558056"/>
                    <a:pt x="470535" y="573296"/>
                    <a:pt x="458153" y="589488"/>
                  </a:cubicBezTo>
                  <a:cubicBezTo>
                    <a:pt x="495300" y="486618"/>
                    <a:pt x="560070" y="405656"/>
                    <a:pt x="647700" y="340886"/>
                  </a:cubicBezTo>
                  <a:cubicBezTo>
                    <a:pt x="626745" y="350411"/>
                    <a:pt x="605790" y="359936"/>
                    <a:pt x="582930" y="370413"/>
                  </a:cubicBezTo>
                  <a:cubicBezTo>
                    <a:pt x="584835" y="356126"/>
                    <a:pt x="593408" y="351363"/>
                    <a:pt x="600075" y="346601"/>
                  </a:cubicBezTo>
                  <a:cubicBezTo>
                    <a:pt x="653415" y="306596"/>
                    <a:pt x="711518" y="274211"/>
                    <a:pt x="776288" y="257066"/>
                  </a:cubicBezTo>
                  <a:cubicBezTo>
                    <a:pt x="814388" y="246588"/>
                    <a:pt x="853440" y="238016"/>
                    <a:pt x="891540" y="229443"/>
                  </a:cubicBezTo>
                  <a:cubicBezTo>
                    <a:pt x="912495" y="224681"/>
                    <a:pt x="925830" y="213251"/>
                    <a:pt x="938213" y="196106"/>
                  </a:cubicBezTo>
                  <a:cubicBezTo>
                    <a:pt x="991553" y="121811"/>
                    <a:pt x="1062038" y="69423"/>
                    <a:pt x="1144905" y="31323"/>
                  </a:cubicBezTo>
                  <a:cubicBezTo>
                    <a:pt x="1151573" y="28466"/>
                    <a:pt x="1163955" y="20846"/>
                    <a:pt x="1165860" y="26561"/>
                  </a:cubicBezTo>
                  <a:cubicBezTo>
                    <a:pt x="1173480" y="47516"/>
                    <a:pt x="1186815" y="34181"/>
                    <a:pt x="1196340" y="32276"/>
                  </a:cubicBezTo>
                  <a:cubicBezTo>
                    <a:pt x="1230630" y="25608"/>
                    <a:pt x="1263015" y="7511"/>
                    <a:pt x="1301115" y="5606"/>
                  </a:cubicBezTo>
                  <a:cubicBezTo>
                    <a:pt x="1297305" y="17036"/>
                    <a:pt x="1281113" y="14178"/>
                    <a:pt x="1280160" y="28466"/>
                  </a:cubicBezTo>
                  <a:cubicBezTo>
                    <a:pt x="1322070" y="37038"/>
                    <a:pt x="1360170" y="13226"/>
                    <a:pt x="1403033" y="17036"/>
                  </a:cubicBezTo>
                  <a:cubicBezTo>
                    <a:pt x="1394460" y="30371"/>
                    <a:pt x="1376363" y="24656"/>
                    <a:pt x="1370648" y="37991"/>
                  </a:cubicBezTo>
                  <a:cubicBezTo>
                    <a:pt x="1373505" y="39896"/>
                    <a:pt x="1375410" y="41801"/>
                    <a:pt x="1378268" y="42753"/>
                  </a:cubicBezTo>
                  <a:cubicBezTo>
                    <a:pt x="1385888" y="44658"/>
                    <a:pt x="1393508" y="46563"/>
                    <a:pt x="1401128" y="48468"/>
                  </a:cubicBezTo>
                  <a:cubicBezTo>
                    <a:pt x="1496378" y="69423"/>
                    <a:pt x="1589723" y="61803"/>
                    <a:pt x="1682115" y="29418"/>
                  </a:cubicBezTo>
                  <a:cubicBezTo>
                    <a:pt x="1792605" y="-8682"/>
                    <a:pt x="1903095" y="-10587"/>
                    <a:pt x="2013585" y="28466"/>
                  </a:cubicBezTo>
                  <a:cubicBezTo>
                    <a:pt x="2102168" y="59898"/>
                    <a:pt x="2193608" y="69423"/>
                    <a:pt x="2286000" y="58946"/>
                  </a:cubicBezTo>
                  <a:cubicBezTo>
                    <a:pt x="2377440" y="48468"/>
                    <a:pt x="2461260" y="67518"/>
                    <a:pt x="2541270" y="109428"/>
                  </a:cubicBezTo>
                  <a:cubicBezTo>
                    <a:pt x="2551748" y="115143"/>
                    <a:pt x="2562225" y="119906"/>
                    <a:pt x="2574608" y="121811"/>
                  </a:cubicBezTo>
                  <a:cubicBezTo>
                    <a:pt x="2644140" y="127526"/>
                    <a:pt x="2706053" y="147528"/>
                    <a:pt x="2751773" y="214203"/>
                  </a:cubicBezTo>
                  <a:cubicBezTo>
                    <a:pt x="2732723" y="109428"/>
                    <a:pt x="2665095" y="61803"/>
                    <a:pt x="2498408" y="34181"/>
                  </a:cubicBezTo>
                  <a:cubicBezTo>
                    <a:pt x="2509838" y="33228"/>
                    <a:pt x="2514600" y="32276"/>
                    <a:pt x="2518410" y="32276"/>
                  </a:cubicBezTo>
                  <a:cubicBezTo>
                    <a:pt x="2686050" y="23703"/>
                    <a:pt x="2806065" y="129431"/>
                    <a:pt x="2828925" y="302786"/>
                  </a:cubicBezTo>
                  <a:cubicBezTo>
                    <a:pt x="2831783" y="325646"/>
                    <a:pt x="2834640" y="348506"/>
                    <a:pt x="2837498" y="374223"/>
                  </a:cubicBezTo>
                  <a:cubicBezTo>
                    <a:pt x="2922270" y="277068"/>
                    <a:pt x="3033713" y="245636"/>
                    <a:pt x="3133725" y="293261"/>
                  </a:cubicBezTo>
                  <a:cubicBezTo>
                    <a:pt x="3108008" y="293261"/>
                    <a:pt x="3088958" y="293261"/>
                    <a:pt x="3069908" y="293261"/>
                  </a:cubicBezTo>
                  <a:cubicBezTo>
                    <a:pt x="3036570" y="293261"/>
                    <a:pt x="3004185" y="297071"/>
                    <a:pt x="2973705" y="308501"/>
                  </a:cubicBezTo>
                  <a:cubicBezTo>
                    <a:pt x="2945130" y="319931"/>
                    <a:pt x="2922270" y="338028"/>
                    <a:pt x="2908935" y="366603"/>
                  </a:cubicBezTo>
                  <a:cubicBezTo>
                    <a:pt x="2901315" y="382796"/>
                    <a:pt x="2905125" y="392321"/>
                    <a:pt x="2924175" y="396131"/>
                  </a:cubicBezTo>
                  <a:cubicBezTo>
                    <a:pt x="2941320" y="398988"/>
                    <a:pt x="2956560" y="397083"/>
                    <a:pt x="2972753" y="388511"/>
                  </a:cubicBezTo>
                  <a:cubicBezTo>
                    <a:pt x="3023235" y="360888"/>
                    <a:pt x="3077528" y="357078"/>
                    <a:pt x="3132773" y="368508"/>
                  </a:cubicBezTo>
                  <a:cubicBezTo>
                    <a:pt x="3086100" y="373271"/>
                    <a:pt x="3039428" y="375176"/>
                    <a:pt x="2998470" y="405656"/>
                  </a:cubicBezTo>
                  <a:cubicBezTo>
                    <a:pt x="3026093" y="408513"/>
                    <a:pt x="3052763" y="407561"/>
                    <a:pt x="3079433" y="414228"/>
                  </a:cubicBezTo>
                  <a:cubicBezTo>
                    <a:pt x="3105150" y="419943"/>
                    <a:pt x="3131820" y="426611"/>
                    <a:pt x="3160395" y="445661"/>
                  </a:cubicBezTo>
                  <a:cubicBezTo>
                    <a:pt x="3129915" y="441851"/>
                    <a:pt x="3108008" y="428516"/>
                    <a:pt x="3083243" y="435183"/>
                  </a:cubicBezTo>
                  <a:cubicBezTo>
                    <a:pt x="3128010" y="446613"/>
                    <a:pt x="3171825" y="458996"/>
                    <a:pt x="3215640" y="491381"/>
                  </a:cubicBezTo>
                  <a:cubicBezTo>
                    <a:pt x="3190875" y="488523"/>
                    <a:pt x="3176588" y="474236"/>
                    <a:pt x="3157538" y="476141"/>
                  </a:cubicBezTo>
                  <a:cubicBezTo>
                    <a:pt x="3159443" y="486618"/>
                    <a:pt x="3168015" y="489476"/>
                    <a:pt x="3173730" y="494238"/>
                  </a:cubicBezTo>
                  <a:cubicBezTo>
                    <a:pt x="3238500" y="545673"/>
                    <a:pt x="3286125" y="610443"/>
                    <a:pt x="3308033" y="689501"/>
                  </a:cubicBezTo>
                  <a:cubicBezTo>
                    <a:pt x="3324225" y="748556"/>
                    <a:pt x="3350895" y="796181"/>
                    <a:pt x="3393758" y="842853"/>
                  </a:cubicBezTo>
                  <a:cubicBezTo>
                    <a:pt x="3493770" y="953343"/>
                    <a:pt x="3506153" y="1087646"/>
                    <a:pt x="3467100" y="1227663"/>
                  </a:cubicBezTo>
                  <a:cubicBezTo>
                    <a:pt x="3458528" y="1258143"/>
                    <a:pt x="3463290" y="1279098"/>
                    <a:pt x="3483293" y="1302911"/>
                  </a:cubicBezTo>
                  <a:cubicBezTo>
                    <a:pt x="3549015" y="1381968"/>
                    <a:pt x="3601403" y="1465788"/>
                    <a:pt x="3605213" y="1573421"/>
                  </a:cubicBezTo>
                  <a:cubicBezTo>
                    <a:pt x="3608070" y="1660098"/>
                    <a:pt x="3608070" y="1745823"/>
                    <a:pt x="3558540" y="1822976"/>
                  </a:cubicBezTo>
                  <a:cubicBezTo>
                    <a:pt x="3539490" y="1852503"/>
                    <a:pt x="3529965" y="1885841"/>
                    <a:pt x="3527108" y="1921083"/>
                  </a:cubicBezTo>
                  <a:cubicBezTo>
                    <a:pt x="3524250" y="1953468"/>
                    <a:pt x="3530918" y="1982043"/>
                    <a:pt x="3553778" y="2005856"/>
                  </a:cubicBezTo>
                  <a:cubicBezTo>
                    <a:pt x="3572828" y="2024906"/>
                    <a:pt x="3595688" y="2030621"/>
                    <a:pt x="3622358" y="2024906"/>
                  </a:cubicBezTo>
                  <a:cubicBezTo>
                    <a:pt x="3649028" y="2019191"/>
                    <a:pt x="3662363" y="2001093"/>
                    <a:pt x="3668078" y="1975376"/>
                  </a:cubicBezTo>
                  <a:cubicBezTo>
                    <a:pt x="3669983" y="1965851"/>
                    <a:pt x="3671888" y="1956326"/>
                    <a:pt x="3673793" y="1944896"/>
                  </a:cubicBezTo>
                  <a:cubicBezTo>
                    <a:pt x="3698558" y="1998236"/>
                    <a:pt x="3686175" y="2063958"/>
                    <a:pt x="3639503" y="2080151"/>
                  </a:cubicBezTo>
                  <a:cubicBezTo>
                    <a:pt x="3592830" y="2096343"/>
                    <a:pt x="3582353" y="2117298"/>
                    <a:pt x="3585210" y="2164923"/>
                  </a:cubicBezTo>
                  <a:cubicBezTo>
                    <a:pt x="3588068" y="2226836"/>
                    <a:pt x="3544253" y="2273508"/>
                    <a:pt x="3498533" y="2310656"/>
                  </a:cubicBezTo>
                  <a:cubicBezTo>
                    <a:pt x="3466148" y="2337326"/>
                    <a:pt x="3451860" y="2368758"/>
                    <a:pt x="3452813" y="2408764"/>
                  </a:cubicBezTo>
                  <a:cubicBezTo>
                    <a:pt x="3452813" y="2425908"/>
                    <a:pt x="3455670" y="2442101"/>
                    <a:pt x="3448050" y="2458293"/>
                  </a:cubicBezTo>
                  <a:cubicBezTo>
                    <a:pt x="3397568" y="2577356"/>
                    <a:pt x="3317558" y="2657366"/>
                    <a:pt x="3183255" y="2671654"/>
                  </a:cubicBezTo>
                  <a:cubicBezTo>
                    <a:pt x="3115628" y="2678321"/>
                    <a:pt x="3066098" y="2735471"/>
                    <a:pt x="3066098" y="2803098"/>
                  </a:cubicBezTo>
                  <a:cubicBezTo>
                    <a:pt x="3066098" y="2828816"/>
                    <a:pt x="3067050" y="2854533"/>
                    <a:pt x="3066098" y="2880251"/>
                  </a:cubicBezTo>
                  <a:cubicBezTo>
                    <a:pt x="3064193" y="2925971"/>
                    <a:pt x="3056573" y="2970739"/>
                    <a:pt x="3031808" y="3010743"/>
                  </a:cubicBezTo>
                  <a:cubicBezTo>
                    <a:pt x="3012758" y="3042176"/>
                    <a:pt x="2987993" y="3064083"/>
                    <a:pt x="2946083" y="3070751"/>
                  </a:cubicBezTo>
                  <a:cubicBezTo>
                    <a:pt x="3017520" y="2962166"/>
                    <a:pt x="3022283" y="2946926"/>
                    <a:pt x="2998470" y="2908826"/>
                  </a:cubicBezTo>
                  <a:cubicBezTo>
                    <a:pt x="3002280" y="3000266"/>
                    <a:pt x="2945130" y="3079323"/>
                    <a:pt x="2875598" y="3078371"/>
                  </a:cubicBezTo>
                  <a:cubicBezTo>
                    <a:pt x="2962275" y="3022173"/>
                    <a:pt x="2990850" y="2963118"/>
                    <a:pt x="2957513" y="2907873"/>
                  </a:cubicBezTo>
                  <a:cubicBezTo>
                    <a:pt x="2949893" y="2994551"/>
                    <a:pt x="2906078" y="3051701"/>
                    <a:pt x="2829878" y="3063131"/>
                  </a:cubicBezTo>
                  <a:cubicBezTo>
                    <a:pt x="2885123" y="3033604"/>
                    <a:pt x="2924175" y="3001218"/>
                    <a:pt x="2926080" y="2949783"/>
                  </a:cubicBezTo>
                  <a:cubicBezTo>
                    <a:pt x="2889885" y="2981216"/>
                    <a:pt x="2850833" y="3014554"/>
                    <a:pt x="2812733" y="3049796"/>
                  </a:cubicBezTo>
                  <a:cubicBezTo>
                    <a:pt x="2730818" y="3125996"/>
                    <a:pt x="2642235" y="3190766"/>
                    <a:pt x="2533650" y="3226008"/>
                  </a:cubicBezTo>
                  <a:cubicBezTo>
                    <a:pt x="2469833" y="3246011"/>
                    <a:pt x="2405063" y="3258393"/>
                    <a:pt x="2338388" y="3264108"/>
                  </a:cubicBezTo>
                  <a:cubicBezTo>
                    <a:pt x="2262188" y="3270776"/>
                    <a:pt x="2216468" y="3321258"/>
                    <a:pt x="2214563" y="3397458"/>
                  </a:cubicBezTo>
                  <a:cubicBezTo>
                    <a:pt x="2214563" y="3415556"/>
                    <a:pt x="2213610" y="3433654"/>
                    <a:pt x="2216468" y="3450798"/>
                  </a:cubicBezTo>
                  <a:cubicBezTo>
                    <a:pt x="2251710" y="3634631"/>
                    <a:pt x="2308860" y="3811796"/>
                    <a:pt x="2396490" y="3977531"/>
                  </a:cubicBezTo>
                  <a:cubicBezTo>
                    <a:pt x="2452688" y="4084211"/>
                    <a:pt x="2516505" y="4187081"/>
                    <a:pt x="2577465" y="4291856"/>
                  </a:cubicBezTo>
                  <a:cubicBezTo>
                    <a:pt x="2599373" y="4329956"/>
                    <a:pt x="2598420" y="4330909"/>
                    <a:pt x="2556510" y="4342339"/>
                  </a:cubicBezTo>
                  <a:cubicBezTo>
                    <a:pt x="2265045" y="4418539"/>
                    <a:pt x="1966913" y="4454734"/>
                    <a:pt x="1666875" y="4464259"/>
                  </a:cubicBezTo>
                  <a:cubicBezTo>
                    <a:pt x="1540193" y="4468068"/>
                    <a:pt x="1413510" y="4467116"/>
                    <a:pt x="1286828" y="4460449"/>
                  </a:cubicBezTo>
                  <a:cubicBezTo>
                    <a:pt x="1104900" y="4449971"/>
                    <a:pt x="923925" y="4429016"/>
                    <a:pt x="743903" y="4396631"/>
                  </a:cubicBezTo>
                  <a:cubicBezTo>
                    <a:pt x="717233" y="4391868"/>
                    <a:pt x="709613" y="4382343"/>
                    <a:pt x="716280" y="4354721"/>
                  </a:cubicBezTo>
                  <a:cubicBezTo>
                    <a:pt x="762000" y="4173746"/>
                    <a:pt x="795338" y="3990866"/>
                    <a:pt x="808673" y="3804176"/>
                  </a:cubicBezTo>
                  <a:cubicBezTo>
                    <a:pt x="816293" y="3688923"/>
                    <a:pt x="805815" y="3576529"/>
                    <a:pt x="759143" y="3469848"/>
                  </a:cubicBezTo>
                  <a:cubicBezTo>
                    <a:pt x="726758" y="3397458"/>
                    <a:pt x="679133" y="3335546"/>
                    <a:pt x="602933" y="3306018"/>
                  </a:cubicBezTo>
                  <a:cubicBezTo>
                    <a:pt x="501968" y="3266014"/>
                    <a:pt x="401003" y="3225056"/>
                    <a:pt x="296228" y="3193623"/>
                  </a:cubicBezTo>
                  <a:cubicBezTo>
                    <a:pt x="255270" y="3181241"/>
                    <a:pt x="216218" y="3164096"/>
                    <a:pt x="180023" y="3141236"/>
                  </a:cubicBezTo>
                  <a:cubicBezTo>
                    <a:pt x="65723" y="3068846"/>
                    <a:pt x="29528" y="2966929"/>
                    <a:pt x="73343" y="2839293"/>
                  </a:cubicBezTo>
                  <a:cubicBezTo>
                    <a:pt x="93345" y="2780239"/>
                    <a:pt x="99060" y="2724041"/>
                    <a:pt x="70485" y="2664033"/>
                  </a:cubicBezTo>
                  <a:cubicBezTo>
                    <a:pt x="44768" y="2610693"/>
                    <a:pt x="49530" y="2555448"/>
                    <a:pt x="89535" y="2507823"/>
                  </a:cubicBezTo>
                  <a:cubicBezTo>
                    <a:pt x="100013" y="2495441"/>
                    <a:pt x="96203" y="2487821"/>
                    <a:pt x="87630" y="2477343"/>
                  </a:cubicBezTo>
                  <a:cubicBezTo>
                    <a:pt x="44768" y="2424956"/>
                    <a:pt x="39053" y="2366853"/>
                    <a:pt x="65723" y="2304941"/>
                  </a:cubicBezTo>
                  <a:cubicBezTo>
                    <a:pt x="73343" y="2287796"/>
                    <a:pt x="79058" y="2269698"/>
                    <a:pt x="82868" y="2251601"/>
                  </a:cubicBezTo>
                  <a:cubicBezTo>
                    <a:pt x="93345" y="2200166"/>
                    <a:pt x="89535" y="2153494"/>
                    <a:pt x="42863" y="2117298"/>
                  </a:cubicBezTo>
                  <a:cubicBezTo>
                    <a:pt x="22860" y="2104916"/>
                    <a:pt x="11430" y="2080151"/>
                    <a:pt x="0" y="2055386"/>
                  </a:cubicBezTo>
                  <a:close/>
                  <a:moveTo>
                    <a:pt x="2730818" y="275163"/>
                  </a:moveTo>
                  <a:cubicBezTo>
                    <a:pt x="2725103" y="205631"/>
                    <a:pt x="2662238" y="146576"/>
                    <a:pt x="2600325" y="147528"/>
                  </a:cubicBezTo>
                  <a:cubicBezTo>
                    <a:pt x="2647950" y="184676"/>
                    <a:pt x="2687955" y="226586"/>
                    <a:pt x="2730818" y="2751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B83B21B-752F-4D27-BC65-283ACFBD252F}"/>
                </a:ext>
              </a:extLst>
            </p:cNvPr>
            <p:cNvGrpSpPr/>
            <p:nvPr/>
          </p:nvGrpSpPr>
          <p:grpSpPr>
            <a:xfrm>
              <a:off x="1681194" y="2674628"/>
              <a:ext cx="2589798" cy="2589797"/>
              <a:chOff x="3376439" y="2358405"/>
              <a:chExt cx="2592288" cy="2592288"/>
            </a:xfrm>
          </p:grpSpPr>
          <p:sp>
            <p:nvSpPr>
              <p:cNvPr id="59" name="Pie 6">
                <a:extLst>
                  <a:ext uri="{FF2B5EF4-FFF2-40B4-BE49-F238E27FC236}">
                    <a16:creationId xmlns:a16="http://schemas.microsoft.com/office/drawing/2014/main" id="{1A742807-3B80-46FE-BD0B-460EED491511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2276732"/>
                  <a:gd name="adj2" fmla="val 16200000"/>
                </a:avLst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ie 13">
                <a:extLst>
                  <a:ext uri="{FF2B5EF4-FFF2-40B4-BE49-F238E27FC236}">
                    <a16:creationId xmlns:a16="http://schemas.microsoft.com/office/drawing/2014/main" id="{471CD69D-ECDC-4DC5-9F78-66D7DF0ECA46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5840500"/>
                  <a:gd name="adj2" fmla="val 19589917"/>
                </a:avLst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ie 14">
                <a:extLst>
                  <a:ext uri="{FF2B5EF4-FFF2-40B4-BE49-F238E27FC236}">
                    <a16:creationId xmlns:a16="http://schemas.microsoft.com/office/drawing/2014/main" id="{0B101E75-A96F-44BC-B2AC-2E9A8B92F281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19138758"/>
                  <a:gd name="adj2" fmla="val 1338485"/>
                </a:avLst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ie 15">
                <a:extLst>
                  <a:ext uri="{FF2B5EF4-FFF2-40B4-BE49-F238E27FC236}">
                    <a16:creationId xmlns:a16="http://schemas.microsoft.com/office/drawing/2014/main" id="{7C911D5A-790F-46C9-9BAD-63511492138D}"/>
                  </a:ext>
                </a:extLst>
              </p:cNvPr>
              <p:cNvSpPr/>
              <p:nvPr/>
            </p:nvSpPr>
            <p:spPr>
              <a:xfrm>
                <a:off x="3376439" y="2358405"/>
                <a:ext cx="2592288" cy="2592288"/>
              </a:xfrm>
              <a:prstGeom prst="pie">
                <a:avLst>
                  <a:gd name="adj1" fmla="val 798895"/>
                  <a:gd name="adj2" fmla="val 4047876"/>
                </a:avLst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7CECEA-E532-44C2-8592-AD669A0A094A}"/>
                </a:ext>
              </a:extLst>
            </p:cNvPr>
            <p:cNvGrpSpPr/>
            <p:nvPr/>
          </p:nvGrpSpPr>
          <p:grpSpPr>
            <a:xfrm>
              <a:off x="1045648" y="2069051"/>
              <a:ext cx="4032340" cy="3953350"/>
              <a:chOff x="879403" y="1813638"/>
              <a:chExt cx="4032340" cy="3953350"/>
            </a:xfrm>
          </p:grpSpPr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7D2E8876-028A-40BA-9F12-55AB62E8B3C2}"/>
                  </a:ext>
                </a:extLst>
              </p:cNvPr>
              <p:cNvSpPr/>
              <p:nvPr/>
            </p:nvSpPr>
            <p:spPr>
              <a:xfrm>
                <a:off x="879403" y="1813638"/>
                <a:ext cx="3953351" cy="3953350"/>
              </a:xfrm>
              <a:prstGeom prst="arc">
                <a:avLst>
                  <a:gd name="adj1" fmla="val 13483629"/>
                  <a:gd name="adj2" fmla="val 2813791"/>
                </a:avLst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65BFE42-04F0-4549-84BC-20D2CF78FEA5}"/>
                  </a:ext>
                </a:extLst>
              </p:cNvPr>
              <p:cNvSpPr/>
              <p:nvPr/>
            </p:nvSpPr>
            <p:spPr>
              <a:xfrm>
                <a:off x="1791611" y="1946801"/>
                <a:ext cx="240059" cy="24005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F7021D-E661-45E8-893C-5C1572090D58}"/>
                  </a:ext>
                </a:extLst>
              </p:cNvPr>
              <p:cNvSpPr/>
              <p:nvPr/>
            </p:nvSpPr>
            <p:spPr>
              <a:xfrm>
                <a:off x="3672073" y="1946801"/>
                <a:ext cx="240059" cy="240059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11B4830-F316-4CA8-BB53-39CED1325629}"/>
                  </a:ext>
                </a:extLst>
              </p:cNvPr>
              <p:cNvSpPr/>
              <p:nvPr/>
            </p:nvSpPr>
            <p:spPr>
              <a:xfrm>
                <a:off x="4671684" y="3248604"/>
                <a:ext cx="240059" cy="240059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F2A9BAD-8F77-4C91-8235-F2D2F9ABB52D}"/>
                  </a:ext>
                </a:extLst>
              </p:cNvPr>
              <p:cNvSpPr/>
              <p:nvPr/>
            </p:nvSpPr>
            <p:spPr>
              <a:xfrm>
                <a:off x="4429697" y="4749383"/>
                <a:ext cx="240059" cy="240059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84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800" dirty="0">
                <a:latin typeface="Letter-join 40" panose="02000805000000020003" pitchFamily="2" charset="0"/>
              </a:rPr>
              <a:t>Knowledge Overview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014F410-0A48-4960-BFEF-59A6E125B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327589"/>
              </p:ext>
            </p:extLst>
          </p:nvPr>
        </p:nvGraphicFramePr>
        <p:xfrm>
          <a:off x="73393" y="1253066"/>
          <a:ext cx="12073467" cy="513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9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8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Letter-join 40" pitchFamily="50" charset="0"/>
                        </a:rPr>
                        <a:t>Year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Letter-join 40" pitchFamily="50" charset="0"/>
                        </a:rPr>
                        <a:t> </a:t>
                      </a:r>
                      <a:endParaRPr lang="en-GB" sz="1000" dirty="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Letter-join 40" pitchFamily="50" charset="0"/>
                        </a:rPr>
                        <a:t>Autumn Term </a:t>
                      </a:r>
                      <a:endParaRPr lang="en-GB" sz="1000" dirty="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Spring Term </a:t>
                      </a:r>
                      <a:endParaRPr lang="en-GB" sz="100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Letter-join 40" pitchFamily="50" charset="0"/>
                        </a:rPr>
                        <a:t>Summer Term </a:t>
                      </a:r>
                      <a:endParaRPr lang="en-GB" sz="1000" dirty="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History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 </a:t>
                      </a:r>
                      <a:endParaRPr lang="en-GB" sz="100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effectLst/>
                          <a:latin typeface="Letter-join 40" pitchFamily="50" charset="0"/>
                          <a:ea typeface="Calibri"/>
                          <a:cs typeface="Times New Roman"/>
                        </a:rPr>
                        <a:t>How do our toys and games compare with those of children in the 1960s?</a:t>
                      </a: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itchFamily="50" charset="0"/>
                          <a:ea typeface="Calibri"/>
                          <a:cs typeface="Times New Roman"/>
                        </a:rPr>
                        <a:t>Who is the greatest history maker?</a:t>
                      </a: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The Great Fire of London</a:t>
                      </a:r>
                      <a:endParaRPr lang="en-GB" sz="1000" dirty="0">
                        <a:effectLst/>
                        <a:latin typeface="Letter-join 40" panose="02000805000000020003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Geography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 </a:t>
                      </a:r>
                      <a:endParaRPr lang="en-GB" sz="100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the geography of my school like?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does weather affect our lives?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do we love being beside the sea so much?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Science </a:t>
                      </a:r>
                      <a:endParaRPr lang="en-GB" sz="100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Animals and Humans</a:t>
                      </a:r>
                    </a:p>
                    <a:p>
                      <a:pPr algn="ctr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Seasonal Change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Letter-join 40" panose="02000805000000020003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Everyday Materials</a:t>
                      </a:r>
                    </a:p>
                    <a:p>
                      <a:pPr algn="ctr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GB" sz="1500" kern="1200" dirty="0">
                          <a:solidFill>
                            <a:schemeClr val="dk1"/>
                          </a:solidFill>
                          <a:effectLst/>
                          <a:latin typeface="Letter-join 40" panose="02000805000000020003"/>
                          <a:ea typeface="+mn-ea"/>
                          <a:cs typeface="+mn-cs"/>
                        </a:rPr>
                        <a:t>Seasonal Change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Letter-join 40" panose="02000805000000020003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Seasonal Change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DT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Letter-join 40" pitchFamily="50" charset="0"/>
                        </a:rPr>
                        <a:t> </a:t>
                      </a:r>
                      <a:endParaRPr lang="en-GB" sz="100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Mechanisms, levers and sliders- Moving Pictures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Technology</a:t>
                      </a:r>
                      <a:b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Sensational Salads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standing structures</a:t>
                      </a:r>
                      <a:b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Chair for baby bear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Letter-join 40" pitchFamily="50" charset="0"/>
                        </a:rPr>
                        <a:t>Art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Letter-join 40" pitchFamily="50" charset="0"/>
                        </a:rPr>
                        <a:t> </a:t>
                      </a:r>
                      <a:endParaRPr lang="en-GB" sz="1000" dirty="0">
                        <a:effectLst/>
                        <a:latin typeface="Letter-join 40" pitchFamily="50" charset="0"/>
                        <a:ea typeface="Calibri"/>
                        <a:cs typeface="Times New Roman"/>
                      </a:endParaRPr>
                    </a:p>
                  </a:txBody>
                  <a:tcPr marL="57000" marR="57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Painting- Colour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Media- digital techniques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Letter-join 40" panose="02000805000000020003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Printing – press, roll, rub and stamp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1D9D9-215B-4540-9DE8-44D2E30B6D32}"/>
              </a:ext>
            </a:extLst>
          </p:cNvPr>
          <p:cNvSpPr/>
          <p:nvPr/>
        </p:nvSpPr>
        <p:spPr>
          <a:xfrm>
            <a:off x="597876" y="494008"/>
            <a:ext cx="11380196" cy="5869984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938" h="6858000">
                <a:moveTo>
                  <a:pt x="0" y="0"/>
                </a:moveTo>
                <a:lnTo>
                  <a:pt x="8299938" y="0"/>
                </a:lnTo>
                <a:lnTo>
                  <a:pt x="58468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1228299" y="501584"/>
            <a:ext cx="537128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000" b="1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Thinking Schools</a:t>
            </a:r>
            <a:endParaRPr lang="ko-KR" altLang="en-US" sz="4000" b="1" dirty="0">
              <a:solidFill>
                <a:schemeClr val="bg1"/>
              </a:solidFill>
              <a:latin typeface="Letter-join 40" panose="02000805000000020003" pitchFamily="2" charset="0"/>
              <a:cs typeface="Arial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1C0B2BD-EB83-4942-83B4-94A9CC36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35" y="1232186"/>
            <a:ext cx="732157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GB" altLang="en-US" sz="1200" b="1" dirty="0">
                <a:solidFill>
                  <a:schemeClr val="bg1"/>
                </a:solidFill>
                <a:latin typeface="Letter-join 40" panose="02000805000000020003" pitchFamily="2" charset="0"/>
              </a:rPr>
              <a:t>Over the past year, Eaves has been working towards becoming a ‘Thinking School’. </a:t>
            </a:r>
          </a:p>
          <a:p>
            <a:pPr>
              <a:spcBef>
                <a:spcPct val="0"/>
              </a:spcBef>
              <a:buNone/>
            </a:pPr>
            <a:endParaRPr lang="en-GB" sz="1200" b="1" dirty="0">
              <a:solidFill>
                <a:schemeClr val="bg1"/>
              </a:solidFill>
              <a:latin typeface="Letter-join 40" panose="02000805000000020003" pitchFamily="2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sz="1200" b="1" dirty="0">
                <a:solidFill>
                  <a:schemeClr val="bg1"/>
                </a:solidFill>
                <a:latin typeface="Letter-join 40" panose="02000805000000020003" pitchFamily="2" charset="0"/>
              </a:rPr>
              <a:t>Our 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Letter-join 40" panose="02000805000000020003" pitchFamily="2" charset="0"/>
              </a:rPr>
              <a:t>school ‘Drive Team’ have led the project with the aim of embedding the Thinking School approach across the whole school, </a:t>
            </a:r>
          </a:p>
          <a:p>
            <a:pPr>
              <a:spcBef>
                <a:spcPct val="0"/>
              </a:spcBef>
              <a:buNone/>
            </a:pPr>
            <a:endParaRPr lang="en-GB" sz="1200" b="0" i="0" dirty="0">
              <a:solidFill>
                <a:schemeClr val="bg1"/>
              </a:solidFill>
              <a:effectLst/>
              <a:latin typeface="Letter-join 40" panose="02000805000000020003" pitchFamily="2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sz="1200" b="1" i="0" dirty="0">
                <a:solidFill>
                  <a:schemeClr val="bg1"/>
                </a:solidFill>
                <a:effectLst/>
                <a:latin typeface="Letter-join 40" panose="02000805000000020003" pitchFamily="2" charset="0"/>
              </a:rPr>
              <a:t>‘a desire to develop independent thinkers and learners’</a:t>
            </a:r>
          </a:p>
          <a:p>
            <a:pPr>
              <a:spcBef>
                <a:spcPct val="0"/>
              </a:spcBef>
              <a:buNone/>
            </a:pPr>
            <a:endParaRPr lang="en-GB" sz="1200" b="0" i="0" dirty="0">
              <a:solidFill>
                <a:schemeClr val="bg1"/>
              </a:solidFill>
              <a:effectLst/>
              <a:latin typeface="Letter-join 40" panose="02000805000000020003" pitchFamily="2" charset="0"/>
            </a:endParaRPr>
          </a:p>
          <a:p>
            <a:pPr>
              <a:spcBef>
                <a:spcPct val="0"/>
              </a:spcBef>
              <a:buNone/>
            </a:pPr>
            <a:endParaRPr lang="en-GB" sz="1200" b="0" i="0" dirty="0">
              <a:solidFill>
                <a:schemeClr val="bg1"/>
              </a:solidFill>
              <a:effectLst/>
              <a:latin typeface="Letter-join 40" panose="02000805000000020003" pitchFamily="2" charset="0"/>
            </a:endParaRPr>
          </a:p>
          <a:p>
            <a:pPr>
              <a:spcBef>
                <a:spcPct val="0"/>
              </a:spcBef>
              <a:buNone/>
            </a:pPr>
            <a:endParaRPr lang="en-GB" sz="1200" b="1" dirty="0">
              <a:solidFill>
                <a:schemeClr val="bg1"/>
              </a:solidFill>
              <a:latin typeface="Letter-join 40" panose="02000805000000020003" pitchFamily="2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sz="1200" b="1" u="sng" dirty="0">
                <a:solidFill>
                  <a:schemeClr val="bg1"/>
                </a:solidFill>
                <a:latin typeface="Letter-join 40" panose="02000805000000020003" pitchFamily="2" charset="0"/>
              </a:rPr>
              <a:t>Outcomes we want to achieve</a:t>
            </a:r>
            <a:r>
              <a:rPr lang="en-GB" sz="1200" b="1" dirty="0">
                <a:solidFill>
                  <a:schemeClr val="bg1"/>
                </a:solidFill>
                <a:latin typeface="Letter-join 40" panose="02000805000000020003" pitchFamily="2" charset="0"/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en-GB" sz="1200" b="1" dirty="0">
              <a:solidFill>
                <a:schemeClr val="bg1"/>
              </a:solidFill>
              <a:latin typeface="Letter-join 40" panose="02000805000000020003" pitchFamily="2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en-GB" sz="1200" b="0" i="0" dirty="0">
                <a:solidFill>
                  <a:schemeClr val="bg1"/>
                </a:solidFill>
                <a:effectLst/>
                <a:latin typeface="Letter-join 40" panose="02000805000000020003" pitchFamily="2" charset="0"/>
              </a:rPr>
              <a:t>regular careful thought to everything that takes place</a:t>
            </a:r>
          </a:p>
          <a:p>
            <a:pPr marL="171450" indent="-171450">
              <a:spcBef>
                <a:spcPct val="0"/>
              </a:spcBef>
            </a:pPr>
            <a:endParaRPr lang="en-GB" sz="1200" b="0" i="0" dirty="0">
              <a:solidFill>
                <a:schemeClr val="bg1"/>
              </a:solidFill>
              <a:effectLst/>
              <a:latin typeface="Letter-join 40" panose="02000805000000020003" pitchFamily="2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en-GB" sz="1200" b="0" i="0" dirty="0">
                <a:solidFill>
                  <a:schemeClr val="bg1"/>
                </a:solidFill>
                <a:effectLst/>
                <a:latin typeface="Letter-join 40" panose="02000805000000020003" pitchFamily="2" charset="0"/>
              </a:rPr>
              <a:t>both students and staff learning how to think reflectively, critically and creatively</a:t>
            </a:r>
          </a:p>
          <a:p>
            <a:pPr marL="171450" indent="-171450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  <a:latin typeface="Letter-join 40" panose="02000805000000020003" pitchFamily="2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en-GB" sz="1200" b="0" i="0" dirty="0">
                <a:solidFill>
                  <a:schemeClr val="bg1"/>
                </a:solidFill>
                <a:effectLst/>
                <a:latin typeface="Letter-join 40" panose="02000805000000020003" pitchFamily="2" charset="0"/>
              </a:rPr>
              <a:t>children will demonstrate independent and co-operative learning skills, high levels of achievement and both enjoyment and satisfaction in learning</a:t>
            </a:r>
          </a:p>
          <a:p>
            <a:pPr>
              <a:spcBef>
                <a:spcPct val="0"/>
              </a:spcBef>
              <a:buNone/>
            </a:pPr>
            <a:endParaRPr lang="en-GB" sz="1200" b="0" i="0" dirty="0">
              <a:solidFill>
                <a:schemeClr val="bg1"/>
              </a:solidFill>
              <a:effectLst/>
              <a:latin typeface="Letter-join 40" panose="02000805000000020003" pitchFamily="2" charset="0"/>
            </a:endParaRPr>
          </a:p>
          <a:p>
            <a:pPr>
              <a:spcBef>
                <a:spcPct val="0"/>
              </a:spcBef>
              <a:buNone/>
            </a:pPr>
            <a:endParaRPr lang="en-GB" sz="1200" dirty="0">
              <a:solidFill>
                <a:schemeClr val="bg1"/>
              </a:solidFill>
              <a:latin typeface="Letter-join 40" panose="02000805000000020003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1200" b="1" u="sng" dirty="0">
                <a:solidFill>
                  <a:schemeClr val="bg1"/>
                </a:solidFill>
                <a:latin typeface="Letter-join 40" panose="02000805000000020003" pitchFamily="2" charset="0"/>
              </a:rPr>
              <a:t>This year: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en-GB" altLang="en-US" sz="1200" b="1" u="sng" dirty="0">
              <a:solidFill>
                <a:schemeClr val="bg1"/>
              </a:solidFill>
              <a:latin typeface="Letter-join 40" panose="02000805000000020003" pitchFamily="2" charset="0"/>
            </a:endParaRP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GB" altLang="en-US" sz="1200" dirty="0">
                <a:solidFill>
                  <a:schemeClr val="bg1"/>
                </a:solidFill>
                <a:latin typeface="Letter-join 40" panose="02000805000000020003" pitchFamily="2" charset="0"/>
              </a:rPr>
              <a:t>We have looked at the structure of our brains and the role each part plays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GB" altLang="en-US" sz="1200" dirty="0">
                <a:solidFill>
                  <a:schemeClr val="bg1"/>
                </a:solidFill>
                <a:latin typeface="Letter-join 40" panose="02000805000000020003" pitchFamily="2" charset="0"/>
              </a:rPr>
              <a:t>Understood how our short-term and long-term memories work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GB" altLang="en-US" sz="1200" dirty="0">
                <a:solidFill>
                  <a:schemeClr val="bg1"/>
                </a:solidFill>
                <a:latin typeface="Letter-join 40" panose="02000805000000020003" pitchFamily="2" charset="0"/>
              </a:rPr>
              <a:t>Looked at our attitudes to learning when we get stuck and how we can overcome this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GB" altLang="en-US" sz="1200" dirty="0">
                <a:solidFill>
                  <a:schemeClr val="bg1"/>
                </a:solidFill>
                <a:latin typeface="Letter-join 40" panose="02000805000000020003" pitchFamily="2" charset="0"/>
              </a:rPr>
              <a:t>Introduced ‘flashbacks’ and ‘Thinking Frames’ to our lessons to support our thinking </a:t>
            </a:r>
          </a:p>
          <a:p>
            <a:pPr>
              <a:spcBef>
                <a:spcPct val="0"/>
              </a:spcBef>
              <a:buNone/>
            </a:pPr>
            <a:endParaRPr lang="en-GB" altLang="en-US" sz="1200" b="1" dirty="0">
              <a:latin typeface="Letter-join 40" panose="020008050000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71AB0-0652-4478-88C7-15D76045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172" y="494008"/>
            <a:ext cx="3615242" cy="871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E3D354-496C-4A03-9B30-85560FEB5FBD}"/>
              </a:ext>
            </a:extLst>
          </p:cNvPr>
          <p:cNvSpPr txBox="1"/>
          <p:nvPr/>
        </p:nvSpPr>
        <p:spPr>
          <a:xfrm>
            <a:off x="8354549" y="1516427"/>
            <a:ext cx="3299791" cy="16812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sz="1400" b="1" i="0" dirty="0">
                <a:effectLst/>
                <a:latin typeface="Letter-join 40" panose="02000805000000020003" pitchFamily="2" charset="0"/>
              </a:rPr>
              <a:t>Metacognition</a:t>
            </a:r>
            <a:r>
              <a:rPr lang="en-GB" sz="1400" b="0" i="0" dirty="0">
                <a:effectLst/>
                <a:latin typeface="Letter-join 40" panose="02000805000000020003" pitchFamily="2" charset="0"/>
              </a:rPr>
              <a:t> is an awareness of one's thought processes and an understanding of the patterns behind them- ‘thinking </a:t>
            </a:r>
            <a:r>
              <a:rPr lang="en-GB" sz="1400" b="0" i="0">
                <a:effectLst/>
                <a:latin typeface="Letter-join 40" panose="02000805000000020003" pitchFamily="2" charset="0"/>
              </a:rPr>
              <a:t>about thinking’</a:t>
            </a:r>
            <a:endParaRPr lang="en-GB" sz="1400" b="0" i="0" dirty="0">
              <a:effectLst/>
              <a:latin typeface="Letter-join 40" panose="020008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10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12E7456-F325-48CD-8925-E8806D6C76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9024"/>
            <a:ext cx="5903383" cy="427995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91377" y="3716572"/>
            <a:ext cx="5118809" cy="181588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en-US" altLang="ko-KR" sz="16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Children need to come to school wearing appropriate PE kits on their PE days.</a:t>
            </a:r>
          </a:p>
          <a:p>
            <a:endParaRPr lang="en-US" altLang="ko-KR" sz="16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Miss Newby, our specialist PE teacher, will be working with each class throughout the year.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B866F8-88C1-44F6-92C9-795634119EE0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 rot="16200000">
            <a:off x="2056339" y="3078132"/>
            <a:ext cx="685800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Physical Education</a:t>
            </a:r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B38E703A-6A2E-475D-9786-D7A754C76CE2}"/>
              </a:ext>
            </a:extLst>
          </p:cNvPr>
          <p:cNvSpPr/>
          <p:nvPr/>
        </p:nvSpPr>
        <p:spPr>
          <a:xfrm rot="5400000">
            <a:off x="6179133" y="460487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0" name="L-Shape 39">
            <a:extLst>
              <a:ext uri="{FF2B5EF4-FFF2-40B4-BE49-F238E27FC236}">
                <a16:creationId xmlns:a16="http://schemas.microsoft.com/office/drawing/2014/main" id="{E97E80EA-FEDC-477E-9D65-6F216E5F9D00}"/>
              </a:ext>
            </a:extLst>
          </p:cNvPr>
          <p:cNvSpPr/>
          <p:nvPr/>
        </p:nvSpPr>
        <p:spPr>
          <a:xfrm rot="16200000">
            <a:off x="11398113" y="2830950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A8288B2F-2179-4760-8C8E-FC8909938C23}"/>
              </a:ext>
            </a:extLst>
          </p:cNvPr>
          <p:cNvSpPr/>
          <p:nvPr/>
        </p:nvSpPr>
        <p:spPr>
          <a:xfrm rot="16200000">
            <a:off x="8526922" y="2821595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DE19215A-E674-4951-9DCC-C9B569625784}"/>
              </a:ext>
            </a:extLst>
          </p:cNvPr>
          <p:cNvSpPr/>
          <p:nvPr/>
        </p:nvSpPr>
        <p:spPr>
          <a:xfrm rot="5400000">
            <a:off x="9050782" y="463774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9B01D7A-52B5-4FCA-8C70-CAF39F4D597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r="99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131EF57-1C67-4450-8805-E682A6F0EC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4316" y="764190"/>
            <a:ext cx="2105563" cy="2295361"/>
          </a:xfrm>
        </p:spPr>
      </p:pic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Homework</a:t>
            </a: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B358B6F3-EAC6-43D4-8369-66685050C259}"/>
              </a:ext>
            </a:extLst>
          </p:cNvPr>
          <p:cNvSpPr/>
          <p:nvPr/>
        </p:nvSpPr>
        <p:spPr>
          <a:xfrm>
            <a:off x="900374" y="2493202"/>
            <a:ext cx="3813362" cy="265218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503" h="5317437">
                <a:moveTo>
                  <a:pt x="0" y="5308299"/>
                </a:moveTo>
                <a:lnTo>
                  <a:pt x="3127131" y="5309946"/>
                </a:lnTo>
                <a:cubicBezTo>
                  <a:pt x="3063141" y="5002707"/>
                  <a:pt x="3048029" y="4564685"/>
                  <a:pt x="2826135" y="4337913"/>
                </a:cubicBezTo>
                <a:cubicBezTo>
                  <a:pt x="2728599" y="4218431"/>
                  <a:pt x="2023901" y="4625644"/>
                  <a:pt x="1721539" y="4411066"/>
                </a:cubicBezTo>
                <a:cubicBezTo>
                  <a:pt x="1399670" y="4162349"/>
                  <a:pt x="1655703" y="3833165"/>
                  <a:pt x="1582551" y="3745382"/>
                </a:cubicBezTo>
                <a:cubicBezTo>
                  <a:pt x="1524029" y="3696614"/>
                  <a:pt x="1420929" y="3646108"/>
                  <a:pt x="1406986" y="3599078"/>
                </a:cubicBezTo>
                <a:cubicBezTo>
                  <a:pt x="1387841" y="3557625"/>
                  <a:pt x="1413963" y="3507120"/>
                  <a:pt x="1444612" y="3470193"/>
                </a:cubicBezTo>
                <a:lnTo>
                  <a:pt x="1343938" y="3362205"/>
                </a:lnTo>
                <a:cubicBezTo>
                  <a:pt x="1301472" y="3284755"/>
                  <a:pt x="1417439" y="3157511"/>
                  <a:pt x="1447400" y="3057428"/>
                </a:cubicBezTo>
                <a:cubicBezTo>
                  <a:pt x="1300275" y="2977878"/>
                  <a:pt x="1062616" y="2939068"/>
                  <a:pt x="1006026" y="2818778"/>
                </a:cubicBezTo>
                <a:cubicBezTo>
                  <a:pt x="957583" y="2691462"/>
                  <a:pt x="1488564" y="2374024"/>
                  <a:pt x="1553290" y="1975104"/>
                </a:cubicBezTo>
                <a:cubicBezTo>
                  <a:pt x="1503049" y="266534"/>
                  <a:pt x="2919470" y="11046"/>
                  <a:pt x="3521079" y="0"/>
                </a:cubicBezTo>
                <a:cubicBezTo>
                  <a:pt x="4503645" y="-24"/>
                  <a:pt x="6083742" y="647274"/>
                  <a:pt x="5599646" y="2543951"/>
                </a:cubicBezTo>
                <a:cubicBezTo>
                  <a:pt x="5413266" y="3037075"/>
                  <a:pt x="4848926" y="3622783"/>
                  <a:pt x="4918282" y="3928262"/>
                </a:cubicBezTo>
                <a:cubicBezTo>
                  <a:pt x="4989358" y="4327448"/>
                  <a:pt x="5233496" y="4955448"/>
                  <a:pt x="5340786" y="5313893"/>
                </a:cubicBezTo>
                <a:cubicBezTo>
                  <a:pt x="5740182" y="5320190"/>
                  <a:pt x="6450333" y="5316918"/>
                  <a:pt x="7645503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C557BAC9-0809-4739-917D-606A5A669720}"/>
              </a:ext>
            </a:extLst>
          </p:cNvPr>
          <p:cNvSpPr/>
          <p:nvPr/>
        </p:nvSpPr>
        <p:spPr>
          <a:xfrm>
            <a:off x="4708801" y="2493202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FF39D26D-4FED-4204-8EEF-7B0763489D98}"/>
              </a:ext>
            </a:extLst>
          </p:cNvPr>
          <p:cNvSpPr/>
          <p:nvPr/>
        </p:nvSpPr>
        <p:spPr>
          <a:xfrm>
            <a:off x="8116216" y="2493204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708ECA-9886-4B0F-B80C-7FCB4CA9F755}"/>
              </a:ext>
            </a:extLst>
          </p:cNvPr>
          <p:cNvGrpSpPr/>
          <p:nvPr/>
        </p:nvGrpSpPr>
        <p:grpSpPr>
          <a:xfrm>
            <a:off x="2376298" y="2843568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39" name="Block Arc 37">
              <a:extLst>
                <a:ext uri="{FF2B5EF4-FFF2-40B4-BE49-F238E27FC236}">
                  <a16:creationId xmlns:a16="http://schemas.microsoft.com/office/drawing/2014/main" id="{9B5403C4-DB21-4494-A4FB-C72F5A534F79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AFB032E-4142-4071-A05D-6DA982D534B9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11ACB5-F04C-4405-A219-27E1849F387D}"/>
              </a:ext>
            </a:extLst>
          </p:cNvPr>
          <p:cNvGrpSpPr/>
          <p:nvPr/>
        </p:nvGrpSpPr>
        <p:grpSpPr>
          <a:xfrm>
            <a:off x="5831318" y="2776194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266259D0-530D-4B52-B065-9788C2050FA7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0FF8CF-E1B7-4E68-A8B9-DE289E99C78F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05EC0F8-98BC-4448-A575-BAEAE90CA28E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E15B37-D3E8-4A3E-AB07-27DCBD488886}"/>
              </a:ext>
            </a:extLst>
          </p:cNvPr>
          <p:cNvGrpSpPr/>
          <p:nvPr/>
        </p:nvGrpSpPr>
        <p:grpSpPr>
          <a:xfrm>
            <a:off x="8747688" y="2776196"/>
            <a:ext cx="1305367" cy="1645546"/>
            <a:chOff x="6804248" y="2144238"/>
            <a:chExt cx="1305367" cy="1645545"/>
          </a:xfrm>
        </p:grpSpPr>
        <p:sp>
          <p:nvSpPr>
            <p:cNvPr id="46" name="Oval 1">
              <a:extLst>
                <a:ext uri="{FF2B5EF4-FFF2-40B4-BE49-F238E27FC236}">
                  <a16:creationId xmlns:a16="http://schemas.microsoft.com/office/drawing/2014/main" id="{8C4D1EBC-F3FF-485D-86E2-9C653309821E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7741C917-6451-4967-ACCE-2C46B267F56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0B60B349-6613-4DA3-ABDB-539CCD2D3CB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24E18CDC-F9BD-4FAA-A0B4-4819341B7333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0D5C1A23-E71E-4DF2-9344-87A955A9D7F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1">
              <a:extLst>
                <a:ext uri="{FF2B5EF4-FFF2-40B4-BE49-F238E27FC236}">
                  <a16:creationId xmlns:a16="http://schemas.microsoft.com/office/drawing/2014/main" id="{23304D3F-CDAF-4968-8734-D37BD395A078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1">
              <a:extLst>
                <a:ext uri="{FF2B5EF4-FFF2-40B4-BE49-F238E27FC236}">
                  <a16:creationId xmlns:a16="http://schemas.microsoft.com/office/drawing/2014/main" id="{617FEFBA-A2BD-401D-A4BE-022A3F98069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6" name="Trapezoid 24">
            <a:extLst>
              <a:ext uri="{FF2B5EF4-FFF2-40B4-BE49-F238E27FC236}">
                <a16:creationId xmlns:a16="http://schemas.microsoft.com/office/drawing/2014/main" id="{489083AD-368B-4C4B-98B6-C6266C46B35E}"/>
              </a:ext>
            </a:extLst>
          </p:cNvPr>
          <p:cNvSpPr>
            <a:spLocks noChangeAspect="1"/>
          </p:cNvSpPr>
          <p:nvPr/>
        </p:nvSpPr>
        <p:spPr>
          <a:xfrm rot="8369018">
            <a:off x="9478854" y="4955024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7" name="Round Same Side Corner Rectangle 7">
            <a:extLst>
              <a:ext uri="{FF2B5EF4-FFF2-40B4-BE49-F238E27FC236}">
                <a16:creationId xmlns:a16="http://schemas.microsoft.com/office/drawing/2014/main" id="{11FBC801-E544-446A-9E9A-3F02F8FAE7A4}"/>
              </a:ext>
            </a:extLst>
          </p:cNvPr>
          <p:cNvSpPr>
            <a:spLocks noChangeAspect="1"/>
          </p:cNvSpPr>
          <p:nvPr/>
        </p:nvSpPr>
        <p:spPr>
          <a:xfrm rot="10800000">
            <a:off x="2799462" y="4941849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0E4F0B-66D4-403B-8A99-3264B396164E}"/>
              </a:ext>
            </a:extLst>
          </p:cNvPr>
          <p:cNvSpPr txBox="1"/>
          <p:nvPr/>
        </p:nvSpPr>
        <p:spPr>
          <a:xfrm>
            <a:off x="855605" y="5267012"/>
            <a:ext cx="10607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Homework is linked to the curriculum and the skills needed to achieve year end expectations. Please support your child to complete their homework to a high quality just like we expect from them in school. </a:t>
            </a:r>
          </a:p>
          <a:p>
            <a:endParaRPr lang="en-GB" altLang="en-US" sz="1600" dirty="0">
              <a:solidFill>
                <a:srgbClr val="7030A0"/>
              </a:solidFill>
              <a:latin typeface="Letter-join 40" panose="02000805000000020003" pitchFamily="2" charset="0"/>
            </a:endParaRPr>
          </a:p>
        </p:txBody>
      </p:sp>
      <p:sp>
        <p:nvSpPr>
          <p:cNvPr id="68" name="Trapezoid 22">
            <a:extLst>
              <a:ext uri="{FF2B5EF4-FFF2-40B4-BE49-F238E27FC236}">
                <a16:creationId xmlns:a16="http://schemas.microsoft.com/office/drawing/2014/main" id="{CF63E829-5A27-474A-A9D6-A8D5C765487E}"/>
              </a:ext>
            </a:extLst>
          </p:cNvPr>
          <p:cNvSpPr/>
          <p:nvPr/>
        </p:nvSpPr>
        <p:spPr>
          <a:xfrm>
            <a:off x="1254830" y="251752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885887A-E29E-466B-B5A8-216003C25284}"/>
              </a:ext>
            </a:extLst>
          </p:cNvPr>
          <p:cNvGrpSpPr/>
          <p:nvPr/>
        </p:nvGrpSpPr>
        <p:grpSpPr>
          <a:xfrm>
            <a:off x="3735034" y="2577177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70" name="Donut 1">
              <a:extLst>
                <a:ext uri="{FF2B5EF4-FFF2-40B4-BE49-F238E27FC236}">
                  <a16:creationId xmlns:a16="http://schemas.microsoft.com/office/drawing/2014/main" id="{F476F88C-122E-4BB8-8C50-47873782332B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1" name="Rectangle 4">
              <a:extLst>
                <a:ext uri="{FF2B5EF4-FFF2-40B4-BE49-F238E27FC236}">
                  <a16:creationId xmlns:a16="http://schemas.microsoft.com/office/drawing/2014/main" id="{B8EA902C-A27C-433E-AF0A-BDBD7BFF4478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72" name="Rounded Rectangle 3">
            <a:extLst>
              <a:ext uri="{FF2B5EF4-FFF2-40B4-BE49-F238E27FC236}">
                <a16:creationId xmlns:a16="http://schemas.microsoft.com/office/drawing/2014/main" id="{976CD7DF-8522-4B12-AB85-A2D6BAEF77C7}"/>
              </a:ext>
            </a:extLst>
          </p:cNvPr>
          <p:cNvSpPr/>
          <p:nvPr/>
        </p:nvSpPr>
        <p:spPr>
          <a:xfrm rot="5400000">
            <a:off x="3160830" y="2143394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3" name="Rounded Rectangle 13">
            <a:extLst>
              <a:ext uri="{FF2B5EF4-FFF2-40B4-BE49-F238E27FC236}">
                <a16:creationId xmlns:a16="http://schemas.microsoft.com/office/drawing/2014/main" id="{EFE31117-EBE9-40F4-B00F-8036B71765F5}"/>
              </a:ext>
            </a:extLst>
          </p:cNvPr>
          <p:cNvSpPr/>
          <p:nvPr/>
        </p:nvSpPr>
        <p:spPr>
          <a:xfrm>
            <a:off x="3667310" y="2315676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313CE2-F2F8-4640-A91B-01D96888FB2C}"/>
              </a:ext>
            </a:extLst>
          </p:cNvPr>
          <p:cNvGrpSpPr/>
          <p:nvPr/>
        </p:nvGrpSpPr>
        <p:grpSpPr>
          <a:xfrm>
            <a:off x="2539068" y="1922127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75" name="Rectangle 4">
              <a:extLst>
                <a:ext uri="{FF2B5EF4-FFF2-40B4-BE49-F238E27FC236}">
                  <a16:creationId xmlns:a16="http://schemas.microsoft.com/office/drawing/2014/main" id="{3E8AFE1A-CB8F-4743-82E3-B04F44B521C2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Parallelogram 6">
              <a:extLst>
                <a:ext uri="{FF2B5EF4-FFF2-40B4-BE49-F238E27FC236}">
                  <a16:creationId xmlns:a16="http://schemas.microsoft.com/office/drawing/2014/main" id="{E4DCEDB6-86AA-4ACC-86AB-DE75D8A0AAAC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7" name="Parallelogram 6">
              <a:extLst>
                <a:ext uri="{FF2B5EF4-FFF2-40B4-BE49-F238E27FC236}">
                  <a16:creationId xmlns:a16="http://schemas.microsoft.com/office/drawing/2014/main" id="{FE7D3485-660C-4BAB-B541-D10550928FEE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8" name="Parallelogram 6">
              <a:extLst>
                <a:ext uri="{FF2B5EF4-FFF2-40B4-BE49-F238E27FC236}">
                  <a16:creationId xmlns:a16="http://schemas.microsoft.com/office/drawing/2014/main" id="{1A5E41D4-28D8-4045-84E5-CAAC9FBAD588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9" name="Parallelogram 6">
              <a:extLst>
                <a:ext uri="{FF2B5EF4-FFF2-40B4-BE49-F238E27FC236}">
                  <a16:creationId xmlns:a16="http://schemas.microsoft.com/office/drawing/2014/main" id="{770BEEFD-552B-40BA-B80A-C81686F9E7B3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4">
              <a:extLst>
                <a:ext uri="{FF2B5EF4-FFF2-40B4-BE49-F238E27FC236}">
                  <a16:creationId xmlns:a16="http://schemas.microsoft.com/office/drawing/2014/main" id="{D7DEAA1B-CF12-44A5-9D68-EE2E8BE825EF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1" name="Parallelogram 6">
              <a:extLst>
                <a:ext uri="{FF2B5EF4-FFF2-40B4-BE49-F238E27FC236}">
                  <a16:creationId xmlns:a16="http://schemas.microsoft.com/office/drawing/2014/main" id="{03C2FDC3-7198-4089-9AC8-61478DCDA1E5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2" name="Parallelogram 6">
              <a:extLst>
                <a:ext uri="{FF2B5EF4-FFF2-40B4-BE49-F238E27FC236}">
                  <a16:creationId xmlns:a16="http://schemas.microsoft.com/office/drawing/2014/main" id="{E9E395F9-585E-42AF-9D64-65913112158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3" name="Parallelogram 6">
              <a:extLst>
                <a:ext uri="{FF2B5EF4-FFF2-40B4-BE49-F238E27FC236}">
                  <a16:creationId xmlns:a16="http://schemas.microsoft.com/office/drawing/2014/main" id="{9271F6DD-E5A1-4536-99DB-C2C3FE466419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4" name="Parallelogram 6">
              <a:extLst>
                <a:ext uri="{FF2B5EF4-FFF2-40B4-BE49-F238E27FC236}">
                  <a16:creationId xmlns:a16="http://schemas.microsoft.com/office/drawing/2014/main" id="{86B98313-1A6B-42D4-8880-0C7CD54F3DF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5" name="Rectangle 4">
              <a:extLst>
                <a:ext uri="{FF2B5EF4-FFF2-40B4-BE49-F238E27FC236}">
                  <a16:creationId xmlns:a16="http://schemas.microsoft.com/office/drawing/2014/main" id="{3C501287-F6BA-4D62-A510-90479D80E199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6" name="Parallelogram 6">
              <a:extLst>
                <a:ext uri="{FF2B5EF4-FFF2-40B4-BE49-F238E27FC236}">
                  <a16:creationId xmlns:a16="http://schemas.microsoft.com/office/drawing/2014/main" id="{A36E3A9B-6DBC-44C2-AFB2-192D012E67C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7" name="Parallelogram 6">
              <a:extLst>
                <a:ext uri="{FF2B5EF4-FFF2-40B4-BE49-F238E27FC236}">
                  <a16:creationId xmlns:a16="http://schemas.microsoft.com/office/drawing/2014/main" id="{2CA5733C-65EF-477C-9D25-90E41DD9F9F0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8" name="Parallelogram 6">
              <a:extLst>
                <a:ext uri="{FF2B5EF4-FFF2-40B4-BE49-F238E27FC236}">
                  <a16:creationId xmlns:a16="http://schemas.microsoft.com/office/drawing/2014/main" id="{24C14436-926A-4F17-AA82-C0758C0C179D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Parallelogram 6">
              <a:extLst>
                <a:ext uri="{FF2B5EF4-FFF2-40B4-BE49-F238E27FC236}">
                  <a16:creationId xmlns:a16="http://schemas.microsoft.com/office/drawing/2014/main" id="{24305ACA-A9DB-46B8-90E8-326D2776536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0" name="Rectangle 7">
              <a:extLst>
                <a:ext uri="{FF2B5EF4-FFF2-40B4-BE49-F238E27FC236}">
                  <a16:creationId xmlns:a16="http://schemas.microsoft.com/office/drawing/2014/main" id="{E8C573D7-89EC-472C-9B36-E8CD1725B234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1" name="Rectangle 4">
              <a:extLst>
                <a:ext uri="{FF2B5EF4-FFF2-40B4-BE49-F238E27FC236}">
                  <a16:creationId xmlns:a16="http://schemas.microsoft.com/office/drawing/2014/main" id="{03591A58-477D-4F1E-BDF1-0B76C99A727D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4">
              <a:extLst>
                <a:ext uri="{FF2B5EF4-FFF2-40B4-BE49-F238E27FC236}">
                  <a16:creationId xmlns:a16="http://schemas.microsoft.com/office/drawing/2014/main" id="{FEC9B675-5354-46D1-92EC-BD77F198669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4">
              <a:extLst>
                <a:ext uri="{FF2B5EF4-FFF2-40B4-BE49-F238E27FC236}">
                  <a16:creationId xmlns:a16="http://schemas.microsoft.com/office/drawing/2014/main" id="{D3BD5ADE-3E38-4CB1-9ACE-1046A5B1610B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4">
              <a:extLst>
                <a:ext uri="{FF2B5EF4-FFF2-40B4-BE49-F238E27FC236}">
                  <a16:creationId xmlns:a16="http://schemas.microsoft.com/office/drawing/2014/main" id="{B3896230-26C7-4D78-943A-12D63884120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5" name="Rectangle 4">
              <a:extLst>
                <a:ext uri="{FF2B5EF4-FFF2-40B4-BE49-F238E27FC236}">
                  <a16:creationId xmlns:a16="http://schemas.microsoft.com/office/drawing/2014/main" id="{9D1ABA73-5033-436D-8649-C3AF539A74E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Rectangle 4">
              <a:extLst>
                <a:ext uri="{FF2B5EF4-FFF2-40B4-BE49-F238E27FC236}">
                  <a16:creationId xmlns:a16="http://schemas.microsoft.com/office/drawing/2014/main" id="{5FBE459D-E18F-4730-B0B6-E1BDA76F4BB8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5FAEBFC-8425-4DDB-AE26-38A28EC5C351}"/>
              </a:ext>
            </a:extLst>
          </p:cNvPr>
          <p:cNvGrpSpPr/>
          <p:nvPr/>
        </p:nvGrpSpPr>
        <p:grpSpPr>
          <a:xfrm>
            <a:off x="3929412" y="2867193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98" name="Round Same Side Corner Rectangle 4">
              <a:extLst>
                <a:ext uri="{FF2B5EF4-FFF2-40B4-BE49-F238E27FC236}">
                  <a16:creationId xmlns:a16="http://schemas.microsoft.com/office/drawing/2014/main" id="{969525EE-9C94-4E84-B311-231FA2AFE587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9" name="Round Same Side Corner Rectangle 6">
              <a:extLst>
                <a:ext uri="{FF2B5EF4-FFF2-40B4-BE49-F238E27FC236}">
                  <a16:creationId xmlns:a16="http://schemas.microsoft.com/office/drawing/2014/main" id="{24B68C2C-DA05-44E5-8CD5-B9CAE7E0216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0" name="Round Same Side Corner Rectangle 8">
              <a:extLst>
                <a:ext uri="{FF2B5EF4-FFF2-40B4-BE49-F238E27FC236}">
                  <a16:creationId xmlns:a16="http://schemas.microsoft.com/office/drawing/2014/main" id="{5878C62D-BD3D-4FD2-A2B6-4C016CEA1244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1" name="Isosceles Triangle 3">
            <a:extLst>
              <a:ext uri="{FF2B5EF4-FFF2-40B4-BE49-F238E27FC236}">
                <a16:creationId xmlns:a16="http://schemas.microsoft.com/office/drawing/2014/main" id="{85CCE2F4-E7A4-4DD2-B37F-30F28990AFC9}"/>
              </a:ext>
            </a:extLst>
          </p:cNvPr>
          <p:cNvSpPr/>
          <p:nvPr/>
        </p:nvSpPr>
        <p:spPr>
          <a:xfrm rot="13520917">
            <a:off x="3775890" y="341402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2" name="Rounded Rectangle 1">
            <a:extLst>
              <a:ext uri="{FF2B5EF4-FFF2-40B4-BE49-F238E27FC236}">
                <a16:creationId xmlns:a16="http://schemas.microsoft.com/office/drawing/2014/main" id="{367026EC-25B9-4A5A-B130-055983640E9C}"/>
              </a:ext>
            </a:extLst>
          </p:cNvPr>
          <p:cNvSpPr/>
          <p:nvPr/>
        </p:nvSpPr>
        <p:spPr>
          <a:xfrm>
            <a:off x="1342266" y="3156447"/>
            <a:ext cx="165614" cy="290682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3" name="Isosceles Triangle 4">
            <a:extLst>
              <a:ext uri="{FF2B5EF4-FFF2-40B4-BE49-F238E27FC236}">
                <a16:creationId xmlns:a16="http://schemas.microsoft.com/office/drawing/2014/main" id="{82E74986-9FCE-47F0-B0F0-93A0CDAA145B}"/>
              </a:ext>
            </a:extLst>
          </p:cNvPr>
          <p:cNvSpPr/>
          <p:nvPr/>
        </p:nvSpPr>
        <p:spPr>
          <a:xfrm>
            <a:off x="1146346" y="3979048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6EA222-4D29-497B-80BF-C9E35EDFCAA1}"/>
              </a:ext>
            </a:extLst>
          </p:cNvPr>
          <p:cNvGrpSpPr/>
          <p:nvPr/>
        </p:nvGrpSpPr>
        <p:grpSpPr>
          <a:xfrm>
            <a:off x="1611618" y="2477547"/>
            <a:ext cx="302344" cy="284555"/>
            <a:chOff x="2541126" y="1428177"/>
            <a:chExt cx="4094798" cy="3853874"/>
          </a:xfrm>
          <a:solidFill>
            <a:schemeClr val="accent4"/>
          </a:solidFill>
        </p:grpSpPr>
        <p:sp>
          <p:nvSpPr>
            <p:cNvPr id="105" name="Oval 3">
              <a:extLst>
                <a:ext uri="{FF2B5EF4-FFF2-40B4-BE49-F238E27FC236}">
                  <a16:creationId xmlns:a16="http://schemas.microsoft.com/office/drawing/2014/main" id="{DD1B9D8C-9F02-4876-AE41-BC16F51EC2DD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6">
              <a:extLst>
                <a:ext uri="{FF2B5EF4-FFF2-40B4-BE49-F238E27FC236}">
                  <a16:creationId xmlns:a16="http://schemas.microsoft.com/office/drawing/2014/main" id="{C0AC96DE-2E8C-4C14-8E8C-0ED44C19DD82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7" name="Rounded Rectangle 2">
            <a:extLst>
              <a:ext uri="{FF2B5EF4-FFF2-40B4-BE49-F238E27FC236}">
                <a16:creationId xmlns:a16="http://schemas.microsoft.com/office/drawing/2014/main" id="{AD276670-2E52-4437-9DA7-AA0925F945DE}"/>
              </a:ext>
            </a:extLst>
          </p:cNvPr>
          <p:cNvSpPr/>
          <p:nvPr/>
        </p:nvSpPr>
        <p:spPr>
          <a:xfrm>
            <a:off x="2844475" y="2076630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8CC71487-9D54-4734-BB10-130109244389}"/>
              </a:ext>
            </a:extLst>
          </p:cNvPr>
          <p:cNvSpPr/>
          <p:nvPr/>
        </p:nvSpPr>
        <p:spPr>
          <a:xfrm>
            <a:off x="1699886" y="209350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9" name="Rounded Rectangle 1">
            <a:extLst>
              <a:ext uri="{FF2B5EF4-FFF2-40B4-BE49-F238E27FC236}">
                <a16:creationId xmlns:a16="http://schemas.microsoft.com/office/drawing/2014/main" id="{D5D7D9E7-D2A9-4DD3-8D69-FD1A866BBEBE}"/>
              </a:ext>
            </a:extLst>
          </p:cNvPr>
          <p:cNvSpPr/>
          <p:nvPr/>
        </p:nvSpPr>
        <p:spPr>
          <a:xfrm>
            <a:off x="3704249" y="396004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0" name="Rounded Rectangle 4">
            <a:extLst>
              <a:ext uri="{FF2B5EF4-FFF2-40B4-BE49-F238E27FC236}">
                <a16:creationId xmlns:a16="http://schemas.microsoft.com/office/drawing/2014/main" id="{C237A1DB-9319-4CEE-AFDE-4782BE225964}"/>
              </a:ext>
            </a:extLst>
          </p:cNvPr>
          <p:cNvSpPr>
            <a:spLocks noChangeAspect="1"/>
          </p:cNvSpPr>
          <p:nvPr/>
        </p:nvSpPr>
        <p:spPr>
          <a:xfrm>
            <a:off x="3763894" y="376079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ounded Rectangle 1">
            <a:extLst>
              <a:ext uri="{FF2B5EF4-FFF2-40B4-BE49-F238E27FC236}">
                <a16:creationId xmlns:a16="http://schemas.microsoft.com/office/drawing/2014/main" id="{05D35085-4808-41AC-AD25-A9CEBFAB21D0}"/>
              </a:ext>
            </a:extLst>
          </p:cNvPr>
          <p:cNvSpPr>
            <a:spLocks noChangeAspect="1"/>
          </p:cNvSpPr>
          <p:nvPr/>
        </p:nvSpPr>
        <p:spPr>
          <a:xfrm>
            <a:off x="3361306" y="2430902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2" name="Oval 6">
            <a:extLst>
              <a:ext uri="{FF2B5EF4-FFF2-40B4-BE49-F238E27FC236}">
                <a16:creationId xmlns:a16="http://schemas.microsoft.com/office/drawing/2014/main" id="{10469E8B-B3D7-4B2B-A227-033BC2BDC96C}"/>
              </a:ext>
            </a:extLst>
          </p:cNvPr>
          <p:cNvSpPr>
            <a:spLocks noChangeAspect="1"/>
          </p:cNvSpPr>
          <p:nvPr/>
        </p:nvSpPr>
        <p:spPr>
          <a:xfrm rot="2700000">
            <a:off x="2598709" y="2171070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B3D8C976-1FE0-4794-9D41-E992C7944B31}"/>
              </a:ext>
            </a:extLst>
          </p:cNvPr>
          <p:cNvSpPr>
            <a:spLocks noChangeAspect="1"/>
          </p:cNvSpPr>
          <p:nvPr/>
        </p:nvSpPr>
        <p:spPr>
          <a:xfrm>
            <a:off x="3704248" y="2850655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4" name="Donut 7">
            <a:extLst>
              <a:ext uri="{FF2B5EF4-FFF2-40B4-BE49-F238E27FC236}">
                <a16:creationId xmlns:a16="http://schemas.microsoft.com/office/drawing/2014/main" id="{DE1AAA44-0823-44FC-AB54-8381A0B3D48D}"/>
              </a:ext>
            </a:extLst>
          </p:cNvPr>
          <p:cNvSpPr>
            <a:spLocks noChangeAspect="1"/>
          </p:cNvSpPr>
          <p:nvPr/>
        </p:nvSpPr>
        <p:spPr>
          <a:xfrm rot="2593293">
            <a:off x="1558815" y="2810746"/>
            <a:ext cx="164875" cy="248616"/>
          </a:xfrm>
          <a:custGeom>
            <a:avLst/>
            <a:gdLst/>
            <a:ahLst/>
            <a:cxnLst/>
            <a:rect l="l" t="t" r="r" b="b"/>
            <a:pathLst>
              <a:path w="2504418" h="3776427">
                <a:moveTo>
                  <a:pt x="1726528" y="3000917"/>
                </a:moveTo>
                <a:cubicBezTo>
                  <a:pt x="1664631" y="3063362"/>
                  <a:pt x="1626403" y="3149336"/>
                  <a:pt x="1626403" y="3244239"/>
                </a:cubicBezTo>
                <a:cubicBezTo>
                  <a:pt x="1626403" y="3435233"/>
                  <a:pt x="1781235" y="3590065"/>
                  <a:pt x="1972229" y="3590065"/>
                </a:cubicBezTo>
                <a:cubicBezTo>
                  <a:pt x="2163223" y="3590065"/>
                  <a:pt x="2318055" y="3435233"/>
                  <a:pt x="2318055" y="3244239"/>
                </a:cubicBezTo>
                <a:cubicBezTo>
                  <a:pt x="2318055" y="3107991"/>
                  <a:pt x="2239263" y="2990146"/>
                  <a:pt x="2124164" y="2934993"/>
                </a:cubicBezTo>
                <a:cubicBezTo>
                  <a:pt x="2075624" y="2913542"/>
                  <a:pt x="2020840" y="2910888"/>
                  <a:pt x="1968672" y="2898772"/>
                </a:cubicBezTo>
                <a:cubicBezTo>
                  <a:pt x="1873994" y="2899557"/>
                  <a:pt x="1788426" y="2938472"/>
                  <a:pt x="1726528" y="3000917"/>
                </a:cubicBezTo>
                <a:close/>
                <a:moveTo>
                  <a:pt x="301402" y="2987420"/>
                </a:moveTo>
                <a:cubicBezTo>
                  <a:pt x="230684" y="3050218"/>
                  <a:pt x="186363" y="3142053"/>
                  <a:pt x="186364" y="3244239"/>
                </a:cubicBezTo>
                <a:cubicBezTo>
                  <a:pt x="186364" y="3435233"/>
                  <a:pt x="341195" y="3590065"/>
                  <a:pt x="532190" y="3590065"/>
                </a:cubicBezTo>
                <a:cubicBezTo>
                  <a:pt x="723184" y="3590065"/>
                  <a:pt x="878016" y="3435233"/>
                  <a:pt x="878016" y="3244239"/>
                </a:cubicBezTo>
                <a:cubicBezTo>
                  <a:pt x="878016" y="3054433"/>
                  <a:pt x="725104" y="2900341"/>
                  <a:pt x="535746" y="2898772"/>
                </a:cubicBezTo>
                <a:cubicBezTo>
                  <a:pt x="483578" y="2910888"/>
                  <a:pt x="428794" y="2913542"/>
                  <a:pt x="380255" y="2934993"/>
                </a:cubicBezTo>
                <a:cubicBezTo>
                  <a:pt x="351480" y="2948781"/>
                  <a:pt x="324974" y="2966488"/>
                  <a:pt x="301402" y="2987420"/>
                </a:cubicBezTo>
                <a:close/>
                <a:moveTo>
                  <a:pt x="1162458" y="1779864"/>
                </a:moveTo>
                <a:cubicBezTo>
                  <a:pt x="1134729" y="1807593"/>
                  <a:pt x="1117578" y="1845901"/>
                  <a:pt x="1117578" y="1888214"/>
                </a:cubicBezTo>
                <a:cubicBezTo>
                  <a:pt x="1117578" y="1972841"/>
                  <a:pt x="1186181" y="2041444"/>
                  <a:pt x="1270808" y="2041444"/>
                </a:cubicBezTo>
                <a:cubicBezTo>
                  <a:pt x="1355435" y="2041444"/>
                  <a:pt x="1424038" y="1972841"/>
                  <a:pt x="1424038" y="1888214"/>
                </a:cubicBezTo>
                <a:cubicBezTo>
                  <a:pt x="1424038" y="1803587"/>
                  <a:pt x="1355435" y="1734984"/>
                  <a:pt x="1270808" y="1734984"/>
                </a:cubicBezTo>
                <a:cubicBezTo>
                  <a:pt x="1228495" y="1734984"/>
                  <a:pt x="1190187" y="1752135"/>
                  <a:pt x="1162458" y="1779864"/>
                </a:cubicBezTo>
                <a:close/>
                <a:moveTo>
                  <a:pt x="389438" y="50288"/>
                </a:moveTo>
                <a:cubicBezTo>
                  <a:pt x="411040" y="31466"/>
                  <a:pt x="433717" y="14610"/>
                  <a:pt x="456737" y="0"/>
                </a:cubicBezTo>
                <a:lnTo>
                  <a:pt x="1252209" y="1389799"/>
                </a:lnTo>
                <a:lnTo>
                  <a:pt x="2047682" y="0"/>
                </a:lnTo>
                <a:cubicBezTo>
                  <a:pt x="2139758" y="58441"/>
                  <a:pt x="2226365" y="152801"/>
                  <a:pt x="2260569" y="265324"/>
                </a:cubicBezTo>
                <a:cubicBezTo>
                  <a:pt x="2317473" y="532373"/>
                  <a:pt x="2254865" y="656186"/>
                  <a:pt x="2123408" y="863857"/>
                </a:cubicBezTo>
                <a:lnTo>
                  <a:pt x="1518878" y="1855706"/>
                </a:lnTo>
                <a:lnTo>
                  <a:pt x="2011273" y="2715987"/>
                </a:lnTo>
                <a:cubicBezTo>
                  <a:pt x="2287059" y="2733553"/>
                  <a:pt x="2504418" y="2963513"/>
                  <a:pt x="2504418" y="3244239"/>
                </a:cubicBezTo>
                <a:cubicBezTo>
                  <a:pt x="2504418" y="3538159"/>
                  <a:pt x="2266149" y="3776427"/>
                  <a:pt x="1972230" y="3776427"/>
                </a:cubicBezTo>
                <a:cubicBezTo>
                  <a:pt x="1678310" y="3776427"/>
                  <a:pt x="1440041" y="3538158"/>
                  <a:pt x="1440041" y="3244239"/>
                </a:cubicBezTo>
                <a:cubicBezTo>
                  <a:pt x="1440041" y="3020217"/>
                  <a:pt x="1578459" y="2828525"/>
                  <a:pt x="1774773" y="2750864"/>
                </a:cubicBezTo>
                <a:cubicBezTo>
                  <a:pt x="1635275" y="2600312"/>
                  <a:pt x="1582973" y="2528243"/>
                  <a:pt x="1362031" y="2473413"/>
                </a:cubicBezTo>
                <a:lnTo>
                  <a:pt x="1252209" y="2293228"/>
                </a:lnTo>
                <a:lnTo>
                  <a:pt x="1142387" y="2473412"/>
                </a:lnTo>
                <a:cubicBezTo>
                  <a:pt x="921446" y="2528243"/>
                  <a:pt x="869144" y="2600312"/>
                  <a:pt x="729646" y="2750864"/>
                </a:cubicBezTo>
                <a:cubicBezTo>
                  <a:pt x="925960" y="2828525"/>
                  <a:pt x="1064377" y="3020217"/>
                  <a:pt x="1064377" y="3244239"/>
                </a:cubicBezTo>
                <a:cubicBezTo>
                  <a:pt x="1064377" y="3538158"/>
                  <a:pt x="826108" y="3776427"/>
                  <a:pt x="532189" y="3776427"/>
                </a:cubicBezTo>
                <a:cubicBezTo>
                  <a:pt x="238269" y="3776427"/>
                  <a:pt x="0" y="3538158"/>
                  <a:pt x="0" y="3244239"/>
                </a:cubicBezTo>
                <a:cubicBezTo>
                  <a:pt x="0" y="2963512"/>
                  <a:pt x="217360" y="2733553"/>
                  <a:pt x="493146" y="2715987"/>
                </a:cubicBezTo>
                <a:lnTo>
                  <a:pt x="985541" y="1855706"/>
                </a:lnTo>
                <a:lnTo>
                  <a:pt x="381010" y="863857"/>
                </a:lnTo>
                <a:cubicBezTo>
                  <a:pt x="249554" y="656187"/>
                  <a:pt x="186946" y="532373"/>
                  <a:pt x="243849" y="265324"/>
                </a:cubicBezTo>
                <a:cubicBezTo>
                  <a:pt x="269502" y="180932"/>
                  <a:pt x="324632" y="106756"/>
                  <a:pt x="389438" y="50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0965D5-61E6-487E-96E6-5D1EE67D9D23}"/>
              </a:ext>
            </a:extLst>
          </p:cNvPr>
          <p:cNvGrpSpPr>
            <a:grpSpLocks noChangeAspect="1"/>
          </p:cNvGrpSpPr>
          <p:nvPr/>
        </p:nvGrpSpPr>
        <p:grpSpPr>
          <a:xfrm>
            <a:off x="1079617" y="3690984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116" name="Donut 117">
              <a:extLst>
                <a:ext uri="{FF2B5EF4-FFF2-40B4-BE49-F238E27FC236}">
                  <a16:creationId xmlns:a16="http://schemas.microsoft.com/office/drawing/2014/main" id="{4AB1EB71-D7A9-4FA1-8865-9CADC03B7129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8">
              <a:extLst>
                <a:ext uri="{FF2B5EF4-FFF2-40B4-BE49-F238E27FC236}">
                  <a16:creationId xmlns:a16="http://schemas.microsoft.com/office/drawing/2014/main" id="{321D3FA9-F34E-4EF2-934E-173B3CDA46AD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Round Same Side Corner Rectangle 119">
              <a:extLst>
                <a:ext uri="{FF2B5EF4-FFF2-40B4-BE49-F238E27FC236}">
                  <a16:creationId xmlns:a16="http://schemas.microsoft.com/office/drawing/2014/main" id="{0334B515-848E-445C-B134-0C96533074D6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Block Arc 118">
              <a:extLst>
                <a:ext uri="{FF2B5EF4-FFF2-40B4-BE49-F238E27FC236}">
                  <a16:creationId xmlns:a16="http://schemas.microsoft.com/office/drawing/2014/main" id="{C3B81CB3-5A07-4115-84E9-179E5E16D2B4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20" name="Trapezoid 24">
            <a:extLst>
              <a:ext uri="{FF2B5EF4-FFF2-40B4-BE49-F238E27FC236}">
                <a16:creationId xmlns:a16="http://schemas.microsoft.com/office/drawing/2014/main" id="{6B84980C-69E5-4095-A7AC-5AD317613837}"/>
              </a:ext>
            </a:extLst>
          </p:cNvPr>
          <p:cNvSpPr>
            <a:spLocks noChangeAspect="1"/>
          </p:cNvSpPr>
          <p:nvPr/>
        </p:nvSpPr>
        <p:spPr>
          <a:xfrm rot="8369018">
            <a:off x="1072332" y="3032138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1" name="Rectangle 9">
            <a:extLst>
              <a:ext uri="{FF2B5EF4-FFF2-40B4-BE49-F238E27FC236}">
                <a16:creationId xmlns:a16="http://schemas.microsoft.com/office/drawing/2014/main" id="{B933EDAE-2F1D-42D7-BE78-3C05A819DFB9}"/>
              </a:ext>
            </a:extLst>
          </p:cNvPr>
          <p:cNvSpPr>
            <a:spLocks noChangeAspect="1"/>
          </p:cNvSpPr>
          <p:nvPr/>
        </p:nvSpPr>
        <p:spPr>
          <a:xfrm rot="18900000">
            <a:off x="2107660" y="2091547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Round Same Side Corner Rectangle 7">
            <a:extLst>
              <a:ext uri="{FF2B5EF4-FFF2-40B4-BE49-F238E27FC236}">
                <a16:creationId xmlns:a16="http://schemas.microsoft.com/office/drawing/2014/main" id="{291C1A53-5DFC-43FA-9897-6D7C9A397F94}"/>
              </a:ext>
            </a:extLst>
          </p:cNvPr>
          <p:cNvSpPr>
            <a:spLocks noChangeAspect="1"/>
          </p:cNvSpPr>
          <p:nvPr/>
        </p:nvSpPr>
        <p:spPr>
          <a:xfrm rot="10800000">
            <a:off x="1306833" y="350213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3" name="Rectangle 1">
            <a:extLst>
              <a:ext uri="{FF2B5EF4-FFF2-40B4-BE49-F238E27FC236}">
                <a16:creationId xmlns:a16="http://schemas.microsoft.com/office/drawing/2014/main" id="{6886F525-F9D8-42F8-82E2-54DDB653A586}"/>
              </a:ext>
            </a:extLst>
          </p:cNvPr>
          <p:cNvSpPr/>
          <p:nvPr/>
        </p:nvSpPr>
        <p:spPr>
          <a:xfrm>
            <a:off x="1929366" y="188790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Rectangle 5">
            <a:extLst>
              <a:ext uri="{FF2B5EF4-FFF2-40B4-BE49-F238E27FC236}">
                <a16:creationId xmlns:a16="http://schemas.microsoft.com/office/drawing/2014/main" id="{A47C2553-4DC3-406B-B721-B12CABF6718B}"/>
              </a:ext>
            </a:extLst>
          </p:cNvPr>
          <p:cNvSpPr/>
          <p:nvPr/>
        </p:nvSpPr>
        <p:spPr>
          <a:xfrm>
            <a:off x="3040763" y="1836275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5" name="Rectangle 13">
            <a:extLst>
              <a:ext uri="{FF2B5EF4-FFF2-40B4-BE49-F238E27FC236}">
                <a16:creationId xmlns:a16="http://schemas.microsoft.com/office/drawing/2014/main" id="{550AEF48-7B5C-43CC-B142-AD73FE64E088}"/>
              </a:ext>
            </a:extLst>
          </p:cNvPr>
          <p:cNvSpPr>
            <a:spLocks noChangeAspect="1"/>
          </p:cNvSpPr>
          <p:nvPr/>
        </p:nvSpPr>
        <p:spPr>
          <a:xfrm rot="18900000">
            <a:off x="3863939" y="315743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6" name="Trapezoid 10">
            <a:extLst>
              <a:ext uri="{FF2B5EF4-FFF2-40B4-BE49-F238E27FC236}">
                <a16:creationId xmlns:a16="http://schemas.microsoft.com/office/drawing/2014/main" id="{40CC1F12-F3FC-401E-9A0C-6BC4D1FDEE7F}"/>
              </a:ext>
            </a:extLst>
          </p:cNvPr>
          <p:cNvSpPr/>
          <p:nvPr/>
        </p:nvSpPr>
        <p:spPr>
          <a:xfrm>
            <a:off x="3464938" y="4205686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7" name="Rounded Rectangle 12">
            <a:extLst>
              <a:ext uri="{FF2B5EF4-FFF2-40B4-BE49-F238E27FC236}">
                <a16:creationId xmlns:a16="http://schemas.microsoft.com/office/drawing/2014/main" id="{9D9925B8-6175-416A-BEC3-DC3486BE9598}"/>
              </a:ext>
            </a:extLst>
          </p:cNvPr>
          <p:cNvSpPr/>
          <p:nvPr/>
        </p:nvSpPr>
        <p:spPr>
          <a:xfrm>
            <a:off x="1228088" y="2805825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8" name="Rectangle 1">
            <a:extLst>
              <a:ext uri="{FF2B5EF4-FFF2-40B4-BE49-F238E27FC236}">
                <a16:creationId xmlns:a16="http://schemas.microsoft.com/office/drawing/2014/main" id="{4108B1E6-83E0-4A90-950F-B34456DE8D91}"/>
              </a:ext>
            </a:extLst>
          </p:cNvPr>
          <p:cNvSpPr/>
          <p:nvPr/>
        </p:nvSpPr>
        <p:spPr>
          <a:xfrm>
            <a:off x="1439411" y="2185650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9" name="Chord 3">
            <a:extLst>
              <a:ext uri="{FF2B5EF4-FFF2-40B4-BE49-F238E27FC236}">
                <a16:creationId xmlns:a16="http://schemas.microsoft.com/office/drawing/2014/main" id="{19E9F79C-1814-4602-99F0-A6718325809B}"/>
              </a:ext>
            </a:extLst>
          </p:cNvPr>
          <p:cNvSpPr/>
          <p:nvPr/>
        </p:nvSpPr>
        <p:spPr>
          <a:xfrm rot="5400000">
            <a:off x="2323029" y="2235676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0" name="Rounded Rectangle 1">
            <a:extLst>
              <a:ext uri="{FF2B5EF4-FFF2-40B4-BE49-F238E27FC236}">
                <a16:creationId xmlns:a16="http://schemas.microsoft.com/office/drawing/2014/main" id="{89CF2488-CE06-4995-A975-0F61B2EB2750}"/>
              </a:ext>
            </a:extLst>
          </p:cNvPr>
          <p:cNvSpPr/>
          <p:nvPr/>
        </p:nvSpPr>
        <p:spPr>
          <a:xfrm>
            <a:off x="1933723" y="2339821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1" name="Frame 1">
            <a:extLst>
              <a:ext uri="{FF2B5EF4-FFF2-40B4-BE49-F238E27FC236}">
                <a16:creationId xmlns:a16="http://schemas.microsoft.com/office/drawing/2014/main" id="{8BB07ABA-1864-4DA7-B933-74FE07B215DF}"/>
              </a:ext>
            </a:extLst>
          </p:cNvPr>
          <p:cNvSpPr/>
          <p:nvPr/>
        </p:nvSpPr>
        <p:spPr>
          <a:xfrm>
            <a:off x="1343012" y="430194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32" name="Oval 7">
            <a:extLst>
              <a:ext uri="{FF2B5EF4-FFF2-40B4-BE49-F238E27FC236}">
                <a16:creationId xmlns:a16="http://schemas.microsoft.com/office/drawing/2014/main" id="{946DC479-EA72-4097-93DC-C97DA4B82631}"/>
              </a:ext>
            </a:extLst>
          </p:cNvPr>
          <p:cNvSpPr/>
          <p:nvPr/>
        </p:nvSpPr>
        <p:spPr>
          <a:xfrm>
            <a:off x="3518458" y="214650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3" name="Rounded Rectangle 1">
            <a:extLst>
              <a:ext uri="{FF2B5EF4-FFF2-40B4-BE49-F238E27FC236}">
                <a16:creationId xmlns:a16="http://schemas.microsoft.com/office/drawing/2014/main" id="{DE84C0E1-9B95-4A31-BE1D-45315AA565CD}"/>
              </a:ext>
            </a:extLst>
          </p:cNvPr>
          <p:cNvSpPr>
            <a:spLocks noChangeAspect="1"/>
          </p:cNvSpPr>
          <p:nvPr/>
        </p:nvSpPr>
        <p:spPr>
          <a:xfrm>
            <a:off x="4797896" y="2800798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E789F30-AEC7-4011-A314-F28AA781C695}"/>
              </a:ext>
            </a:extLst>
          </p:cNvPr>
          <p:cNvGrpSpPr/>
          <p:nvPr/>
        </p:nvGrpSpPr>
        <p:grpSpPr>
          <a:xfrm>
            <a:off x="7175567" y="2645036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35" name="Donut 1">
              <a:extLst>
                <a:ext uri="{FF2B5EF4-FFF2-40B4-BE49-F238E27FC236}">
                  <a16:creationId xmlns:a16="http://schemas.microsoft.com/office/drawing/2014/main" id="{25533404-AF70-4142-A21D-C31C61A01710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6" name="Rectangle 4">
              <a:extLst>
                <a:ext uri="{FF2B5EF4-FFF2-40B4-BE49-F238E27FC236}">
                  <a16:creationId xmlns:a16="http://schemas.microsoft.com/office/drawing/2014/main" id="{B06756CD-0498-4452-AB15-4A23C226EACD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7" name="Rounded Rectangle 3">
            <a:extLst>
              <a:ext uri="{FF2B5EF4-FFF2-40B4-BE49-F238E27FC236}">
                <a16:creationId xmlns:a16="http://schemas.microsoft.com/office/drawing/2014/main" id="{0779E40E-6A0A-4B65-A8F5-B3A38C0DD44F}"/>
              </a:ext>
            </a:extLst>
          </p:cNvPr>
          <p:cNvSpPr/>
          <p:nvPr/>
        </p:nvSpPr>
        <p:spPr>
          <a:xfrm rot="5400000">
            <a:off x="6609485" y="218239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8" name="Rounded Rectangle 13">
            <a:extLst>
              <a:ext uri="{FF2B5EF4-FFF2-40B4-BE49-F238E27FC236}">
                <a16:creationId xmlns:a16="http://schemas.microsoft.com/office/drawing/2014/main" id="{70D38592-E812-41F3-AF26-831786279EB1}"/>
              </a:ext>
            </a:extLst>
          </p:cNvPr>
          <p:cNvSpPr/>
          <p:nvPr/>
        </p:nvSpPr>
        <p:spPr>
          <a:xfrm>
            <a:off x="7107844" y="238353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9" name="Isosceles Triangle 3">
            <a:extLst>
              <a:ext uri="{FF2B5EF4-FFF2-40B4-BE49-F238E27FC236}">
                <a16:creationId xmlns:a16="http://schemas.microsoft.com/office/drawing/2014/main" id="{3777FC9D-5824-4A63-920F-24C44198B197}"/>
              </a:ext>
            </a:extLst>
          </p:cNvPr>
          <p:cNvSpPr/>
          <p:nvPr/>
        </p:nvSpPr>
        <p:spPr>
          <a:xfrm rot="13520917">
            <a:off x="7216425" y="3481886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0" name="Rounded Rectangle 1">
            <a:extLst>
              <a:ext uri="{FF2B5EF4-FFF2-40B4-BE49-F238E27FC236}">
                <a16:creationId xmlns:a16="http://schemas.microsoft.com/office/drawing/2014/main" id="{E909BCD3-08D3-4771-9368-6465F0956938}"/>
              </a:ext>
            </a:extLst>
          </p:cNvPr>
          <p:cNvSpPr/>
          <p:nvPr/>
        </p:nvSpPr>
        <p:spPr>
          <a:xfrm>
            <a:off x="7059859" y="4040220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1" name="Rounded Rectangle 4">
            <a:extLst>
              <a:ext uri="{FF2B5EF4-FFF2-40B4-BE49-F238E27FC236}">
                <a16:creationId xmlns:a16="http://schemas.microsoft.com/office/drawing/2014/main" id="{BFF6FB9C-B59B-44AF-BE7B-331583C6F4C7}"/>
              </a:ext>
            </a:extLst>
          </p:cNvPr>
          <p:cNvSpPr>
            <a:spLocks noChangeAspect="1"/>
          </p:cNvSpPr>
          <p:nvPr/>
        </p:nvSpPr>
        <p:spPr>
          <a:xfrm>
            <a:off x="7138809" y="3816681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2" name="Rounded Rectangle 1">
            <a:extLst>
              <a:ext uri="{FF2B5EF4-FFF2-40B4-BE49-F238E27FC236}">
                <a16:creationId xmlns:a16="http://schemas.microsoft.com/office/drawing/2014/main" id="{338E378D-ED23-4A5B-9E3F-A7EA2B985CBE}"/>
              </a:ext>
            </a:extLst>
          </p:cNvPr>
          <p:cNvSpPr>
            <a:spLocks noChangeAspect="1"/>
          </p:cNvSpPr>
          <p:nvPr/>
        </p:nvSpPr>
        <p:spPr>
          <a:xfrm>
            <a:off x="6801841" y="249876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3" name="Rounded Rectangle 2">
            <a:extLst>
              <a:ext uri="{FF2B5EF4-FFF2-40B4-BE49-F238E27FC236}">
                <a16:creationId xmlns:a16="http://schemas.microsoft.com/office/drawing/2014/main" id="{64FB1FAB-66A2-4EE3-A816-2E60A622FA22}"/>
              </a:ext>
            </a:extLst>
          </p:cNvPr>
          <p:cNvSpPr>
            <a:spLocks noChangeAspect="1"/>
          </p:cNvSpPr>
          <p:nvPr/>
        </p:nvSpPr>
        <p:spPr>
          <a:xfrm>
            <a:off x="7144782" y="2918514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4" name="Rectangle 13">
            <a:extLst>
              <a:ext uri="{FF2B5EF4-FFF2-40B4-BE49-F238E27FC236}">
                <a16:creationId xmlns:a16="http://schemas.microsoft.com/office/drawing/2014/main" id="{733DD1EE-3836-45D4-ADE8-A070A23624A6}"/>
              </a:ext>
            </a:extLst>
          </p:cNvPr>
          <p:cNvSpPr>
            <a:spLocks noChangeAspect="1"/>
          </p:cNvSpPr>
          <p:nvPr/>
        </p:nvSpPr>
        <p:spPr>
          <a:xfrm rot="18900000">
            <a:off x="7304473" y="3225297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5" name="Trapezoid 10">
            <a:extLst>
              <a:ext uri="{FF2B5EF4-FFF2-40B4-BE49-F238E27FC236}">
                <a16:creationId xmlns:a16="http://schemas.microsoft.com/office/drawing/2014/main" id="{FEAE5080-895D-4307-9087-E7B13F3C5EE3}"/>
              </a:ext>
            </a:extLst>
          </p:cNvPr>
          <p:cNvSpPr/>
          <p:nvPr/>
        </p:nvSpPr>
        <p:spPr>
          <a:xfrm>
            <a:off x="6875231" y="4323770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6" name="Oval 7">
            <a:extLst>
              <a:ext uri="{FF2B5EF4-FFF2-40B4-BE49-F238E27FC236}">
                <a16:creationId xmlns:a16="http://schemas.microsoft.com/office/drawing/2014/main" id="{85440218-ECB5-44D1-A12F-E5C526EE1E19}"/>
              </a:ext>
            </a:extLst>
          </p:cNvPr>
          <p:cNvSpPr/>
          <p:nvPr/>
        </p:nvSpPr>
        <p:spPr>
          <a:xfrm>
            <a:off x="6958992" y="2214368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E13BA83-68F8-4B23-9E50-A3DF198FE211}"/>
              </a:ext>
            </a:extLst>
          </p:cNvPr>
          <p:cNvGrpSpPr/>
          <p:nvPr/>
        </p:nvGrpSpPr>
        <p:grpSpPr>
          <a:xfrm>
            <a:off x="10543181" y="2674795"/>
            <a:ext cx="223853" cy="228651"/>
            <a:chOff x="2600940" y="1364722"/>
            <a:chExt cx="3925967" cy="4010110"/>
          </a:xfrm>
          <a:solidFill>
            <a:schemeClr val="accent2"/>
          </a:solidFill>
        </p:grpSpPr>
        <p:sp>
          <p:nvSpPr>
            <p:cNvPr id="148" name="Donut 1">
              <a:extLst>
                <a:ext uri="{FF2B5EF4-FFF2-40B4-BE49-F238E27FC236}">
                  <a16:creationId xmlns:a16="http://schemas.microsoft.com/office/drawing/2014/main" id="{E11D0B2F-A285-4925-81CD-58D16A2D8467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9" name="Rectangle 4">
              <a:extLst>
                <a:ext uri="{FF2B5EF4-FFF2-40B4-BE49-F238E27FC236}">
                  <a16:creationId xmlns:a16="http://schemas.microsoft.com/office/drawing/2014/main" id="{DA5CC7EA-E2B7-418A-87F0-129524316117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0" name="Rounded Rectangle 3">
            <a:extLst>
              <a:ext uri="{FF2B5EF4-FFF2-40B4-BE49-F238E27FC236}">
                <a16:creationId xmlns:a16="http://schemas.microsoft.com/office/drawing/2014/main" id="{DB9C8950-4E98-4C72-B658-61A0922BA5C2}"/>
              </a:ext>
            </a:extLst>
          </p:cNvPr>
          <p:cNvSpPr/>
          <p:nvPr/>
        </p:nvSpPr>
        <p:spPr>
          <a:xfrm rot="5400000">
            <a:off x="9968978" y="2241012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1" name="Rounded Rectangle 13">
            <a:extLst>
              <a:ext uri="{FF2B5EF4-FFF2-40B4-BE49-F238E27FC236}">
                <a16:creationId xmlns:a16="http://schemas.microsoft.com/office/drawing/2014/main" id="{BB8578E1-37F5-4176-A430-46142DBCA509}"/>
              </a:ext>
            </a:extLst>
          </p:cNvPr>
          <p:cNvSpPr/>
          <p:nvPr/>
        </p:nvSpPr>
        <p:spPr>
          <a:xfrm>
            <a:off x="10475458" y="2413294"/>
            <a:ext cx="220893" cy="220978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C9517F5-2030-4C21-B2EF-521E8CFBABE1}"/>
              </a:ext>
            </a:extLst>
          </p:cNvPr>
          <p:cNvGrpSpPr/>
          <p:nvPr/>
        </p:nvGrpSpPr>
        <p:grpSpPr>
          <a:xfrm>
            <a:off x="10696348" y="2974961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153" name="Round Same Side Corner Rectangle 4">
              <a:extLst>
                <a:ext uri="{FF2B5EF4-FFF2-40B4-BE49-F238E27FC236}">
                  <a16:creationId xmlns:a16="http://schemas.microsoft.com/office/drawing/2014/main" id="{2B00B1B2-3E59-4430-A84E-8F11AB07BCBA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4" name="Round Same Side Corner Rectangle 6">
              <a:extLst>
                <a:ext uri="{FF2B5EF4-FFF2-40B4-BE49-F238E27FC236}">
                  <a16:creationId xmlns:a16="http://schemas.microsoft.com/office/drawing/2014/main" id="{D6313785-4707-4B36-A6FF-D946CAA1578C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5" name="Round Same Side Corner Rectangle 8">
              <a:extLst>
                <a:ext uri="{FF2B5EF4-FFF2-40B4-BE49-F238E27FC236}">
                  <a16:creationId xmlns:a16="http://schemas.microsoft.com/office/drawing/2014/main" id="{98C9E9CE-D0E7-4DEC-9DA6-F079AB1979F0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6" name="Isosceles Triangle 3">
            <a:extLst>
              <a:ext uri="{FF2B5EF4-FFF2-40B4-BE49-F238E27FC236}">
                <a16:creationId xmlns:a16="http://schemas.microsoft.com/office/drawing/2014/main" id="{2F615E07-75B9-4983-AAFB-2E86092DD1B0}"/>
              </a:ext>
            </a:extLst>
          </p:cNvPr>
          <p:cNvSpPr/>
          <p:nvPr/>
        </p:nvSpPr>
        <p:spPr>
          <a:xfrm rot="13520917">
            <a:off x="10584038" y="3511644"/>
            <a:ext cx="180357" cy="369829"/>
          </a:xfrm>
          <a:custGeom>
            <a:avLst/>
            <a:gdLst/>
            <a:ahLst/>
            <a:cxnLst/>
            <a:rect l="l" t="t" r="r" b="b"/>
            <a:pathLst>
              <a:path w="2442658" h="4218547">
                <a:moveTo>
                  <a:pt x="1323089" y="1518625"/>
                </a:moveTo>
                <a:lnTo>
                  <a:pt x="1394815" y="1512350"/>
                </a:lnTo>
                <a:lnTo>
                  <a:pt x="1236885" y="533308"/>
                </a:lnTo>
                <a:close/>
                <a:moveTo>
                  <a:pt x="1486502" y="1586460"/>
                </a:moveTo>
                <a:lnTo>
                  <a:pt x="956151" y="1586460"/>
                </a:lnTo>
                <a:lnTo>
                  <a:pt x="1221327" y="0"/>
                </a:lnTo>
                <a:close/>
                <a:moveTo>
                  <a:pt x="1560676" y="4002523"/>
                </a:moveTo>
                <a:lnTo>
                  <a:pt x="2048049" y="2183622"/>
                </a:lnTo>
                <a:cubicBezTo>
                  <a:pt x="1997263" y="2212910"/>
                  <a:pt x="1940784" y="2237324"/>
                  <a:pt x="1879452" y="2256460"/>
                </a:cubicBezTo>
                <a:lnTo>
                  <a:pt x="1411596" y="4002523"/>
                </a:lnTo>
                <a:close/>
                <a:moveTo>
                  <a:pt x="1760013" y="4218547"/>
                </a:moveTo>
                <a:lnTo>
                  <a:pt x="682641" y="4218547"/>
                </a:lnTo>
                <a:cubicBezTo>
                  <a:pt x="622988" y="4218547"/>
                  <a:pt x="574629" y="4170188"/>
                  <a:pt x="574629" y="4110535"/>
                </a:cubicBezTo>
                <a:cubicBezTo>
                  <a:pt x="574629" y="4050882"/>
                  <a:pt x="622988" y="4002523"/>
                  <a:pt x="682641" y="4002523"/>
                </a:cubicBezTo>
                <a:lnTo>
                  <a:pt x="735813" y="4002523"/>
                </a:lnTo>
                <a:lnTo>
                  <a:pt x="173011" y="2030629"/>
                </a:lnTo>
                <a:cubicBezTo>
                  <a:pt x="47222" y="1916311"/>
                  <a:pt x="-15047" y="1778956"/>
                  <a:pt x="3094" y="1636424"/>
                </a:cubicBezTo>
                <a:lnTo>
                  <a:pt x="60460" y="1636281"/>
                </a:lnTo>
                <a:lnTo>
                  <a:pt x="60089" y="1634980"/>
                </a:lnTo>
                <a:lnTo>
                  <a:pt x="581652" y="1634980"/>
                </a:lnTo>
                <a:cubicBezTo>
                  <a:pt x="1200680" y="1633435"/>
                  <a:pt x="1819708" y="1631890"/>
                  <a:pt x="2438736" y="1630345"/>
                </a:cubicBezTo>
                <a:cubicBezTo>
                  <a:pt x="2459481" y="1775029"/>
                  <a:pt x="2397184" y="1914742"/>
                  <a:pt x="2269554" y="2030936"/>
                </a:cubicBezTo>
                <a:lnTo>
                  <a:pt x="1706841" y="4002523"/>
                </a:lnTo>
                <a:lnTo>
                  <a:pt x="1760013" y="4002523"/>
                </a:lnTo>
                <a:cubicBezTo>
                  <a:pt x="1819666" y="4002523"/>
                  <a:pt x="1868025" y="4050882"/>
                  <a:pt x="1868025" y="4110535"/>
                </a:cubicBezTo>
                <a:cubicBezTo>
                  <a:pt x="1868025" y="4170188"/>
                  <a:pt x="1819666" y="4218547"/>
                  <a:pt x="1760013" y="4218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7" name="Rounded Rectangle 1">
            <a:extLst>
              <a:ext uri="{FF2B5EF4-FFF2-40B4-BE49-F238E27FC236}">
                <a16:creationId xmlns:a16="http://schemas.microsoft.com/office/drawing/2014/main" id="{27E17DB6-8E14-41F4-B776-7B42E6030AD1}"/>
              </a:ext>
            </a:extLst>
          </p:cNvPr>
          <p:cNvSpPr/>
          <p:nvPr/>
        </p:nvSpPr>
        <p:spPr>
          <a:xfrm>
            <a:off x="10326608" y="4042395"/>
            <a:ext cx="217125" cy="217125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8" name="Rounded Rectangle 4">
            <a:extLst>
              <a:ext uri="{FF2B5EF4-FFF2-40B4-BE49-F238E27FC236}">
                <a16:creationId xmlns:a16="http://schemas.microsoft.com/office/drawing/2014/main" id="{C6DDA468-7D4F-4EAB-A99A-759BDA1D5969}"/>
              </a:ext>
            </a:extLst>
          </p:cNvPr>
          <p:cNvSpPr>
            <a:spLocks noChangeAspect="1"/>
          </p:cNvSpPr>
          <p:nvPr/>
        </p:nvSpPr>
        <p:spPr>
          <a:xfrm>
            <a:off x="10493780" y="3807278"/>
            <a:ext cx="248616" cy="171771"/>
          </a:xfrm>
          <a:custGeom>
            <a:avLst/>
            <a:gdLst/>
            <a:ahLst/>
            <a:cxnLst/>
            <a:rect l="l" t="t" r="r" b="b"/>
            <a:pathLst>
              <a:path w="3960440" h="2736304">
                <a:moveTo>
                  <a:pt x="1952971" y="965171"/>
                </a:moveTo>
                <a:cubicBezTo>
                  <a:pt x="1730411" y="965171"/>
                  <a:pt x="1549990" y="1145592"/>
                  <a:pt x="1549990" y="1368152"/>
                </a:cubicBezTo>
                <a:cubicBezTo>
                  <a:pt x="1549990" y="1590712"/>
                  <a:pt x="1730411" y="1771133"/>
                  <a:pt x="1952971" y="1771133"/>
                </a:cubicBezTo>
                <a:cubicBezTo>
                  <a:pt x="2175531" y="1771133"/>
                  <a:pt x="2355952" y="1590712"/>
                  <a:pt x="2355952" y="1368152"/>
                </a:cubicBezTo>
                <a:cubicBezTo>
                  <a:pt x="2355952" y="1145592"/>
                  <a:pt x="2175531" y="965171"/>
                  <a:pt x="1952971" y="965171"/>
                </a:cubicBezTo>
                <a:close/>
                <a:moveTo>
                  <a:pt x="1952971" y="888971"/>
                </a:moveTo>
                <a:cubicBezTo>
                  <a:pt x="2217615" y="888971"/>
                  <a:pt x="2432152" y="1103508"/>
                  <a:pt x="2432152" y="1368152"/>
                </a:cubicBezTo>
                <a:cubicBezTo>
                  <a:pt x="2432152" y="1632796"/>
                  <a:pt x="2217615" y="1847333"/>
                  <a:pt x="1952971" y="1847333"/>
                </a:cubicBezTo>
                <a:cubicBezTo>
                  <a:pt x="1688327" y="1847333"/>
                  <a:pt x="1473790" y="1632796"/>
                  <a:pt x="1473790" y="1368152"/>
                </a:cubicBezTo>
                <a:cubicBezTo>
                  <a:pt x="1473790" y="1103508"/>
                  <a:pt x="1688327" y="888971"/>
                  <a:pt x="1952971" y="888971"/>
                </a:cubicBezTo>
                <a:close/>
                <a:moveTo>
                  <a:pt x="1952971" y="740060"/>
                </a:moveTo>
                <a:cubicBezTo>
                  <a:pt x="1606085" y="740060"/>
                  <a:pt x="1324879" y="1021266"/>
                  <a:pt x="1324879" y="1368152"/>
                </a:cubicBezTo>
                <a:cubicBezTo>
                  <a:pt x="1324879" y="1715038"/>
                  <a:pt x="1606085" y="1996244"/>
                  <a:pt x="1952971" y="1996244"/>
                </a:cubicBezTo>
                <a:cubicBezTo>
                  <a:pt x="2299857" y="1996244"/>
                  <a:pt x="2581063" y="1715038"/>
                  <a:pt x="2581063" y="1368152"/>
                </a:cubicBezTo>
                <a:cubicBezTo>
                  <a:pt x="2581063" y="1021266"/>
                  <a:pt x="2299857" y="740060"/>
                  <a:pt x="1952971" y="740060"/>
                </a:cubicBezTo>
                <a:close/>
                <a:moveTo>
                  <a:pt x="3018717" y="540058"/>
                </a:moveTo>
                <a:cubicBezTo>
                  <a:pt x="2918466" y="540058"/>
                  <a:pt x="2837197" y="660212"/>
                  <a:pt x="2837197" y="808430"/>
                </a:cubicBezTo>
                <a:cubicBezTo>
                  <a:pt x="2837197" y="927322"/>
                  <a:pt x="2889488" y="1028158"/>
                  <a:pt x="2962453" y="1062317"/>
                </a:cubicBezTo>
                <a:cubicBezTo>
                  <a:pt x="2953431" y="1460301"/>
                  <a:pt x="2903925" y="2006960"/>
                  <a:pt x="2927019" y="2196241"/>
                </a:cubicBezTo>
                <a:cubicBezTo>
                  <a:pt x="2951404" y="2396118"/>
                  <a:pt x="3086028" y="2396118"/>
                  <a:pt x="3110414" y="2196241"/>
                </a:cubicBezTo>
                <a:cubicBezTo>
                  <a:pt x="3133507" y="2006960"/>
                  <a:pt x="3084001" y="1460302"/>
                  <a:pt x="3074979" y="1062318"/>
                </a:cubicBezTo>
                <a:cubicBezTo>
                  <a:pt x="3147945" y="1028160"/>
                  <a:pt x="3200237" y="927324"/>
                  <a:pt x="3200237" y="808430"/>
                </a:cubicBezTo>
                <a:cubicBezTo>
                  <a:pt x="3200237" y="660212"/>
                  <a:pt x="3118968" y="540058"/>
                  <a:pt x="3018717" y="540058"/>
                </a:cubicBezTo>
                <a:close/>
                <a:moveTo>
                  <a:pt x="893383" y="540058"/>
                </a:moveTo>
                <a:cubicBezTo>
                  <a:pt x="848610" y="578858"/>
                  <a:pt x="850517" y="833796"/>
                  <a:pt x="848980" y="1014174"/>
                </a:cubicBezTo>
                <a:cubicBezTo>
                  <a:pt x="826909" y="990377"/>
                  <a:pt x="811384" y="947543"/>
                  <a:pt x="808032" y="886955"/>
                </a:cubicBezTo>
                <a:cubicBezTo>
                  <a:pt x="803063" y="797147"/>
                  <a:pt x="795339" y="798852"/>
                  <a:pt x="796393" y="743744"/>
                </a:cubicBezTo>
                <a:cubicBezTo>
                  <a:pt x="788646" y="642605"/>
                  <a:pt x="792103" y="600565"/>
                  <a:pt x="755225" y="551705"/>
                </a:cubicBezTo>
                <a:cubicBezTo>
                  <a:pt x="719759" y="589251"/>
                  <a:pt x="720068" y="649300"/>
                  <a:pt x="718055" y="723537"/>
                </a:cubicBezTo>
                <a:cubicBezTo>
                  <a:pt x="723009" y="825915"/>
                  <a:pt x="718536" y="916498"/>
                  <a:pt x="743149" y="997129"/>
                </a:cubicBezTo>
                <a:cubicBezTo>
                  <a:pt x="766489" y="1073588"/>
                  <a:pt x="800815" y="1121454"/>
                  <a:pt x="839652" y="1142897"/>
                </a:cubicBezTo>
                <a:cubicBezTo>
                  <a:pt x="829577" y="1519880"/>
                  <a:pt x="785845" y="2020126"/>
                  <a:pt x="807029" y="2196241"/>
                </a:cubicBezTo>
                <a:cubicBezTo>
                  <a:pt x="829977" y="2387028"/>
                  <a:pt x="956668" y="2387028"/>
                  <a:pt x="979616" y="2196241"/>
                </a:cubicBezTo>
                <a:cubicBezTo>
                  <a:pt x="1000689" y="2021040"/>
                  <a:pt x="957519" y="1525066"/>
                  <a:pt x="947138" y="1148779"/>
                </a:cubicBezTo>
                <a:cubicBezTo>
                  <a:pt x="996481" y="1125245"/>
                  <a:pt x="1036297" y="1063745"/>
                  <a:pt x="1047756" y="977247"/>
                </a:cubicBezTo>
                <a:cubicBezTo>
                  <a:pt x="1060118" y="883936"/>
                  <a:pt x="1072460" y="803888"/>
                  <a:pt x="1067701" y="712698"/>
                </a:cubicBezTo>
                <a:cubicBezTo>
                  <a:pt x="1065876" y="643881"/>
                  <a:pt x="1073018" y="611432"/>
                  <a:pt x="1028617" y="549434"/>
                </a:cubicBezTo>
                <a:cubicBezTo>
                  <a:pt x="988768" y="603858"/>
                  <a:pt x="1002702" y="669645"/>
                  <a:pt x="989743" y="737707"/>
                </a:cubicBezTo>
                <a:cubicBezTo>
                  <a:pt x="990983" y="789847"/>
                  <a:pt x="989080" y="842351"/>
                  <a:pt x="984169" y="891483"/>
                </a:cubicBezTo>
                <a:cubicBezTo>
                  <a:pt x="979413" y="956682"/>
                  <a:pt x="960588" y="1000632"/>
                  <a:pt x="935484" y="1021944"/>
                </a:cubicBezTo>
                <a:cubicBezTo>
                  <a:pt x="933958" y="838222"/>
                  <a:pt x="942083" y="583277"/>
                  <a:pt x="893383" y="540058"/>
                </a:cubicBezTo>
                <a:close/>
                <a:moveTo>
                  <a:pt x="773444" y="284898"/>
                </a:moveTo>
                <a:lnTo>
                  <a:pt x="3186996" y="284898"/>
                </a:lnTo>
                <a:cubicBezTo>
                  <a:pt x="3386422" y="284898"/>
                  <a:pt x="3548088" y="446564"/>
                  <a:pt x="3548088" y="645990"/>
                </a:cubicBezTo>
                <a:lnTo>
                  <a:pt x="3548088" y="2090314"/>
                </a:lnTo>
                <a:cubicBezTo>
                  <a:pt x="3548088" y="2289740"/>
                  <a:pt x="3386422" y="2451406"/>
                  <a:pt x="3186996" y="2451406"/>
                </a:cubicBezTo>
                <a:lnTo>
                  <a:pt x="773444" y="2451406"/>
                </a:lnTo>
                <a:cubicBezTo>
                  <a:pt x="574018" y="2451406"/>
                  <a:pt x="412352" y="2289740"/>
                  <a:pt x="412352" y="2090314"/>
                </a:cubicBezTo>
                <a:lnTo>
                  <a:pt x="412352" y="645990"/>
                </a:lnTo>
                <a:cubicBezTo>
                  <a:pt x="412352" y="446564"/>
                  <a:pt x="574018" y="284898"/>
                  <a:pt x="773444" y="284898"/>
                </a:cubicBezTo>
                <a:close/>
                <a:moveTo>
                  <a:pt x="671921" y="193767"/>
                </a:moveTo>
                <a:cubicBezTo>
                  <a:pt x="455719" y="193767"/>
                  <a:pt x="280452" y="369034"/>
                  <a:pt x="280452" y="585236"/>
                </a:cubicBezTo>
                <a:lnTo>
                  <a:pt x="280452" y="2151068"/>
                </a:lnTo>
                <a:cubicBezTo>
                  <a:pt x="280452" y="2367270"/>
                  <a:pt x="455719" y="2542537"/>
                  <a:pt x="671921" y="2542537"/>
                </a:cubicBezTo>
                <a:lnTo>
                  <a:pt x="3288519" y="2542537"/>
                </a:lnTo>
                <a:cubicBezTo>
                  <a:pt x="3504721" y="2542537"/>
                  <a:pt x="3679988" y="2367270"/>
                  <a:pt x="3679988" y="2151068"/>
                </a:cubicBezTo>
                <a:lnTo>
                  <a:pt x="3679988" y="585236"/>
                </a:lnTo>
                <a:cubicBezTo>
                  <a:pt x="3679988" y="369034"/>
                  <a:pt x="3504721" y="193767"/>
                  <a:pt x="3288519" y="193767"/>
                </a:cubicBezTo>
                <a:close/>
                <a:moveTo>
                  <a:pt x="456060" y="0"/>
                </a:moveTo>
                <a:lnTo>
                  <a:pt x="3504380" y="0"/>
                </a:lnTo>
                <a:cubicBezTo>
                  <a:pt x="3756255" y="0"/>
                  <a:pt x="3960440" y="204185"/>
                  <a:pt x="3960440" y="456060"/>
                </a:cubicBezTo>
                <a:lnTo>
                  <a:pt x="3960440" y="2280244"/>
                </a:lnTo>
                <a:cubicBezTo>
                  <a:pt x="3960440" y="2532119"/>
                  <a:pt x="3756255" y="2736304"/>
                  <a:pt x="3504380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9" name="Rounded Rectangle 1">
            <a:extLst>
              <a:ext uri="{FF2B5EF4-FFF2-40B4-BE49-F238E27FC236}">
                <a16:creationId xmlns:a16="http://schemas.microsoft.com/office/drawing/2014/main" id="{406D3CCA-56C5-4B4B-9E3A-5AF23F1DE73A}"/>
              </a:ext>
            </a:extLst>
          </p:cNvPr>
          <p:cNvSpPr>
            <a:spLocks noChangeAspect="1"/>
          </p:cNvSpPr>
          <p:nvPr/>
        </p:nvSpPr>
        <p:spPr>
          <a:xfrm>
            <a:off x="10169455" y="2528521"/>
            <a:ext cx="248616" cy="248626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1383221" y="1927984"/>
                </a:moveTo>
                <a:cubicBezTo>
                  <a:pt x="1353398" y="1927984"/>
                  <a:pt x="1329221" y="1952161"/>
                  <a:pt x="1329221" y="1981984"/>
                </a:cubicBezTo>
                <a:cubicBezTo>
                  <a:pt x="1329221" y="2011807"/>
                  <a:pt x="1353398" y="2035984"/>
                  <a:pt x="1383221" y="2035984"/>
                </a:cubicBezTo>
                <a:lnTo>
                  <a:pt x="2535221" y="2035984"/>
                </a:lnTo>
                <a:cubicBezTo>
                  <a:pt x="2565044" y="2035984"/>
                  <a:pt x="2589221" y="2011807"/>
                  <a:pt x="2589221" y="1981984"/>
                </a:cubicBezTo>
                <a:cubicBezTo>
                  <a:pt x="2589221" y="1952161"/>
                  <a:pt x="2565044" y="1927984"/>
                  <a:pt x="2535221" y="1927984"/>
                </a:cubicBezTo>
                <a:close/>
                <a:moveTo>
                  <a:pt x="79811" y="1444781"/>
                </a:move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66016" y="2120430"/>
                  <a:pt x="339425" y="2077971"/>
                  <a:pt x="422750" y="2077971"/>
                </a:cubicBezTo>
                <a:lnTo>
                  <a:pt x="978767" y="2077971"/>
                </a:lnTo>
                <a:lnTo>
                  <a:pt x="978767" y="1921965"/>
                </a:lnTo>
                <a:cubicBezTo>
                  <a:pt x="978767" y="1796037"/>
                  <a:pt x="1080852" y="1693952"/>
                  <a:pt x="1206780" y="1693952"/>
                </a:cubicBezTo>
                <a:lnTo>
                  <a:pt x="2730974" y="1693952"/>
                </a:lnTo>
                <a:cubicBezTo>
                  <a:pt x="2856902" y="1693952"/>
                  <a:pt x="2958987" y="1796037"/>
                  <a:pt x="2958987" y="1921965"/>
                </a:cubicBezTo>
                <a:lnTo>
                  <a:pt x="2958987" y="2077971"/>
                </a:lnTo>
                <a:lnTo>
                  <a:pt x="3515005" y="2077971"/>
                </a:lnTo>
                <a:cubicBezTo>
                  <a:pt x="3599011" y="2077971"/>
                  <a:pt x="3672938" y="212112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close/>
                <a:moveTo>
                  <a:pt x="1304450" y="757849"/>
                </a:moveTo>
                <a:cubicBezTo>
                  <a:pt x="1096789" y="757849"/>
                  <a:pt x="928447" y="897418"/>
                  <a:pt x="928447" y="1069585"/>
                </a:cubicBezTo>
                <a:lnTo>
                  <a:pt x="928447" y="1419679"/>
                </a:lnTo>
                <a:lnTo>
                  <a:pt x="1966088" y="1419679"/>
                </a:lnTo>
                <a:lnTo>
                  <a:pt x="1978806" y="1419679"/>
                </a:lnTo>
                <a:lnTo>
                  <a:pt x="3016447" y="1419679"/>
                </a:lnTo>
                <a:lnTo>
                  <a:pt x="3016447" y="1069585"/>
                </a:lnTo>
                <a:cubicBezTo>
                  <a:pt x="3016447" y="897418"/>
                  <a:pt x="2848105" y="757849"/>
                  <a:pt x="2640444" y="757849"/>
                </a:cubicBezTo>
                <a:lnTo>
                  <a:pt x="1978806" y="757849"/>
                </a:lnTo>
                <a:lnTo>
                  <a:pt x="1966088" y="757849"/>
                </a:lnTo>
                <a:close/>
                <a:moveTo>
                  <a:pt x="1579270" y="213351"/>
                </a:moveTo>
                <a:cubicBezTo>
                  <a:pt x="1478656" y="213351"/>
                  <a:pt x="1397073" y="269766"/>
                  <a:pt x="1397073" y="339365"/>
                </a:cubicBezTo>
                <a:cubicBezTo>
                  <a:pt x="1397073" y="408964"/>
                  <a:pt x="1478656" y="465379"/>
                  <a:pt x="1579270" y="465379"/>
                </a:cubicBezTo>
                <a:lnTo>
                  <a:pt x="2347382" y="465379"/>
                </a:lnTo>
                <a:cubicBezTo>
                  <a:pt x="2447997" y="465379"/>
                  <a:pt x="2529579" y="408964"/>
                  <a:pt x="2529579" y="339365"/>
                </a:cubicBezTo>
                <a:cubicBezTo>
                  <a:pt x="2529579" y="269766"/>
                  <a:pt x="2447997" y="213351"/>
                  <a:pt x="2347382" y="213351"/>
                </a:cubicBezTo>
                <a:close/>
                <a:moveTo>
                  <a:pt x="2858274" y="182004"/>
                </a:moveTo>
                <a:cubicBezTo>
                  <a:pt x="2780022" y="182004"/>
                  <a:pt x="2716586" y="245440"/>
                  <a:pt x="2716586" y="323692"/>
                </a:cubicBezTo>
                <a:cubicBezTo>
                  <a:pt x="2716586" y="401944"/>
                  <a:pt x="2780022" y="465380"/>
                  <a:pt x="2858274" y="465380"/>
                </a:cubicBezTo>
                <a:cubicBezTo>
                  <a:pt x="2936526" y="465380"/>
                  <a:pt x="2999962" y="401944"/>
                  <a:pt x="2999962" y="323692"/>
                </a:cubicBezTo>
                <a:cubicBezTo>
                  <a:pt x="2999962" y="245440"/>
                  <a:pt x="2936526" y="182004"/>
                  <a:pt x="2858274" y="182004"/>
                </a:cubicBezTo>
                <a:close/>
                <a:moveTo>
                  <a:pt x="1053417" y="182004"/>
                </a:moveTo>
                <a:cubicBezTo>
                  <a:pt x="975165" y="182004"/>
                  <a:pt x="911729" y="245440"/>
                  <a:pt x="911729" y="323692"/>
                </a:cubicBezTo>
                <a:cubicBezTo>
                  <a:pt x="911729" y="401944"/>
                  <a:pt x="975165" y="465380"/>
                  <a:pt x="1053417" y="465380"/>
                </a:cubicBezTo>
                <a:cubicBezTo>
                  <a:pt x="1131669" y="465380"/>
                  <a:pt x="1195105" y="401944"/>
                  <a:pt x="1195105" y="323692"/>
                </a:cubicBezTo>
                <a:cubicBezTo>
                  <a:pt x="1195105" y="245440"/>
                  <a:pt x="1131669" y="182004"/>
                  <a:pt x="1053417" y="182004"/>
                </a:cubicBezTo>
                <a:close/>
                <a:moveTo>
                  <a:pt x="1184466" y="0"/>
                </a:moveTo>
                <a:lnTo>
                  <a:pt x="2753503" y="0"/>
                </a:lnTo>
                <a:cubicBezTo>
                  <a:pt x="3339728" y="0"/>
                  <a:pt x="3391691" y="517411"/>
                  <a:pt x="3403875" y="957007"/>
                </a:cubicBezTo>
                <a:cubicBezTo>
                  <a:pt x="3416058" y="1396603"/>
                  <a:pt x="3403874" y="1600312"/>
                  <a:pt x="3403874" y="1921965"/>
                </a:cubicBezTo>
                <a:lnTo>
                  <a:pt x="3115434" y="1921965"/>
                </a:lnTo>
                <a:lnTo>
                  <a:pt x="3115434" y="1849958"/>
                </a:lnTo>
                <a:cubicBezTo>
                  <a:pt x="3115434" y="1704145"/>
                  <a:pt x="2985410" y="1585941"/>
                  <a:pt x="2825015" y="1585941"/>
                </a:cubicBezTo>
                <a:lnTo>
                  <a:pt x="1112952" y="1585941"/>
                </a:lnTo>
                <a:cubicBezTo>
                  <a:pt x="952558" y="1585941"/>
                  <a:pt x="822534" y="1704145"/>
                  <a:pt x="822534" y="1849958"/>
                </a:cubicBezTo>
                <a:lnTo>
                  <a:pt x="822534" y="1921965"/>
                </a:lnTo>
                <a:lnTo>
                  <a:pt x="534094" y="1921965"/>
                </a:lnTo>
                <a:cubicBezTo>
                  <a:pt x="534094" y="1600312"/>
                  <a:pt x="516600" y="1505841"/>
                  <a:pt x="534094" y="957007"/>
                </a:cubicBezTo>
                <a:cubicBezTo>
                  <a:pt x="551587" y="408173"/>
                  <a:pt x="598240" y="0"/>
                  <a:pt x="11844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0" name="Rounded Rectangle 2">
            <a:extLst>
              <a:ext uri="{FF2B5EF4-FFF2-40B4-BE49-F238E27FC236}">
                <a16:creationId xmlns:a16="http://schemas.microsoft.com/office/drawing/2014/main" id="{30561CC4-F3E6-47A6-A7F2-09422379C668}"/>
              </a:ext>
            </a:extLst>
          </p:cNvPr>
          <p:cNvSpPr>
            <a:spLocks noChangeAspect="1"/>
          </p:cNvSpPr>
          <p:nvPr/>
        </p:nvSpPr>
        <p:spPr>
          <a:xfrm>
            <a:off x="10512396" y="2948273"/>
            <a:ext cx="161821" cy="248616"/>
          </a:xfrm>
          <a:custGeom>
            <a:avLst/>
            <a:gdLst/>
            <a:ahLst/>
            <a:cxnLst/>
            <a:rect l="l" t="t" r="r" b="b"/>
            <a:pathLst>
              <a:path w="2618961" h="4023704">
                <a:moveTo>
                  <a:pt x="1289133" y="2782456"/>
                </a:moveTo>
                <a:lnTo>
                  <a:pt x="1310767" y="2788252"/>
                </a:lnTo>
                <a:lnTo>
                  <a:pt x="1310767" y="2784968"/>
                </a:lnTo>
                <a:lnTo>
                  <a:pt x="1534949" y="2784968"/>
                </a:lnTo>
                <a:lnTo>
                  <a:pt x="1534948" y="3649063"/>
                </a:lnTo>
                <a:lnTo>
                  <a:pt x="1310766" y="3649064"/>
                </a:lnTo>
                <a:lnTo>
                  <a:pt x="1310767" y="3084916"/>
                </a:lnTo>
                <a:cubicBezTo>
                  <a:pt x="1240597" y="3137489"/>
                  <a:pt x="1154722" y="3168931"/>
                  <a:pt x="1062714" y="3173050"/>
                </a:cubicBezTo>
                <a:lnTo>
                  <a:pt x="1053696" y="2971627"/>
                </a:lnTo>
                <a:cubicBezTo>
                  <a:pt x="1165025" y="2966643"/>
                  <a:pt x="1260290" y="2890098"/>
                  <a:pt x="1289133" y="2782456"/>
                </a:cubicBezTo>
                <a:close/>
                <a:moveTo>
                  <a:pt x="1377155" y="2541868"/>
                </a:moveTo>
                <a:cubicBezTo>
                  <a:pt x="1016101" y="2541868"/>
                  <a:pt x="723411" y="2834559"/>
                  <a:pt x="723410" y="3195613"/>
                </a:cubicBezTo>
                <a:cubicBezTo>
                  <a:pt x="723410" y="3556665"/>
                  <a:pt x="1016101" y="3849357"/>
                  <a:pt x="1377155" y="3849356"/>
                </a:cubicBezTo>
                <a:cubicBezTo>
                  <a:pt x="1738207" y="3849356"/>
                  <a:pt x="2030899" y="3556665"/>
                  <a:pt x="2030898" y="3195613"/>
                </a:cubicBezTo>
                <a:cubicBezTo>
                  <a:pt x="2030899" y="2834559"/>
                  <a:pt x="1738207" y="2541869"/>
                  <a:pt x="1377155" y="2541868"/>
                </a:cubicBezTo>
                <a:close/>
                <a:moveTo>
                  <a:pt x="1377154" y="2367520"/>
                </a:moveTo>
                <a:cubicBezTo>
                  <a:pt x="1834497" y="2367520"/>
                  <a:pt x="2205246" y="2738268"/>
                  <a:pt x="2205246" y="3195611"/>
                </a:cubicBezTo>
                <a:cubicBezTo>
                  <a:pt x="2205247" y="3652955"/>
                  <a:pt x="1834497" y="4023704"/>
                  <a:pt x="1377154" y="4023704"/>
                </a:cubicBezTo>
                <a:cubicBezTo>
                  <a:pt x="919812" y="4023704"/>
                  <a:pt x="549062" y="3652955"/>
                  <a:pt x="549063" y="3195611"/>
                </a:cubicBezTo>
                <a:cubicBezTo>
                  <a:pt x="549062" y="2738268"/>
                  <a:pt x="919812" y="2367520"/>
                  <a:pt x="1377154" y="2367520"/>
                </a:cubicBezTo>
                <a:close/>
                <a:moveTo>
                  <a:pt x="1355808" y="2084506"/>
                </a:moveTo>
                <a:cubicBezTo>
                  <a:pt x="1467036" y="2083599"/>
                  <a:pt x="1585378" y="2090821"/>
                  <a:pt x="1799777" y="2108893"/>
                </a:cubicBezTo>
                <a:cubicBezTo>
                  <a:pt x="1847983" y="2117450"/>
                  <a:pt x="1852567" y="2125265"/>
                  <a:pt x="1852567" y="2145461"/>
                </a:cubicBezTo>
                <a:lnTo>
                  <a:pt x="1852567" y="2291727"/>
                </a:lnTo>
                <a:cubicBezTo>
                  <a:pt x="1852567" y="2311923"/>
                  <a:pt x="1828933" y="2328295"/>
                  <a:pt x="1799777" y="2328295"/>
                </a:cubicBezTo>
                <a:cubicBezTo>
                  <a:pt x="1385211" y="2265864"/>
                  <a:pt x="1354867" y="2279007"/>
                  <a:pt x="954530" y="2328295"/>
                </a:cubicBezTo>
                <a:cubicBezTo>
                  <a:pt x="925375" y="2328295"/>
                  <a:pt x="901740" y="2311923"/>
                  <a:pt x="901740" y="2291727"/>
                </a:cubicBezTo>
                <a:lnTo>
                  <a:pt x="901740" y="2145461"/>
                </a:lnTo>
                <a:cubicBezTo>
                  <a:pt x="901740" y="2125265"/>
                  <a:pt x="915850" y="2121728"/>
                  <a:pt x="954530" y="2108893"/>
                </a:cubicBezTo>
                <a:cubicBezTo>
                  <a:pt x="1140468" y="2094449"/>
                  <a:pt x="1244581" y="2085413"/>
                  <a:pt x="1355808" y="2084506"/>
                </a:cubicBezTo>
                <a:close/>
                <a:moveTo>
                  <a:pt x="1167754" y="1329034"/>
                </a:moveTo>
                <a:lnTo>
                  <a:pt x="1161129" y="1344053"/>
                </a:lnTo>
                <a:lnTo>
                  <a:pt x="1174380" y="1344053"/>
                </a:lnTo>
                <a:close/>
                <a:moveTo>
                  <a:pt x="0" y="15354"/>
                </a:moveTo>
                <a:lnTo>
                  <a:pt x="368840" y="15354"/>
                </a:lnTo>
                <a:lnTo>
                  <a:pt x="1247668" y="2007479"/>
                </a:lnTo>
                <a:lnTo>
                  <a:pt x="878829" y="2007479"/>
                </a:lnTo>
                <a:close/>
                <a:moveTo>
                  <a:pt x="496063" y="10236"/>
                </a:moveTo>
                <a:lnTo>
                  <a:pt x="864903" y="10236"/>
                </a:lnTo>
                <a:lnTo>
                  <a:pt x="1743731" y="2002361"/>
                </a:lnTo>
                <a:lnTo>
                  <a:pt x="1374892" y="2002361"/>
                </a:lnTo>
                <a:close/>
                <a:moveTo>
                  <a:pt x="2250122" y="0"/>
                </a:moveTo>
                <a:lnTo>
                  <a:pt x="2618961" y="0"/>
                </a:lnTo>
                <a:lnTo>
                  <a:pt x="1785754" y="1888712"/>
                </a:lnTo>
                <a:lnTo>
                  <a:pt x="1601334" y="1470670"/>
                </a:lnTo>
                <a:close/>
                <a:moveTo>
                  <a:pt x="1754059" y="0"/>
                </a:moveTo>
                <a:lnTo>
                  <a:pt x="2122898" y="0"/>
                </a:lnTo>
                <a:lnTo>
                  <a:pt x="1536593" y="1329035"/>
                </a:lnTo>
                <a:lnTo>
                  <a:pt x="1352174" y="9109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1" name="Rectangle 13">
            <a:extLst>
              <a:ext uri="{FF2B5EF4-FFF2-40B4-BE49-F238E27FC236}">
                <a16:creationId xmlns:a16="http://schemas.microsoft.com/office/drawing/2014/main" id="{4D8C280A-70CE-416C-BF4A-3897AD8B9E22}"/>
              </a:ext>
            </a:extLst>
          </p:cNvPr>
          <p:cNvSpPr>
            <a:spLocks noChangeAspect="1"/>
          </p:cNvSpPr>
          <p:nvPr/>
        </p:nvSpPr>
        <p:spPr>
          <a:xfrm rot="18900000">
            <a:off x="10598355" y="3264090"/>
            <a:ext cx="189539" cy="235434"/>
          </a:xfrm>
          <a:custGeom>
            <a:avLst/>
            <a:gdLst/>
            <a:ahLst/>
            <a:cxnLst/>
            <a:rect l="l" t="t" r="r" b="b"/>
            <a:pathLst>
              <a:path w="2968614" h="3687432">
                <a:moveTo>
                  <a:pt x="1293272" y="697934"/>
                </a:moveTo>
                <a:lnTo>
                  <a:pt x="1427525" y="1260285"/>
                </a:lnTo>
                <a:lnTo>
                  <a:pt x="1669402" y="1260285"/>
                </a:lnTo>
                <a:lnTo>
                  <a:pt x="1669402" y="1532194"/>
                </a:lnTo>
                <a:lnTo>
                  <a:pt x="1669401" y="1532194"/>
                </a:lnTo>
                <a:cubicBezTo>
                  <a:pt x="1669401" y="1708257"/>
                  <a:pt x="1669400" y="1884320"/>
                  <a:pt x="1669400" y="2060383"/>
                </a:cubicBezTo>
                <a:lnTo>
                  <a:pt x="1496378" y="1532194"/>
                </a:lnTo>
                <a:lnTo>
                  <a:pt x="1293271" y="1532194"/>
                </a:lnTo>
                <a:lnTo>
                  <a:pt x="1293271" y="1260285"/>
                </a:lnTo>
                <a:lnTo>
                  <a:pt x="1293271" y="1260285"/>
                </a:lnTo>
                <a:cubicBezTo>
                  <a:pt x="1293272" y="1072835"/>
                  <a:pt x="1293272" y="885384"/>
                  <a:pt x="1293272" y="697934"/>
                </a:cubicBezTo>
                <a:close/>
                <a:moveTo>
                  <a:pt x="714858" y="106984"/>
                </a:moveTo>
                <a:lnTo>
                  <a:pt x="729426" y="399001"/>
                </a:lnTo>
                <a:lnTo>
                  <a:pt x="14568" y="434664"/>
                </a:lnTo>
                <a:lnTo>
                  <a:pt x="0" y="142648"/>
                </a:lnTo>
                <a:close/>
                <a:moveTo>
                  <a:pt x="2883983" y="495700"/>
                </a:moveTo>
                <a:lnTo>
                  <a:pt x="2965773" y="2135120"/>
                </a:lnTo>
                <a:lnTo>
                  <a:pt x="2965774" y="2135120"/>
                </a:lnTo>
                <a:lnTo>
                  <a:pt x="2965774" y="2135136"/>
                </a:lnTo>
                <a:lnTo>
                  <a:pt x="2968614" y="2192084"/>
                </a:lnTo>
                <a:lnTo>
                  <a:pt x="2965836" y="2192223"/>
                </a:lnTo>
                <a:cubicBezTo>
                  <a:pt x="2978053" y="2984176"/>
                  <a:pt x="2381052" y="3647212"/>
                  <a:pt x="1609946" y="3685682"/>
                </a:cubicBezTo>
                <a:cubicBezTo>
                  <a:pt x="822447" y="3724970"/>
                  <a:pt x="150797" y="3098016"/>
                  <a:pt x="107153" y="2284149"/>
                </a:cubicBezTo>
                <a:lnTo>
                  <a:pt x="106839" y="2284164"/>
                </a:lnTo>
                <a:lnTo>
                  <a:pt x="24730" y="638345"/>
                </a:lnTo>
                <a:lnTo>
                  <a:pt x="739588" y="602681"/>
                </a:lnTo>
                <a:lnTo>
                  <a:pt x="821400" y="2242554"/>
                </a:lnTo>
                <a:cubicBezTo>
                  <a:pt x="842638" y="2664518"/>
                  <a:pt x="1179646" y="2990557"/>
                  <a:pt x="1574285" y="2970869"/>
                </a:cubicBezTo>
                <a:cubicBezTo>
                  <a:pt x="1968912" y="2951181"/>
                  <a:pt x="2271788" y="2593240"/>
                  <a:pt x="2250939" y="2171275"/>
                </a:cubicBezTo>
                <a:lnTo>
                  <a:pt x="2169125" y="531363"/>
                </a:lnTo>
                <a:close/>
                <a:moveTo>
                  <a:pt x="2859252" y="0"/>
                </a:moveTo>
                <a:lnTo>
                  <a:pt x="2874286" y="301359"/>
                </a:lnTo>
                <a:lnTo>
                  <a:pt x="2159429" y="337023"/>
                </a:lnTo>
                <a:lnTo>
                  <a:pt x="2144394" y="35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2" name="Trapezoid 10">
            <a:extLst>
              <a:ext uri="{FF2B5EF4-FFF2-40B4-BE49-F238E27FC236}">
                <a16:creationId xmlns:a16="http://schemas.microsoft.com/office/drawing/2014/main" id="{1E76F696-848B-4D89-A73B-CDFD10B6F859}"/>
              </a:ext>
            </a:extLst>
          </p:cNvPr>
          <p:cNvSpPr/>
          <p:nvPr/>
        </p:nvSpPr>
        <p:spPr>
          <a:xfrm>
            <a:off x="10227031" y="4328253"/>
            <a:ext cx="236446" cy="23617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3" name="Oval 7">
            <a:extLst>
              <a:ext uri="{FF2B5EF4-FFF2-40B4-BE49-F238E27FC236}">
                <a16:creationId xmlns:a16="http://schemas.microsoft.com/office/drawing/2014/main" id="{6673F9D2-71C2-4230-91FE-C90BF194E024}"/>
              </a:ext>
            </a:extLst>
          </p:cNvPr>
          <p:cNvSpPr/>
          <p:nvPr/>
        </p:nvSpPr>
        <p:spPr>
          <a:xfrm>
            <a:off x="10326606" y="2244127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4" name="Trapezoid 22">
            <a:extLst>
              <a:ext uri="{FF2B5EF4-FFF2-40B4-BE49-F238E27FC236}">
                <a16:creationId xmlns:a16="http://schemas.microsoft.com/office/drawing/2014/main" id="{5371A295-FCDB-47CE-A94F-42D73F624647}"/>
              </a:ext>
            </a:extLst>
          </p:cNvPr>
          <p:cNvSpPr/>
          <p:nvPr/>
        </p:nvSpPr>
        <p:spPr>
          <a:xfrm>
            <a:off x="4572665" y="2527112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B0499AB-2EB7-414C-BD98-A0A24BBAB0C1}"/>
              </a:ext>
            </a:extLst>
          </p:cNvPr>
          <p:cNvGrpSpPr/>
          <p:nvPr/>
        </p:nvGrpSpPr>
        <p:grpSpPr>
          <a:xfrm>
            <a:off x="6335326" y="2237172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166" name="Rectangle 4">
              <a:extLst>
                <a:ext uri="{FF2B5EF4-FFF2-40B4-BE49-F238E27FC236}">
                  <a16:creationId xmlns:a16="http://schemas.microsoft.com/office/drawing/2014/main" id="{177E9BCC-56E5-4E3D-9FAB-F3A5C2F5DAB3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7" name="Parallelogram 6">
              <a:extLst>
                <a:ext uri="{FF2B5EF4-FFF2-40B4-BE49-F238E27FC236}">
                  <a16:creationId xmlns:a16="http://schemas.microsoft.com/office/drawing/2014/main" id="{04FDC9D9-BFE5-4C66-805C-089C36A6FAC1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8" name="Parallelogram 6">
              <a:extLst>
                <a:ext uri="{FF2B5EF4-FFF2-40B4-BE49-F238E27FC236}">
                  <a16:creationId xmlns:a16="http://schemas.microsoft.com/office/drawing/2014/main" id="{551B05BE-C017-4644-968C-5A336F8A3994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9" name="Parallelogram 6">
              <a:extLst>
                <a:ext uri="{FF2B5EF4-FFF2-40B4-BE49-F238E27FC236}">
                  <a16:creationId xmlns:a16="http://schemas.microsoft.com/office/drawing/2014/main" id="{9AD65670-E10C-4AF3-AFD5-143AFE7A8E36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FBFE3073-CB4A-44EB-A135-ADF67B449D7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4">
              <a:extLst>
                <a:ext uri="{FF2B5EF4-FFF2-40B4-BE49-F238E27FC236}">
                  <a16:creationId xmlns:a16="http://schemas.microsoft.com/office/drawing/2014/main" id="{9B78A08E-D344-4AC8-92E5-128B2576EAA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2" name="Parallelogram 6">
              <a:extLst>
                <a:ext uri="{FF2B5EF4-FFF2-40B4-BE49-F238E27FC236}">
                  <a16:creationId xmlns:a16="http://schemas.microsoft.com/office/drawing/2014/main" id="{EDE36A06-6136-415E-BD17-25FD957A4B36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3" name="Parallelogram 6">
              <a:extLst>
                <a:ext uri="{FF2B5EF4-FFF2-40B4-BE49-F238E27FC236}">
                  <a16:creationId xmlns:a16="http://schemas.microsoft.com/office/drawing/2014/main" id="{70F6A938-5EAD-4B8B-B6BB-ED5AE32F612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4" name="Parallelogram 6">
              <a:extLst>
                <a:ext uri="{FF2B5EF4-FFF2-40B4-BE49-F238E27FC236}">
                  <a16:creationId xmlns:a16="http://schemas.microsoft.com/office/drawing/2014/main" id="{10B43B27-3BDE-4658-9366-7EDC874E8C3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5" name="Parallelogram 6">
              <a:extLst>
                <a:ext uri="{FF2B5EF4-FFF2-40B4-BE49-F238E27FC236}">
                  <a16:creationId xmlns:a16="http://schemas.microsoft.com/office/drawing/2014/main" id="{0B512721-A4B6-43AA-8C70-096E8C6DFACF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6" name="Rectangle 4">
              <a:extLst>
                <a:ext uri="{FF2B5EF4-FFF2-40B4-BE49-F238E27FC236}">
                  <a16:creationId xmlns:a16="http://schemas.microsoft.com/office/drawing/2014/main" id="{DC9B1765-11C1-42C6-8124-2BDBA595A0FB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7" name="Parallelogram 6">
              <a:extLst>
                <a:ext uri="{FF2B5EF4-FFF2-40B4-BE49-F238E27FC236}">
                  <a16:creationId xmlns:a16="http://schemas.microsoft.com/office/drawing/2014/main" id="{80736E34-64E4-44EA-A4B4-2FE8AB839F7E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8" name="Parallelogram 6">
              <a:extLst>
                <a:ext uri="{FF2B5EF4-FFF2-40B4-BE49-F238E27FC236}">
                  <a16:creationId xmlns:a16="http://schemas.microsoft.com/office/drawing/2014/main" id="{FFED8DE4-9C8A-4B92-A0D7-3A74C5BA8DC7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9" name="Parallelogram 6">
              <a:extLst>
                <a:ext uri="{FF2B5EF4-FFF2-40B4-BE49-F238E27FC236}">
                  <a16:creationId xmlns:a16="http://schemas.microsoft.com/office/drawing/2014/main" id="{18797E04-D7EA-4145-8F39-F26F97A47D3F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0" name="Parallelogram 6">
              <a:extLst>
                <a:ext uri="{FF2B5EF4-FFF2-40B4-BE49-F238E27FC236}">
                  <a16:creationId xmlns:a16="http://schemas.microsoft.com/office/drawing/2014/main" id="{AAAAE416-4E98-48BE-9F8A-166DCF17552D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1" name="Rectangle 7">
              <a:extLst>
                <a:ext uri="{FF2B5EF4-FFF2-40B4-BE49-F238E27FC236}">
                  <a16:creationId xmlns:a16="http://schemas.microsoft.com/office/drawing/2014/main" id="{E6E4AB96-C90F-4624-B020-B2221C22DB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2" name="Rectangle 4">
              <a:extLst>
                <a:ext uri="{FF2B5EF4-FFF2-40B4-BE49-F238E27FC236}">
                  <a16:creationId xmlns:a16="http://schemas.microsoft.com/office/drawing/2014/main" id="{17318DE0-A562-4D71-AD7A-235AEBE4EBF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3" name="Rectangle 4">
              <a:extLst>
                <a:ext uri="{FF2B5EF4-FFF2-40B4-BE49-F238E27FC236}">
                  <a16:creationId xmlns:a16="http://schemas.microsoft.com/office/drawing/2014/main" id="{DECD62B8-2AE0-4E41-804D-584B0F56B4BE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4" name="Rectangle 4">
              <a:extLst>
                <a:ext uri="{FF2B5EF4-FFF2-40B4-BE49-F238E27FC236}">
                  <a16:creationId xmlns:a16="http://schemas.microsoft.com/office/drawing/2014/main" id="{94082115-C7C2-4E9E-BF45-88AD8D95450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5" name="Rectangle 4">
              <a:extLst>
                <a:ext uri="{FF2B5EF4-FFF2-40B4-BE49-F238E27FC236}">
                  <a16:creationId xmlns:a16="http://schemas.microsoft.com/office/drawing/2014/main" id="{ECBB79AA-76E1-470A-B2FB-6B6ADFD90CA3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6" name="Rectangle 4">
              <a:extLst>
                <a:ext uri="{FF2B5EF4-FFF2-40B4-BE49-F238E27FC236}">
                  <a16:creationId xmlns:a16="http://schemas.microsoft.com/office/drawing/2014/main" id="{33447B49-D33D-4795-B9A7-14DD4E1E1E31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7" name="Rectangle 4">
              <a:extLst>
                <a:ext uri="{FF2B5EF4-FFF2-40B4-BE49-F238E27FC236}">
                  <a16:creationId xmlns:a16="http://schemas.microsoft.com/office/drawing/2014/main" id="{C3607BE3-76BB-4C67-9FBD-044D628919F9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F710EC8-2F6F-439F-8268-BDFED8C3D09F}"/>
              </a:ext>
            </a:extLst>
          </p:cNvPr>
          <p:cNvGrpSpPr/>
          <p:nvPr/>
        </p:nvGrpSpPr>
        <p:grpSpPr>
          <a:xfrm>
            <a:off x="4897105" y="250712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189" name="Oval 3">
              <a:extLst>
                <a:ext uri="{FF2B5EF4-FFF2-40B4-BE49-F238E27FC236}">
                  <a16:creationId xmlns:a16="http://schemas.microsoft.com/office/drawing/2014/main" id="{84A066EA-13B3-4DFA-94F6-9435B3CE83F9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6">
              <a:extLst>
                <a:ext uri="{FF2B5EF4-FFF2-40B4-BE49-F238E27FC236}">
                  <a16:creationId xmlns:a16="http://schemas.microsoft.com/office/drawing/2014/main" id="{0ED06771-1BC7-4D56-9D06-FB5B8A9EB5B3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91" name="Rounded Rectangle 2">
            <a:extLst>
              <a:ext uri="{FF2B5EF4-FFF2-40B4-BE49-F238E27FC236}">
                <a16:creationId xmlns:a16="http://schemas.microsoft.com/office/drawing/2014/main" id="{1F1035BF-3D55-407B-9BD2-0BB573AB84BF}"/>
              </a:ext>
            </a:extLst>
          </p:cNvPr>
          <p:cNvSpPr/>
          <p:nvPr/>
        </p:nvSpPr>
        <p:spPr>
          <a:xfrm>
            <a:off x="6106532" y="2012542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2" name="Rounded Rectangle 2">
            <a:extLst>
              <a:ext uri="{FF2B5EF4-FFF2-40B4-BE49-F238E27FC236}">
                <a16:creationId xmlns:a16="http://schemas.microsoft.com/office/drawing/2014/main" id="{3E5EBC8C-FA3B-4B55-BCD8-014C890F9145}"/>
              </a:ext>
            </a:extLst>
          </p:cNvPr>
          <p:cNvSpPr/>
          <p:nvPr/>
        </p:nvSpPr>
        <p:spPr>
          <a:xfrm>
            <a:off x="5104033" y="20845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3" name="Oval 6">
            <a:extLst>
              <a:ext uri="{FF2B5EF4-FFF2-40B4-BE49-F238E27FC236}">
                <a16:creationId xmlns:a16="http://schemas.microsoft.com/office/drawing/2014/main" id="{D5E8EFE5-D895-45EE-AAF1-7FA3BA40F6EF}"/>
              </a:ext>
            </a:extLst>
          </p:cNvPr>
          <p:cNvSpPr>
            <a:spLocks noChangeAspect="1"/>
          </p:cNvSpPr>
          <p:nvPr/>
        </p:nvSpPr>
        <p:spPr>
          <a:xfrm rot="2700000">
            <a:off x="5916545" y="2180657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4" name="Rectangle 9">
            <a:extLst>
              <a:ext uri="{FF2B5EF4-FFF2-40B4-BE49-F238E27FC236}">
                <a16:creationId xmlns:a16="http://schemas.microsoft.com/office/drawing/2014/main" id="{181825EC-AB97-4BAD-95A2-14B103429F3D}"/>
              </a:ext>
            </a:extLst>
          </p:cNvPr>
          <p:cNvSpPr>
            <a:spLocks noChangeAspect="1"/>
          </p:cNvSpPr>
          <p:nvPr/>
        </p:nvSpPr>
        <p:spPr>
          <a:xfrm rot="18900000">
            <a:off x="5425496" y="2101134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5" name="Rectangle 1">
            <a:extLst>
              <a:ext uri="{FF2B5EF4-FFF2-40B4-BE49-F238E27FC236}">
                <a16:creationId xmlns:a16="http://schemas.microsoft.com/office/drawing/2014/main" id="{3C7B45B1-7F09-49A9-94E7-F68CAEE2E336}"/>
              </a:ext>
            </a:extLst>
          </p:cNvPr>
          <p:cNvSpPr/>
          <p:nvPr/>
        </p:nvSpPr>
        <p:spPr>
          <a:xfrm>
            <a:off x="5761797" y="1926499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6" name="Rectangle 5">
            <a:extLst>
              <a:ext uri="{FF2B5EF4-FFF2-40B4-BE49-F238E27FC236}">
                <a16:creationId xmlns:a16="http://schemas.microsoft.com/office/drawing/2014/main" id="{265D9DB4-5D39-4D50-B1F3-B2A048C4191C}"/>
              </a:ext>
            </a:extLst>
          </p:cNvPr>
          <p:cNvSpPr/>
          <p:nvPr/>
        </p:nvSpPr>
        <p:spPr>
          <a:xfrm>
            <a:off x="6379006" y="19315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7" name="Rectangle 1">
            <a:extLst>
              <a:ext uri="{FF2B5EF4-FFF2-40B4-BE49-F238E27FC236}">
                <a16:creationId xmlns:a16="http://schemas.microsoft.com/office/drawing/2014/main" id="{71976620-33CD-41E1-8CBB-E10CEF7123ED}"/>
              </a:ext>
            </a:extLst>
          </p:cNvPr>
          <p:cNvSpPr/>
          <p:nvPr/>
        </p:nvSpPr>
        <p:spPr>
          <a:xfrm>
            <a:off x="4757247" y="21952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8" name="Chord 3">
            <a:extLst>
              <a:ext uri="{FF2B5EF4-FFF2-40B4-BE49-F238E27FC236}">
                <a16:creationId xmlns:a16="http://schemas.microsoft.com/office/drawing/2014/main" id="{26039109-A71A-4F23-9A9A-D96CD4C1F418}"/>
              </a:ext>
            </a:extLst>
          </p:cNvPr>
          <p:cNvSpPr/>
          <p:nvPr/>
        </p:nvSpPr>
        <p:spPr>
          <a:xfrm rot="5400000">
            <a:off x="5640865" y="2245263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9" name="Rounded Rectangle 1">
            <a:extLst>
              <a:ext uri="{FF2B5EF4-FFF2-40B4-BE49-F238E27FC236}">
                <a16:creationId xmlns:a16="http://schemas.microsoft.com/office/drawing/2014/main" id="{17649D9D-1CD6-457A-9A30-F10955A0AE1B}"/>
              </a:ext>
            </a:extLst>
          </p:cNvPr>
          <p:cNvSpPr/>
          <p:nvPr/>
        </p:nvSpPr>
        <p:spPr>
          <a:xfrm>
            <a:off x="5287916" y="235955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0" name="Trapezoid 24">
            <a:extLst>
              <a:ext uri="{FF2B5EF4-FFF2-40B4-BE49-F238E27FC236}">
                <a16:creationId xmlns:a16="http://schemas.microsoft.com/office/drawing/2014/main" id="{C4373F86-D763-402D-A435-0A79BDEAC61F}"/>
              </a:ext>
            </a:extLst>
          </p:cNvPr>
          <p:cNvSpPr>
            <a:spLocks noChangeAspect="1"/>
          </p:cNvSpPr>
          <p:nvPr/>
        </p:nvSpPr>
        <p:spPr>
          <a:xfrm rot="8369018">
            <a:off x="4618340" y="3381807"/>
            <a:ext cx="246270" cy="24861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1" name="Rounded Rectangle 12">
            <a:extLst>
              <a:ext uri="{FF2B5EF4-FFF2-40B4-BE49-F238E27FC236}">
                <a16:creationId xmlns:a16="http://schemas.microsoft.com/office/drawing/2014/main" id="{390F139E-FEA7-45E0-8DF2-A8541FB2F109}"/>
              </a:ext>
            </a:extLst>
          </p:cNvPr>
          <p:cNvSpPr/>
          <p:nvPr/>
        </p:nvSpPr>
        <p:spPr>
          <a:xfrm>
            <a:off x="4774096" y="3155493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2" name="Oval 1">
            <a:extLst>
              <a:ext uri="{FF2B5EF4-FFF2-40B4-BE49-F238E27FC236}">
                <a16:creationId xmlns:a16="http://schemas.microsoft.com/office/drawing/2014/main" id="{30250068-CC8A-4D3F-A254-F61BF735BDD8}"/>
              </a:ext>
            </a:extLst>
          </p:cNvPr>
          <p:cNvSpPr/>
          <p:nvPr/>
        </p:nvSpPr>
        <p:spPr>
          <a:xfrm>
            <a:off x="3963796" y="3952160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3" name="Isosceles Triangle 4">
            <a:extLst>
              <a:ext uri="{FF2B5EF4-FFF2-40B4-BE49-F238E27FC236}">
                <a16:creationId xmlns:a16="http://schemas.microsoft.com/office/drawing/2014/main" id="{EE7E54DB-FD8D-4123-859A-5E4FFC47DB8A}"/>
              </a:ext>
            </a:extLst>
          </p:cNvPr>
          <p:cNvSpPr/>
          <p:nvPr/>
        </p:nvSpPr>
        <p:spPr>
          <a:xfrm>
            <a:off x="4593120" y="4220314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4" name="Round Same Side Corner Rectangle 7">
            <a:extLst>
              <a:ext uri="{FF2B5EF4-FFF2-40B4-BE49-F238E27FC236}">
                <a16:creationId xmlns:a16="http://schemas.microsoft.com/office/drawing/2014/main" id="{B92C980F-82C8-4906-8C34-5C66069B462D}"/>
              </a:ext>
            </a:extLst>
          </p:cNvPr>
          <p:cNvSpPr>
            <a:spLocks noChangeAspect="1"/>
          </p:cNvSpPr>
          <p:nvPr/>
        </p:nvSpPr>
        <p:spPr>
          <a:xfrm rot="10800000">
            <a:off x="8076430" y="3381807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5" name="Frame 1">
            <a:extLst>
              <a:ext uri="{FF2B5EF4-FFF2-40B4-BE49-F238E27FC236}">
                <a16:creationId xmlns:a16="http://schemas.microsoft.com/office/drawing/2014/main" id="{919EA807-E537-4363-9CCD-1DCBD57E793F}"/>
              </a:ext>
            </a:extLst>
          </p:cNvPr>
          <p:cNvSpPr/>
          <p:nvPr/>
        </p:nvSpPr>
        <p:spPr>
          <a:xfrm>
            <a:off x="4530716" y="3973836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6" name="Oval 1">
            <a:extLst>
              <a:ext uri="{FF2B5EF4-FFF2-40B4-BE49-F238E27FC236}">
                <a16:creationId xmlns:a16="http://schemas.microsoft.com/office/drawing/2014/main" id="{3585DAB3-B062-4DBA-87AD-3E38BA3DFF2F}"/>
              </a:ext>
            </a:extLst>
          </p:cNvPr>
          <p:cNvSpPr/>
          <p:nvPr/>
        </p:nvSpPr>
        <p:spPr>
          <a:xfrm>
            <a:off x="7303490" y="4162716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7" name="Isosceles Triangle 4">
            <a:extLst>
              <a:ext uri="{FF2B5EF4-FFF2-40B4-BE49-F238E27FC236}">
                <a16:creationId xmlns:a16="http://schemas.microsoft.com/office/drawing/2014/main" id="{0B16FB75-2A54-4EED-8C72-D24AFE53BF45}"/>
              </a:ext>
            </a:extLst>
          </p:cNvPr>
          <p:cNvSpPr/>
          <p:nvPr/>
        </p:nvSpPr>
        <p:spPr>
          <a:xfrm>
            <a:off x="7950060" y="4300350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8" name="Frame 1">
            <a:extLst>
              <a:ext uri="{FF2B5EF4-FFF2-40B4-BE49-F238E27FC236}">
                <a16:creationId xmlns:a16="http://schemas.microsoft.com/office/drawing/2014/main" id="{8F68C573-A560-46D4-9B40-3641CC6AD46E}"/>
              </a:ext>
            </a:extLst>
          </p:cNvPr>
          <p:cNvSpPr/>
          <p:nvPr/>
        </p:nvSpPr>
        <p:spPr>
          <a:xfrm>
            <a:off x="7152205" y="4398782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421164-603F-4250-8FD3-442EC605A3BA}"/>
              </a:ext>
            </a:extLst>
          </p:cNvPr>
          <p:cNvGrpSpPr/>
          <p:nvPr/>
        </p:nvGrpSpPr>
        <p:grpSpPr>
          <a:xfrm>
            <a:off x="9674567" y="2227376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210" name="Rectangle 4">
              <a:extLst>
                <a:ext uri="{FF2B5EF4-FFF2-40B4-BE49-F238E27FC236}">
                  <a16:creationId xmlns:a16="http://schemas.microsoft.com/office/drawing/2014/main" id="{D5B15582-27A0-4D59-A308-71E122EA7488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1" name="Parallelogram 6">
              <a:extLst>
                <a:ext uri="{FF2B5EF4-FFF2-40B4-BE49-F238E27FC236}">
                  <a16:creationId xmlns:a16="http://schemas.microsoft.com/office/drawing/2014/main" id="{D6134E89-A888-428B-A5ED-0E36690BCE8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2" name="Parallelogram 6">
              <a:extLst>
                <a:ext uri="{FF2B5EF4-FFF2-40B4-BE49-F238E27FC236}">
                  <a16:creationId xmlns:a16="http://schemas.microsoft.com/office/drawing/2014/main" id="{4A2689CA-E896-4985-85EC-70A80374E1F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3" name="Parallelogram 6">
              <a:extLst>
                <a:ext uri="{FF2B5EF4-FFF2-40B4-BE49-F238E27FC236}">
                  <a16:creationId xmlns:a16="http://schemas.microsoft.com/office/drawing/2014/main" id="{FD337302-05AA-495D-85B1-889253201782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4" name="Parallelogram 6">
              <a:extLst>
                <a:ext uri="{FF2B5EF4-FFF2-40B4-BE49-F238E27FC236}">
                  <a16:creationId xmlns:a16="http://schemas.microsoft.com/office/drawing/2014/main" id="{74BC2FD3-9D33-447C-A5CD-89029169BABF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5" name="Rectangle 4">
              <a:extLst>
                <a:ext uri="{FF2B5EF4-FFF2-40B4-BE49-F238E27FC236}">
                  <a16:creationId xmlns:a16="http://schemas.microsoft.com/office/drawing/2014/main" id="{4DA5BD33-1895-47A2-909D-2EBDB6BEB8E0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6" name="Parallelogram 6">
              <a:extLst>
                <a:ext uri="{FF2B5EF4-FFF2-40B4-BE49-F238E27FC236}">
                  <a16:creationId xmlns:a16="http://schemas.microsoft.com/office/drawing/2014/main" id="{0E1211CB-1F5F-4F10-BD52-992403BA179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7" name="Parallelogram 6">
              <a:extLst>
                <a:ext uri="{FF2B5EF4-FFF2-40B4-BE49-F238E27FC236}">
                  <a16:creationId xmlns:a16="http://schemas.microsoft.com/office/drawing/2014/main" id="{1DEE46FA-1853-4879-86B9-03F01DE19AD3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8" name="Parallelogram 6">
              <a:extLst>
                <a:ext uri="{FF2B5EF4-FFF2-40B4-BE49-F238E27FC236}">
                  <a16:creationId xmlns:a16="http://schemas.microsoft.com/office/drawing/2014/main" id="{9828BF7C-AF7D-43B7-B131-9DC25CA24591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9" name="Parallelogram 6">
              <a:extLst>
                <a:ext uri="{FF2B5EF4-FFF2-40B4-BE49-F238E27FC236}">
                  <a16:creationId xmlns:a16="http://schemas.microsoft.com/office/drawing/2014/main" id="{33B28822-8C9D-4998-BAF5-20F4A3D8F583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0" name="Rectangle 4">
              <a:extLst>
                <a:ext uri="{FF2B5EF4-FFF2-40B4-BE49-F238E27FC236}">
                  <a16:creationId xmlns:a16="http://schemas.microsoft.com/office/drawing/2014/main" id="{42BE6BDB-021C-448A-BE0A-CC7E852A577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1" name="Parallelogram 6">
              <a:extLst>
                <a:ext uri="{FF2B5EF4-FFF2-40B4-BE49-F238E27FC236}">
                  <a16:creationId xmlns:a16="http://schemas.microsoft.com/office/drawing/2014/main" id="{5799A81B-3F77-4D15-A130-4FA6AE5EE111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2" name="Parallelogram 6">
              <a:extLst>
                <a:ext uri="{FF2B5EF4-FFF2-40B4-BE49-F238E27FC236}">
                  <a16:creationId xmlns:a16="http://schemas.microsoft.com/office/drawing/2014/main" id="{F6D56674-A4DF-409B-975A-2BB63288C9E4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3" name="Parallelogram 6">
              <a:extLst>
                <a:ext uri="{FF2B5EF4-FFF2-40B4-BE49-F238E27FC236}">
                  <a16:creationId xmlns:a16="http://schemas.microsoft.com/office/drawing/2014/main" id="{EA6B3E4C-E6B3-46EF-9D5C-93A51F7A3408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4CFC10EE-81C6-425D-8E39-1BC9D6CC2CE5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5" name="Rectangle 7">
              <a:extLst>
                <a:ext uri="{FF2B5EF4-FFF2-40B4-BE49-F238E27FC236}">
                  <a16:creationId xmlns:a16="http://schemas.microsoft.com/office/drawing/2014/main" id="{A84AC3C9-6183-411B-9E21-944B47498193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6" name="Rectangle 4">
              <a:extLst>
                <a:ext uri="{FF2B5EF4-FFF2-40B4-BE49-F238E27FC236}">
                  <a16:creationId xmlns:a16="http://schemas.microsoft.com/office/drawing/2014/main" id="{883D9889-9CDA-4363-A8A5-BDB3A097D8D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7" name="Rectangle 4">
              <a:extLst>
                <a:ext uri="{FF2B5EF4-FFF2-40B4-BE49-F238E27FC236}">
                  <a16:creationId xmlns:a16="http://schemas.microsoft.com/office/drawing/2014/main" id="{B52D7803-D5AE-4977-9DD1-EBA3D15F2B32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8" name="Rectangle 4">
              <a:extLst>
                <a:ext uri="{FF2B5EF4-FFF2-40B4-BE49-F238E27FC236}">
                  <a16:creationId xmlns:a16="http://schemas.microsoft.com/office/drawing/2014/main" id="{0DF78E24-855A-44A5-ACA3-9904E4D22CDA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9" name="Rectangle 4">
              <a:extLst>
                <a:ext uri="{FF2B5EF4-FFF2-40B4-BE49-F238E27FC236}">
                  <a16:creationId xmlns:a16="http://schemas.microsoft.com/office/drawing/2014/main" id="{C5CF528D-A3BC-4FAD-8014-462030FC6775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0" name="Rectangle 4">
              <a:extLst>
                <a:ext uri="{FF2B5EF4-FFF2-40B4-BE49-F238E27FC236}">
                  <a16:creationId xmlns:a16="http://schemas.microsoft.com/office/drawing/2014/main" id="{2E1EBAE2-2376-4AEA-BC86-52B841EEA6D4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1" name="Rectangle 4">
              <a:extLst>
                <a:ext uri="{FF2B5EF4-FFF2-40B4-BE49-F238E27FC236}">
                  <a16:creationId xmlns:a16="http://schemas.microsoft.com/office/drawing/2014/main" id="{779DE33D-3E79-4ABC-87E0-6C2BBDDE56C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32" name="Rounded Rectangle 2">
            <a:extLst>
              <a:ext uri="{FF2B5EF4-FFF2-40B4-BE49-F238E27FC236}">
                <a16:creationId xmlns:a16="http://schemas.microsoft.com/office/drawing/2014/main" id="{19A231E8-9F69-4055-B5FD-A965BA44CC8C}"/>
              </a:ext>
            </a:extLst>
          </p:cNvPr>
          <p:cNvSpPr/>
          <p:nvPr/>
        </p:nvSpPr>
        <p:spPr>
          <a:xfrm>
            <a:off x="9445774" y="2002748"/>
            <a:ext cx="228795" cy="292082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3" name="Rounded Rectangle 2">
            <a:extLst>
              <a:ext uri="{FF2B5EF4-FFF2-40B4-BE49-F238E27FC236}">
                <a16:creationId xmlns:a16="http://schemas.microsoft.com/office/drawing/2014/main" id="{D9865212-9BEC-4932-B4A2-76C5B818C243}"/>
              </a:ext>
            </a:extLst>
          </p:cNvPr>
          <p:cNvSpPr/>
          <p:nvPr/>
        </p:nvSpPr>
        <p:spPr>
          <a:xfrm>
            <a:off x="8443275" y="2074732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4" name="Oval 6">
            <a:extLst>
              <a:ext uri="{FF2B5EF4-FFF2-40B4-BE49-F238E27FC236}">
                <a16:creationId xmlns:a16="http://schemas.microsoft.com/office/drawing/2014/main" id="{B7F2083F-17AA-451C-86F0-2E6A1914106C}"/>
              </a:ext>
            </a:extLst>
          </p:cNvPr>
          <p:cNvSpPr>
            <a:spLocks noChangeAspect="1"/>
          </p:cNvSpPr>
          <p:nvPr/>
        </p:nvSpPr>
        <p:spPr>
          <a:xfrm rot="2700000">
            <a:off x="9255787" y="2170862"/>
            <a:ext cx="198834" cy="248616"/>
          </a:xfrm>
          <a:custGeom>
            <a:avLst/>
            <a:gdLst/>
            <a:ahLst/>
            <a:cxnLst/>
            <a:rect l="l" t="t" r="r" b="b"/>
            <a:pathLst>
              <a:path w="3478449" h="4349349">
                <a:moveTo>
                  <a:pt x="2303834" y="3332250"/>
                </a:moveTo>
                <a:lnTo>
                  <a:pt x="2335786" y="3451498"/>
                </a:lnTo>
                <a:cubicBezTo>
                  <a:pt x="2513705" y="3496366"/>
                  <a:pt x="2649193" y="3646654"/>
                  <a:pt x="2672368" y="3832213"/>
                </a:cubicBezTo>
                <a:cubicBezTo>
                  <a:pt x="3044631" y="3779681"/>
                  <a:pt x="3285029" y="3695856"/>
                  <a:pt x="3285029" y="3601502"/>
                </a:cubicBezTo>
                <a:cubicBezTo>
                  <a:pt x="3285027" y="3478779"/>
                  <a:pt x="2878330" y="3373868"/>
                  <a:pt x="2303834" y="3332250"/>
                </a:cubicBezTo>
                <a:close/>
                <a:moveTo>
                  <a:pt x="224780" y="3543083"/>
                </a:moveTo>
                <a:cubicBezTo>
                  <a:pt x="204188" y="3561953"/>
                  <a:pt x="193374" y="3581491"/>
                  <a:pt x="193374" y="3601503"/>
                </a:cubicBezTo>
                <a:cubicBezTo>
                  <a:pt x="193374" y="3761597"/>
                  <a:pt x="885464" y="3891378"/>
                  <a:pt x="1739200" y="3891378"/>
                </a:cubicBezTo>
                <a:lnTo>
                  <a:pt x="1763211" y="3890924"/>
                </a:lnTo>
                <a:cubicBezTo>
                  <a:pt x="1763475" y="3730950"/>
                  <a:pt x="1846055" y="3590294"/>
                  <a:pt x="1971184" y="3509473"/>
                </a:cubicBezTo>
                <a:lnTo>
                  <a:pt x="1919083" y="3315028"/>
                </a:lnTo>
                <a:cubicBezTo>
                  <a:pt x="1860093" y="3312287"/>
                  <a:pt x="1800058" y="3311628"/>
                  <a:pt x="1739202" y="3311628"/>
                </a:cubicBezTo>
                <a:cubicBezTo>
                  <a:pt x="992182" y="3311628"/>
                  <a:pt x="368923" y="3410992"/>
                  <a:pt x="224780" y="3543083"/>
                </a:cubicBezTo>
                <a:close/>
                <a:moveTo>
                  <a:pt x="806151" y="1092835"/>
                </a:moveTo>
                <a:cubicBezTo>
                  <a:pt x="628676" y="1265432"/>
                  <a:pt x="557357" y="1493226"/>
                  <a:pt x="543550" y="1674212"/>
                </a:cubicBezTo>
                <a:lnTo>
                  <a:pt x="441728" y="3005602"/>
                </a:lnTo>
                <a:cubicBezTo>
                  <a:pt x="438610" y="3070037"/>
                  <a:pt x="488316" y="3124800"/>
                  <a:pt x="552752" y="3127918"/>
                </a:cubicBezTo>
                <a:lnTo>
                  <a:pt x="571117" y="3128807"/>
                </a:lnTo>
                <a:cubicBezTo>
                  <a:pt x="635553" y="3131925"/>
                  <a:pt x="690316" y="3082219"/>
                  <a:pt x="693433" y="3017783"/>
                </a:cubicBezTo>
                <a:cubicBezTo>
                  <a:pt x="727374" y="2316475"/>
                  <a:pt x="701659" y="2413768"/>
                  <a:pt x="796789" y="1704301"/>
                </a:cubicBezTo>
                <a:cubicBezTo>
                  <a:pt x="820305" y="1497091"/>
                  <a:pt x="833536" y="1389927"/>
                  <a:pt x="1040726" y="1187927"/>
                </a:cubicBezTo>
                <a:cubicBezTo>
                  <a:pt x="1302172" y="951267"/>
                  <a:pt x="1160955" y="796219"/>
                  <a:pt x="888852" y="1022541"/>
                </a:cubicBezTo>
                <a:cubicBezTo>
                  <a:pt x="859024" y="1044648"/>
                  <a:pt x="831504" y="1068178"/>
                  <a:pt x="806151" y="1092835"/>
                </a:cubicBezTo>
                <a:close/>
                <a:moveTo>
                  <a:pt x="1536542" y="332502"/>
                </a:moveTo>
                <a:cubicBezTo>
                  <a:pt x="1490277" y="391748"/>
                  <a:pt x="1471485" y="469497"/>
                  <a:pt x="1489427" y="544816"/>
                </a:cubicBezTo>
                <a:cubicBezTo>
                  <a:pt x="1652710" y="513079"/>
                  <a:pt x="1822066" y="510840"/>
                  <a:pt x="1988094" y="544087"/>
                </a:cubicBezTo>
                <a:cubicBezTo>
                  <a:pt x="2011603" y="446945"/>
                  <a:pt x="1973964" y="344924"/>
                  <a:pt x="1892630" y="284450"/>
                </a:cubicBezTo>
                <a:cubicBezTo>
                  <a:pt x="1804889" y="219212"/>
                  <a:pt x="1685490" y="216590"/>
                  <a:pt x="1594972" y="277917"/>
                </a:cubicBezTo>
                <a:cubicBezTo>
                  <a:pt x="1572342" y="293249"/>
                  <a:pt x="1552755" y="311739"/>
                  <a:pt x="1536542" y="332502"/>
                </a:cubicBezTo>
                <a:close/>
                <a:moveTo>
                  <a:pt x="1403558" y="132679"/>
                </a:moveTo>
                <a:cubicBezTo>
                  <a:pt x="1422172" y="115245"/>
                  <a:pt x="1442316" y="99106"/>
                  <a:pt x="1463913" y="84474"/>
                </a:cubicBezTo>
                <a:cubicBezTo>
                  <a:pt x="1636683" y="-32580"/>
                  <a:pt x="1864582" y="-27578"/>
                  <a:pt x="2032050" y="96942"/>
                </a:cubicBezTo>
                <a:cubicBezTo>
                  <a:pt x="2191033" y="215151"/>
                  <a:pt x="2262548" y="416529"/>
                  <a:pt x="2214622" y="606677"/>
                </a:cubicBezTo>
                <a:cubicBezTo>
                  <a:pt x="2516958" y="722785"/>
                  <a:pt x="2795175" y="964284"/>
                  <a:pt x="2993719" y="1367716"/>
                </a:cubicBezTo>
                <a:cubicBezTo>
                  <a:pt x="3144703" y="1723426"/>
                  <a:pt x="3222501" y="1968311"/>
                  <a:pt x="3243962" y="2479782"/>
                </a:cubicBezTo>
                <a:cubicBezTo>
                  <a:pt x="3265423" y="2883394"/>
                  <a:pt x="3227178" y="2880525"/>
                  <a:pt x="3478449" y="3562850"/>
                </a:cubicBezTo>
                <a:lnTo>
                  <a:pt x="3471348" y="3562897"/>
                </a:lnTo>
                <a:cubicBezTo>
                  <a:pt x="3476429" y="3575355"/>
                  <a:pt x="3478257" y="3588369"/>
                  <a:pt x="3478256" y="3601503"/>
                </a:cubicBezTo>
                <a:cubicBezTo>
                  <a:pt x="3478256" y="3777378"/>
                  <a:pt x="3150470" y="3931647"/>
                  <a:pt x="2657797" y="4017694"/>
                </a:cubicBezTo>
                <a:cubicBezTo>
                  <a:pt x="2605086" y="4209442"/>
                  <a:pt x="2429009" y="4349349"/>
                  <a:pt x="2220254" y="4349349"/>
                </a:cubicBezTo>
                <a:cubicBezTo>
                  <a:pt x="2039425" y="4349349"/>
                  <a:pt x="1883116" y="4244370"/>
                  <a:pt x="1810477" y="4091287"/>
                </a:cubicBezTo>
                <a:cubicBezTo>
                  <a:pt x="1786841" y="4092167"/>
                  <a:pt x="1763078" y="4092303"/>
                  <a:pt x="1739202" y="4092303"/>
                </a:cubicBezTo>
                <a:cubicBezTo>
                  <a:pt x="778747" y="4092303"/>
                  <a:pt x="146" y="3872564"/>
                  <a:pt x="146" y="3601503"/>
                </a:cubicBezTo>
                <a:lnTo>
                  <a:pt x="2958" y="3585789"/>
                </a:lnTo>
                <a:lnTo>
                  <a:pt x="0" y="3585809"/>
                </a:lnTo>
                <a:lnTo>
                  <a:pt x="4960" y="3574599"/>
                </a:lnTo>
                <a:cubicBezTo>
                  <a:pt x="7744" y="3548733"/>
                  <a:pt x="19558" y="3523805"/>
                  <a:pt x="38043" y="3499774"/>
                </a:cubicBezTo>
                <a:cubicBezTo>
                  <a:pt x="212374" y="3085653"/>
                  <a:pt x="178399" y="2848667"/>
                  <a:pt x="180505" y="2442031"/>
                </a:cubicBezTo>
                <a:cubicBezTo>
                  <a:pt x="198934" y="1835481"/>
                  <a:pt x="351030" y="1502532"/>
                  <a:pt x="434022" y="1319862"/>
                </a:cubicBezTo>
                <a:cubicBezTo>
                  <a:pt x="482466" y="1213236"/>
                  <a:pt x="548576" y="1113252"/>
                  <a:pt x="628456" y="1022511"/>
                </a:cubicBezTo>
                <a:cubicBezTo>
                  <a:pt x="663405" y="982812"/>
                  <a:pt x="700987" y="944882"/>
                  <a:pt x="740880" y="908940"/>
                </a:cubicBezTo>
                <a:cubicBezTo>
                  <a:pt x="888526" y="775914"/>
                  <a:pt x="1067806" y="670105"/>
                  <a:pt x="1262306" y="602921"/>
                </a:cubicBezTo>
                <a:cubicBezTo>
                  <a:pt x="1220867" y="430764"/>
                  <a:pt x="1276608" y="251587"/>
                  <a:pt x="1403558" y="1326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5" name="Rectangle 9">
            <a:extLst>
              <a:ext uri="{FF2B5EF4-FFF2-40B4-BE49-F238E27FC236}">
                <a16:creationId xmlns:a16="http://schemas.microsoft.com/office/drawing/2014/main" id="{7BB588DF-ADC4-4EF0-87E0-9BA927D95419}"/>
              </a:ext>
            </a:extLst>
          </p:cNvPr>
          <p:cNvSpPr>
            <a:spLocks noChangeAspect="1"/>
          </p:cNvSpPr>
          <p:nvPr/>
        </p:nvSpPr>
        <p:spPr>
          <a:xfrm rot="18900000">
            <a:off x="8764738" y="2091339"/>
            <a:ext cx="248618" cy="159606"/>
          </a:xfrm>
          <a:custGeom>
            <a:avLst/>
            <a:gdLst/>
            <a:ahLst/>
            <a:cxnLst/>
            <a:rect l="l" t="t" r="r" b="b"/>
            <a:pathLst>
              <a:path w="4124304" h="2647702">
                <a:moveTo>
                  <a:pt x="1686761" y="960941"/>
                </a:moveTo>
                <a:cubicBezTo>
                  <a:pt x="1753842" y="1028021"/>
                  <a:pt x="1798471" y="1109050"/>
                  <a:pt x="1818618" y="1195219"/>
                </a:cubicBezTo>
                <a:lnTo>
                  <a:pt x="1357681" y="1195218"/>
                </a:lnTo>
                <a:cubicBezTo>
                  <a:pt x="1313297" y="1181285"/>
                  <a:pt x="1263467" y="1193011"/>
                  <a:pt x="1228239" y="1228239"/>
                </a:cubicBezTo>
                <a:cubicBezTo>
                  <a:pt x="1175433" y="1281044"/>
                  <a:pt x="1175433" y="1366658"/>
                  <a:pt x="1228239" y="1419463"/>
                </a:cubicBezTo>
                <a:cubicBezTo>
                  <a:pt x="1268711" y="1459935"/>
                  <a:pt x="1328455" y="1469389"/>
                  <a:pt x="1377667" y="1447218"/>
                </a:cubicBezTo>
                <a:lnTo>
                  <a:pt x="1820178" y="1447218"/>
                </a:lnTo>
                <a:cubicBezTo>
                  <a:pt x="1800316" y="1535281"/>
                  <a:pt x="1755235" y="1618288"/>
                  <a:pt x="1686761" y="1686762"/>
                </a:cubicBezTo>
                <a:cubicBezTo>
                  <a:pt x="1486331" y="1887192"/>
                  <a:pt x="1161370" y="1887192"/>
                  <a:pt x="960940" y="1686762"/>
                </a:cubicBezTo>
                <a:cubicBezTo>
                  <a:pt x="760510" y="1486332"/>
                  <a:pt x="760510" y="1161371"/>
                  <a:pt x="960940" y="960941"/>
                </a:cubicBezTo>
                <a:cubicBezTo>
                  <a:pt x="1161370" y="760511"/>
                  <a:pt x="1486331" y="760511"/>
                  <a:pt x="1686761" y="960941"/>
                </a:cubicBezTo>
                <a:close/>
                <a:moveTo>
                  <a:pt x="1990695" y="657007"/>
                </a:moveTo>
                <a:cubicBezTo>
                  <a:pt x="2141919" y="808231"/>
                  <a:pt x="2231048" y="998036"/>
                  <a:pt x="2254582" y="1195218"/>
                </a:cubicBezTo>
                <a:lnTo>
                  <a:pt x="2033623" y="1195218"/>
                </a:lnTo>
                <a:cubicBezTo>
                  <a:pt x="2009221" y="1055209"/>
                  <a:pt x="1942559" y="921354"/>
                  <a:pt x="1834453" y="813249"/>
                </a:cubicBezTo>
                <a:cubicBezTo>
                  <a:pt x="1552456" y="531251"/>
                  <a:pt x="1095246" y="531251"/>
                  <a:pt x="813248" y="813249"/>
                </a:cubicBezTo>
                <a:cubicBezTo>
                  <a:pt x="531251" y="1095246"/>
                  <a:pt x="531251" y="1552456"/>
                  <a:pt x="813248" y="1834454"/>
                </a:cubicBezTo>
                <a:cubicBezTo>
                  <a:pt x="1095246" y="2116452"/>
                  <a:pt x="1552456" y="2116452"/>
                  <a:pt x="1834453" y="1834454"/>
                </a:cubicBezTo>
                <a:cubicBezTo>
                  <a:pt x="1943898" y="1725009"/>
                  <a:pt x="2010867" y="1589173"/>
                  <a:pt x="2034128" y="1447218"/>
                </a:cubicBezTo>
                <a:lnTo>
                  <a:pt x="2255087" y="1447218"/>
                </a:lnTo>
                <a:cubicBezTo>
                  <a:pt x="2232632" y="1646282"/>
                  <a:pt x="2143266" y="1838124"/>
                  <a:pt x="1990695" y="1990695"/>
                </a:cubicBezTo>
                <a:cubicBezTo>
                  <a:pt x="1622407" y="2358984"/>
                  <a:pt x="1025295" y="2358984"/>
                  <a:pt x="657007" y="1990695"/>
                </a:cubicBezTo>
                <a:cubicBezTo>
                  <a:pt x="288719" y="1622407"/>
                  <a:pt x="288719" y="1025295"/>
                  <a:pt x="657007" y="657007"/>
                </a:cubicBezTo>
                <a:cubicBezTo>
                  <a:pt x="1025295" y="288719"/>
                  <a:pt x="1622407" y="288719"/>
                  <a:pt x="1990695" y="657007"/>
                </a:cubicBezTo>
                <a:close/>
                <a:moveTo>
                  <a:pt x="2331989" y="315713"/>
                </a:moveTo>
                <a:cubicBezTo>
                  <a:pt x="2577620" y="561344"/>
                  <a:pt x="2714888" y="874304"/>
                  <a:pt x="2743432" y="1195218"/>
                </a:cubicBezTo>
                <a:lnTo>
                  <a:pt x="2495534" y="1195219"/>
                </a:lnTo>
                <a:cubicBezTo>
                  <a:pt x="2468062" y="937544"/>
                  <a:pt x="2355257" y="687433"/>
                  <a:pt x="2157763" y="489939"/>
                </a:cubicBezTo>
                <a:cubicBezTo>
                  <a:pt x="1697206" y="29382"/>
                  <a:pt x="950496" y="29382"/>
                  <a:pt x="489939" y="489939"/>
                </a:cubicBezTo>
                <a:cubicBezTo>
                  <a:pt x="29381" y="950496"/>
                  <a:pt x="29381" y="1697206"/>
                  <a:pt x="489939" y="2157764"/>
                </a:cubicBezTo>
                <a:cubicBezTo>
                  <a:pt x="950496" y="2618321"/>
                  <a:pt x="1697206" y="2618321"/>
                  <a:pt x="2157763" y="2157764"/>
                </a:cubicBezTo>
                <a:cubicBezTo>
                  <a:pt x="2356608" y="1958919"/>
                  <a:pt x="2469602" y="1706733"/>
                  <a:pt x="2496294" y="1447218"/>
                </a:cubicBezTo>
                <a:lnTo>
                  <a:pt x="2743684" y="1447218"/>
                </a:lnTo>
                <a:cubicBezTo>
                  <a:pt x="2716382" y="1769985"/>
                  <a:pt x="2578960" y="2085019"/>
                  <a:pt x="2331989" y="2331990"/>
                </a:cubicBezTo>
                <a:cubicBezTo>
                  <a:pt x="1775210" y="2888769"/>
                  <a:pt x="872492" y="2888769"/>
                  <a:pt x="315712" y="2331990"/>
                </a:cubicBezTo>
                <a:cubicBezTo>
                  <a:pt x="-241067" y="1775210"/>
                  <a:pt x="-241067" y="872492"/>
                  <a:pt x="315712" y="315713"/>
                </a:cubicBezTo>
                <a:cubicBezTo>
                  <a:pt x="872492" y="-241067"/>
                  <a:pt x="1775210" y="-241067"/>
                  <a:pt x="2331989" y="315713"/>
                </a:cubicBezTo>
                <a:close/>
                <a:moveTo>
                  <a:pt x="2647702" y="0"/>
                </a:moveTo>
                <a:cubicBezTo>
                  <a:pt x="2980508" y="332806"/>
                  <a:pt x="3161825" y="759734"/>
                  <a:pt x="3189918" y="1195218"/>
                </a:cubicBezTo>
                <a:lnTo>
                  <a:pt x="2940090" y="1195219"/>
                </a:lnTo>
                <a:cubicBezTo>
                  <a:pt x="2911774" y="823816"/>
                  <a:pt x="2755074" y="460681"/>
                  <a:pt x="2471047" y="176655"/>
                </a:cubicBezTo>
                <a:cubicBezTo>
                  <a:pt x="1837468" y="-456924"/>
                  <a:pt x="810233" y="-456924"/>
                  <a:pt x="176654" y="176655"/>
                </a:cubicBezTo>
                <a:cubicBezTo>
                  <a:pt x="-456925" y="810234"/>
                  <a:pt x="-456925" y="1837469"/>
                  <a:pt x="176654" y="2471048"/>
                </a:cubicBezTo>
                <a:cubicBezTo>
                  <a:pt x="810233" y="3104627"/>
                  <a:pt x="1837468" y="3104627"/>
                  <a:pt x="2471047" y="2471048"/>
                </a:cubicBezTo>
                <a:cubicBezTo>
                  <a:pt x="2756414" y="2185682"/>
                  <a:pt x="2913250" y="1820457"/>
                  <a:pt x="2940341" y="1447218"/>
                </a:cubicBezTo>
                <a:lnTo>
                  <a:pt x="3190169" y="1447219"/>
                </a:lnTo>
                <a:cubicBezTo>
                  <a:pt x="3163284" y="1884525"/>
                  <a:pt x="2981849" y="2313555"/>
                  <a:pt x="2647702" y="2647702"/>
                </a:cubicBezTo>
                <a:cubicBezTo>
                  <a:pt x="1916559" y="3378845"/>
                  <a:pt x="731143" y="3378845"/>
                  <a:pt x="0" y="2647702"/>
                </a:cubicBezTo>
                <a:cubicBezTo>
                  <a:pt x="-731143" y="1916559"/>
                  <a:pt x="-731143" y="731143"/>
                  <a:pt x="0" y="0"/>
                </a:cubicBezTo>
                <a:cubicBezTo>
                  <a:pt x="731143" y="-731142"/>
                  <a:pt x="1916559" y="-731142"/>
                  <a:pt x="2647702" y="0"/>
                </a:cubicBezTo>
                <a:close/>
                <a:moveTo>
                  <a:pt x="4124304" y="1067606"/>
                </a:moveTo>
                <a:lnTo>
                  <a:pt x="3881988" y="1309922"/>
                </a:lnTo>
                <a:lnTo>
                  <a:pt x="4124304" y="1552238"/>
                </a:lnTo>
                <a:lnTo>
                  <a:pt x="3582443" y="1552238"/>
                </a:lnTo>
                <a:lnTo>
                  <a:pt x="3423422" y="1393218"/>
                </a:lnTo>
                <a:lnTo>
                  <a:pt x="1314873" y="1393218"/>
                </a:lnTo>
                <a:cubicBezTo>
                  <a:pt x="1275517" y="1350840"/>
                  <a:pt x="1278327" y="1311274"/>
                  <a:pt x="1314873" y="1249218"/>
                </a:cubicBezTo>
                <a:lnTo>
                  <a:pt x="3400831" y="1249218"/>
                </a:lnTo>
                <a:lnTo>
                  <a:pt x="3582443" y="10676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6" name="Rectangle 1">
            <a:extLst>
              <a:ext uri="{FF2B5EF4-FFF2-40B4-BE49-F238E27FC236}">
                <a16:creationId xmlns:a16="http://schemas.microsoft.com/office/drawing/2014/main" id="{2CC697D6-2234-4E95-820F-B417529001C5}"/>
              </a:ext>
            </a:extLst>
          </p:cNvPr>
          <p:cNvSpPr/>
          <p:nvPr/>
        </p:nvSpPr>
        <p:spPr>
          <a:xfrm>
            <a:off x="8096489" y="2185442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7" name="Chord 3">
            <a:extLst>
              <a:ext uri="{FF2B5EF4-FFF2-40B4-BE49-F238E27FC236}">
                <a16:creationId xmlns:a16="http://schemas.microsoft.com/office/drawing/2014/main" id="{C073B7DB-385B-47A1-95A4-98C11547C927}"/>
              </a:ext>
            </a:extLst>
          </p:cNvPr>
          <p:cNvSpPr/>
          <p:nvPr/>
        </p:nvSpPr>
        <p:spPr>
          <a:xfrm rot="5400000">
            <a:off x="8980108" y="2235468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8" name="Rounded Rectangle 1">
            <a:extLst>
              <a:ext uri="{FF2B5EF4-FFF2-40B4-BE49-F238E27FC236}">
                <a16:creationId xmlns:a16="http://schemas.microsoft.com/office/drawing/2014/main" id="{E52EA2BC-F64F-49C8-9B51-A35CB8FB542F}"/>
              </a:ext>
            </a:extLst>
          </p:cNvPr>
          <p:cNvSpPr/>
          <p:nvPr/>
        </p:nvSpPr>
        <p:spPr>
          <a:xfrm>
            <a:off x="8627159" y="2349760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03E428C3-B803-47F7-9631-532A5F2A767D}"/>
              </a:ext>
            </a:extLst>
          </p:cNvPr>
          <p:cNvGrpSpPr/>
          <p:nvPr/>
        </p:nvGrpSpPr>
        <p:grpSpPr>
          <a:xfrm>
            <a:off x="7443523" y="2691468"/>
            <a:ext cx="232418" cy="232077"/>
            <a:chOff x="2611714" y="1452659"/>
            <a:chExt cx="3963104" cy="3957283"/>
          </a:xfrm>
          <a:solidFill>
            <a:schemeClr val="accent4"/>
          </a:solidFill>
        </p:grpSpPr>
        <p:sp>
          <p:nvSpPr>
            <p:cNvPr id="240" name="Round Same Side Corner Rectangle 4">
              <a:extLst>
                <a:ext uri="{FF2B5EF4-FFF2-40B4-BE49-F238E27FC236}">
                  <a16:creationId xmlns:a16="http://schemas.microsoft.com/office/drawing/2014/main" id="{063AFE49-C1CA-4609-9E73-FB233DE5B151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1" name="Round Same Side Corner Rectangle 6">
              <a:extLst>
                <a:ext uri="{FF2B5EF4-FFF2-40B4-BE49-F238E27FC236}">
                  <a16:creationId xmlns:a16="http://schemas.microsoft.com/office/drawing/2014/main" id="{6C29231A-CAAA-4706-985F-B5D2B42F3832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2" name="Round Same Side Corner Rectangle 8">
              <a:extLst>
                <a:ext uri="{FF2B5EF4-FFF2-40B4-BE49-F238E27FC236}">
                  <a16:creationId xmlns:a16="http://schemas.microsoft.com/office/drawing/2014/main" id="{6A513001-8983-4E9E-A536-BF4C641C00A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3" name="Rounded Rectangle 1">
            <a:extLst>
              <a:ext uri="{FF2B5EF4-FFF2-40B4-BE49-F238E27FC236}">
                <a16:creationId xmlns:a16="http://schemas.microsoft.com/office/drawing/2014/main" id="{D1192711-E290-458E-9BFA-9E5ADB00AC8E}"/>
              </a:ext>
            </a:extLst>
          </p:cNvPr>
          <p:cNvSpPr>
            <a:spLocks noChangeAspect="1"/>
          </p:cNvSpPr>
          <p:nvPr/>
        </p:nvSpPr>
        <p:spPr>
          <a:xfrm>
            <a:off x="8163591" y="2773073"/>
            <a:ext cx="235903" cy="235434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4" name="Trapezoid 22">
            <a:extLst>
              <a:ext uri="{FF2B5EF4-FFF2-40B4-BE49-F238E27FC236}">
                <a16:creationId xmlns:a16="http://schemas.microsoft.com/office/drawing/2014/main" id="{AB6D3A25-CD14-4039-BBFD-23AAAB5400DF}"/>
              </a:ext>
            </a:extLst>
          </p:cNvPr>
          <p:cNvSpPr/>
          <p:nvPr/>
        </p:nvSpPr>
        <p:spPr>
          <a:xfrm>
            <a:off x="7938361" y="2499386"/>
            <a:ext cx="288487" cy="244573"/>
          </a:xfrm>
          <a:custGeom>
            <a:avLst/>
            <a:gdLst/>
            <a:ahLst/>
            <a:cxnLst/>
            <a:rect l="l" t="t" r="r" b="b"/>
            <a:pathLst>
              <a:path w="3929308" h="3331154">
                <a:moveTo>
                  <a:pt x="788477" y="1689434"/>
                </a:moveTo>
                <a:lnTo>
                  <a:pt x="1964654" y="2336068"/>
                </a:lnTo>
                <a:lnTo>
                  <a:pt x="3140831" y="1689434"/>
                </a:lnTo>
                <a:lnTo>
                  <a:pt x="3140831" y="2336029"/>
                </a:lnTo>
                <a:cubicBezTo>
                  <a:pt x="2912808" y="2403956"/>
                  <a:pt x="2676635" y="2511091"/>
                  <a:pt x="2447045" y="2655590"/>
                </a:cubicBezTo>
                <a:cubicBezTo>
                  <a:pt x="2264769" y="2770311"/>
                  <a:pt x="2101931" y="2898960"/>
                  <a:pt x="1962961" y="3035762"/>
                </a:cubicBezTo>
                <a:cubicBezTo>
                  <a:pt x="1829182" y="2917724"/>
                  <a:pt x="1675853" y="2808259"/>
                  <a:pt x="1507050" y="2710800"/>
                </a:cubicBezTo>
                <a:cubicBezTo>
                  <a:pt x="1267651" y="2572583"/>
                  <a:pt x="1022900" y="2473396"/>
                  <a:pt x="788477" y="2414520"/>
                </a:cubicBezTo>
                <a:close/>
                <a:moveTo>
                  <a:pt x="1964654" y="0"/>
                </a:moveTo>
                <a:lnTo>
                  <a:pt x="3929308" y="1080120"/>
                </a:lnTo>
                <a:lnTo>
                  <a:pt x="3632426" y="1243339"/>
                </a:lnTo>
                <a:lnTo>
                  <a:pt x="3632426" y="2137129"/>
                </a:lnTo>
                <a:cubicBezTo>
                  <a:pt x="3679576" y="2160844"/>
                  <a:pt x="3710722" y="2210044"/>
                  <a:pt x="3710722" y="2266518"/>
                </a:cubicBezTo>
                <a:cubicBezTo>
                  <a:pt x="3710722" y="2322438"/>
                  <a:pt x="3680185" y="2371225"/>
                  <a:pt x="3633697" y="2395050"/>
                </a:cubicBezTo>
                <a:lnTo>
                  <a:pt x="3639607" y="2395050"/>
                </a:lnTo>
                <a:lnTo>
                  <a:pt x="3737788" y="3331154"/>
                </a:lnTo>
                <a:lnTo>
                  <a:pt x="3383048" y="3331154"/>
                </a:lnTo>
                <a:lnTo>
                  <a:pt x="3481229" y="2395050"/>
                </a:lnTo>
                <a:lnTo>
                  <a:pt x="3487140" y="2395050"/>
                </a:lnTo>
                <a:cubicBezTo>
                  <a:pt x="3440652" y="2371225"/>
                  <a:pt x="3410114" y="2322438"/>
                  <a:pt x="3410114" y="2266518"/>
                </a:cubicBezTo>
                <a:cubicBezTo>
                  <a:pt x="3410114" y="2210044"/>
                  <a:pt x="3441260" y="2160844"/>
                  <a:pt x="3488410" y="2137129"/>
                </a:cubicBezTo>
                <a:lnTo>
                  <a:pt x="3488410" y="1322516"/>
                </a:lnTo>
                <a:lnTo>
                  <a:pt x="1964654" y="2160241"/>
                </a:lnTo>
                <a:lnTo>
                  <a:pt x="0" y="1080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9665D27-9749-4520-B224-B981A7775449}"/>
              </a:ext>
            </a:extLst>
          </p:cNvPr>
          <p:cNvGrpSpPr/>
          <p:nvPr/>
        </p:nvGrpSpPr>
        <p:grpSpPr>
          <a:xfrm>
            <a:off x="8262801" y="247939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246" name="Oval 3">
              <a:extLst>
                <a:ext uri="{FF2B5EF4-FFF2-40B4-BE49-F238E27FC236}">
                  <a16:creationId xmlns:a16="http://schemas.microsoft.com/office/drawing/2014/main" id="{9BF8DDB2-92E5-4B35-9222-5B59C8F7D153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6">
              <a:extLst>
                <a:ext uri="{FF2B5EF4-FFF2-40B4-BE49-F238E27FC236}">
                  <a16:creationId xmlns:a16="http://schemas.microsoft.com/office/drawing/2014/main" id="{C50C660F-6E20-46CD-B72E-86E20E33256D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48" name="Rounded Rectangle 12">
            <a:extLst>
              <a:ext uri="{FF2B5EF4-FFF2-40B4-BE49-F238E27FC236}">
                <a16:creationId xmlns:a16="http://schemas.microsoft.com/office/drawing/2014/main" id="{895D2BFF-5A88-4CB9-AA32-A34DEB83CA23}"/>
              </a:ext>
            </a:extLst>
          </p:cNvPr>
          <p:cNvSpPr/>
          <p:nvPr/>
        </p:nvSpPr>
        <p:spPr>
          <a:xfrm>
            <a:off x="8139791" y="3127768"/>
            <a:ext cx="200286" cy="23867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9" name="Oval 1">
            <a:extLst>
              <a:ext uri="{FF2B5EF4-FFF2-40B4-BE49-F238E27FC236}">
                <a16:creationId xmlns:a16="http://schemas.microsoft.com/office/drawing/2014/main" id="{52443C48-20E4-4968-B32F-6B5443153057}"/>
              </a:ext>
            </a:extLst>
          </p:cNvPr>
          <p:cNvSpPr/>
          <p:nvPr/>
        </p:nvSpPr>
        <p:spPr>
          <a:xfrm>
            <a:off x="10579065" y="4018732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0" name="Oval 1">
            <a:extLst>
              <a:ext uri="{FF2B5EF4-FFF2-40B4-BE49-F238E27FC236}">
                <a16:creationId xmlns:a16="http://schemas.microsoft.com/office/drawing/2014/main" id="{14D74C01-E6D3-4224-AAE2-515DEC68B463}"/>
              </a:ext>
            </a:extLst>
          </p:cNvPr>
          <p:cNvSpPr/>
          <p:nvPr/>
        </p:nvSpPr>
        <p:spPr>
          <a:xfrm>
            <a:off x="1066846" y="3314228"/>
            <a:ext cx="228122" cy="291543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1" name="Rectangle 5">
            <a:extLst>
              <a:ext uri="{FF2B5EF4-FFF2-40B4-BE49-F238E27FC236}">
                <a16:creationId xmlns:a16="http://schemas.microsoft.com/office/drawing/2014/main" id="{13604B25-5C8A-49B1-849D-553483489EB3}"/>
              </a:ext>
            </a:extLst>
          </p:cNvPr>
          <p:cNvSpPr/>
          <p:nvPr/>
        </p:nvSpPr>
        <p:spPr>
          <a:xfrm>
            <a:off x="9755600" y="1941369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2" name="Isosceles Triangle 4">
            <a:extLst>
              <a:ext uri="{FF2B5EF4-FFF2-40B4-BE49-F238E27FC236}">
                <a16:creationId xmlns:a16="http://schemas.microsoft.com/office/drawing/2014/main" id="{D3B9050B-D020-472F-8446-BC7D29D70991}"/>
              </a:ext>
            </a:extLst>
          </p:cNvPr>
          <p:cNvSpPr/>
          <p:nvPr/>
        </p:nvSpPr>
        <p:spPr>
          <a:xfrm>
            <a:off x="10800809" y="3531145"/>
            <a:ext cx="294437" cy="291978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31C7A03-DA52-4513-A88E-E93E7182D1E0}"/>
              </a:ext>
            </a:extLst>
          </p:cNvPr>
          <p:cNvGrpSpPr>
            <a:grpSpLocks noChangeAspect="1"/>
          </p:cNvGrpSpPr>
          <p:nvPr/>
        </p:nvGrpSpPr>
        <p:grpSpPr>
          <a:xfrm>
            <a:off x="10798919" y="3280869"/>
            <a:ext cx="248616" cy="204130"/>
            <a:chOff x="2446370" y="1521596"/>
            <a:chExt cx="4023730" cy="3303732"/>
          </a:xfrm>
          <a:solidFill>
            <a:schemeClr val="accent3"/>
          </a:solidFill>
        </p:grpSpPr>
        <p:sp>
          <p:nvSpPr>
            <p:cNvPr id="254" name="Donut 260">
              <a:extLst>
                <a:ext uri="{FF2B5EF4-FFF2-40B4-BE49-F238E27FC236}">
                  <a16:creationId xmlns:a16="http://schemas.microsoft.com/office/drawing/2014/main" id="{E58AC98D-84E8-4FB5-BB4B-E1A3D69B1AC0}"/>
                </a:ext>
              </a:extLst>
            </p:cNvPr>
            <p:cNvSpPr/>
            <p:nvPr/>
          </p:nvSpPr>
          <p:spPr>
            <a:xfrm rot="2700000">
              <a:off x="4206245" y="1521596"/>
              <a:ext cx="2263856" cy="2263855"/>
            </a:xfrm>
            <a:prstGeom prst="donut">
              <a:avLst>
                <a:gd name="adj" fmla="val 13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55" name="Rounded Rectangle 261">
              <a:extLst>
                <a:ext uri="{FF2B5EF4-FFF2-40B4-BE49-F238E27FC236}">
                  <a16:creationId xmlns:a16="http://schemas.microsoft.com/office/drawing/2014/main" id="{54A52544-BCDB-491D-BB44-00B1DF03A825}"/>
                </a:ext>
              </a:extLst>
            </p:cNvPr>
            <p:cNvSpPr/>
            <p:nvPr/>
          </p:nvSpPr>
          <p:spPr>
            <a:xfrm rot="2700000">
              <a:off x="4043702" y="3353994"/>
              <a:ext cx="900000" cy="288000"/>
            </a:xfrm>
            <a:prstGeom prst="roundRect">
              <a:avLst>
                <a:gd name="adj" fmla="val 39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6" name="Round Same Side Corner Rectangle 262">
              <a:extLst>
                <a:ext uri="{FF2B5EF4-FFF2-40B4-BE49-F238E27FC236}">
                  <a16:creationId xmlns:a16="http://schemas.microsoft.com/office/drawing/2014/main" id="{6E75DD9F-1DD5-4AA2-9C23-666856215684}"/>
                </a:ext>
              </a:extLst>
            </p:cNvPr>
            <p:cNvSpPr/>
            <p:nvPr/>
          </p:nvSpPr>
          <p:spPr>
            <a:xfrm rot="13500000">
              <a:off x="3166370" y="3385328"/>
              <a:ext cx="720000" cy="21600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Block Arc 256">
              <a:extLst>
                <a:ext uri="{FF2B5EF4-FFF2-40B4-BE49-F238E27FC236}">
                  <a16:creationId xmlns:a16="http://schemas.microsoft.com/office/drawing/2014/main" id="{AA7BC384-1D67-4708-9ECB-C6BBAAE1900A}"/>
                </a:ext>
              </a:extLst>
            </p:cNvPr>
            <p:cNvSpPr/>
            <p:nvPr/>
          </p:nvSpPr>
          <p:spPr>
            <a:xfrm rot="15300000">
              <a:off x="4700714" y="1933443"/>
              <a:ext cx="1440160" cy="1440160"/>
            </a:xfrm>
            <a:prstGeom prst="blockArc">
              <a:avLst>
                <a:gd name="adj1" fmla="val 12898678"/>
                <a:gd name="adj2" fmla="val 21131201"/>
                <a:gd name="adj3" fmla="val 71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58" name="Frame 1">
            <a:extLst>
              <a:ext uri="{FF2B5EF4-FFF2-40B4-BE49-F238E27FC236}">
                <a16:creationId xmlns:a16="http://schemas.microsoft.com/office/drawing/2014/main" id="{E0A6840C-E8F0-43E1-9269-FE2540D491B6}"/>
              </a:ext>
            </a:extLst>
          </p:cNvPr>
          <p:cNvSpPr/>
          <p:nvPr/>
        </p:nvSpPr>
        <p:spPr>
          <a:xfrm>
            <a:off x="10852409" y="3891829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9" name="Rectangle 1">
            <a:extLst>
              <a:ext uri="{FF2B5EF4-FFF2-40B4-BE49-F238E27FC236}">
                <a16:creationId xmlns:a16="http://schemas.microsoft.com/office/drawing/2014/main" id="{1EE55229-8639-463A-A5C6-B8B271D2766E}"/>
              </a:ext>
            </a:extLst>
          </p:cNvPr>
          <p:cNvSpPr/>
          <p:nvPr/>
        </p:nvSpPr>
        <p:spPr>
          <a:xfrm>
            <a:off x="9113112" y="1900296"/>
            <a:ext cx="239474" cy="236421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BC10A22-FCD2-4BCE-8F46-AC30A6A5352B}"/>
              </a:ext>
            </a:extLst>
          </p:cNvPr>
          <p:cNvGrpSpPr/>
          <p:nvPr/>
        </p:nvGrpSpPr>
        <p:grpSpPr>
          <a:xfrm>
            <a:off x="6711426" y="1893896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261" name="Rectangle 4">
              <a:extLst>
                <a:ext uri="{FF2B5EF4-FFF2-40B4-BE49-F238E27FC236}">
                  <a16:creationId xmlns:a16="http://schemas.microsoft.com/office/drawing/2014/main" id="{A948C32F-8311-463F-A2FB-4CF62109D39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2" name="Parallelogram 6">
              <a:extLst>
                <a:ext uri="{FF2B5EF4-FFF2-40B4-BE49-F238E27FC236}">
                  <a16:creationId xmlns:a16="http://schemas.microsoft.com/office/drawing/2014/main" id="{5E16C735-B184-423E-AC45-8B896E2189F6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3" name="Parallelogram 6">
              <a:extLst>
                <a:ext uri="{FF2B5EF4-FFF2-40B4-BE49-F238E27FC236}">
                  <a16:creationId xmlns:a16="http://schemas.microsoft.com/office/drawing/2014/main" id="{229F8BF0-4EC6-4217-A9C6-520D8FB5A332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4" name="Parallelogram 6">
              <a:extLst>
                <a:ext uri="{FF2B5EF4-FFF2-40B4-BE49-F238E27FC236}">
                  <a16:creationId xmlns:a16="http://schemas.microsoft.com/office/drawing/2014/main" id="{4AF893D2-0254-4242-900F-58C3C3A1464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5" name="Parallelogram 6">
              <a:extLst>
                <a:ext uri="{FF2B5EF4-FFF2-40B4-BE49-F238E27FC236}">
                  <a16:creationId xmlns:a16="http://schemas.microsoft.com/office/drawing/2014/main" id="{B849D29B-29B3-4DBC-814C-E5D82CFECDA6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6" name="Rectangle 4">
              <a:extLst>
                <a:ext uri="{FF2B5EF4-FFF2-40B4-BE49-F238E27FC236}">
                  <a16:creationId xmlns:a16="http://schemas.microsoft.com/office/drawing/2014/main" id="{6684DD87-8371-46DD-B50C-2F4CEC86A07B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7" name="Parallelogram 6">
              <a:extLst>
                <a:ext uri="{FF2B5EF4-FFF2-40B4-BE49-F238E27FC236}">
                  <a16:creationId xmlns:a16="http://schemas.microsoft.com/office/drawing/2014/main" id="{49ECC606-BF07-4DCF-B7BD-5762057BFCFB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8" name="Parallelogram 6">
              <a:extLst>
                <a:ext uri="{FF2B5EF4-FFF2-40B4-BE49-F238E27FC236}">
                  <a16:creationId xmlns:a16="http://schemas.microsoft.com/office/drawing/2014/main" id="{D2AB627B-FED2-4237-93EF-590649A82BF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9" name="Parallelogram 6">
              <a:extLst>
                <a:ext uri="{FF2B5EF4-FFF2-40B4-BE49-F238E27FC236}">
                  <a16:creationId xmlns:a16="http://schemas.microsoft.com/office/drawing/2014/main" id="{FF45E82B-5ABE-41D1-A331-A0E5E2C019F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0" name="Parallelogram 6">
              <a:extLst>
                <a:ext uri="{FF2B5EF4-FFF2-40B4-BE49-F238E27FC236}">
                  <a16:creationId xmlns:a16="http://schemas.microsoft.com/office/drawing/2014/main" id="{F8F5EA40-4217-4861-97AE-AE83883B7DF5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1" name="Rectangle 4">
              <a:extLst>
                <a:ext uri="{FF2B5EF4-FFF2-40B4-BE49-F238E27FC236}">
                  <a16:creationId xmlns:a16="http://schemas.microsoft.com/office/drawing/2014/main" id="{D36ED211-2526-4332-A371-5793DBA98A27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2" name="Parallelogram 6">
              <a:extLst>
                <a:ext uri="{FF2B5EF4-FFF2-40B4-BE49-F238E27FC236}">
                  <a16:creationId xmlns:a16="http://schemas.microsoft.com/office/drawing/2014/main" id="{34B35FAD-EA6F-4313-A2D7-D68379DD35D7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3" name="Parallelogram 6">
              <a:extLst>
                <a:ext uri="{FF2B5EF4-FFF2-40B4-BE49-F238E27FC236}">
                  <a16:creationId xmlns:a16="http://schemas.microsoft.com/office/drawing/2014/main" id="{5B6084F1-8D91-461D-BA40-4F2842666B2E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4" name="Parallelogram 6">
              <a:extLst>
                <a:ext uri="{FF2B5EF4-FFF2-40B4-BE49-F238E27FC236}">
                  <a16:creationId xmlns:a16="http://schemas.microsoft.com/office/drawing/2014/main" id="{CE88159E-C20F-4F74-98B0-93C15CEDF120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5" name="Parallelogram 6">
              <a:extLst>
                <a:ext uri="{FF2B5EF4-FFF2-40B4-BE49-F238E27FC236}">
                  <a16:creationId xmlns:a16="http://schemas.microsoft.com/office/drawing/2014/main" id="{2EF7A391-906D-403D-9DB8-51D4E3B6B0F4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6" name="Rectangle 7">
              <a:extLst>
                <a:ext uri="{FF2B5EF4-FFF2-40B4-BE49-F238E27FC236}">
                  <a16:creationId xmlns:a16="http://schemas.microsoft.com/office/drawing/2014/main" id="{812592A9-9B2A-4E96-A659-9CCA5E939AD1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7" name="Rectangle 4">
              <a:extLst>
                <a:ext uri="{FF2B5EF4-FFF2-40B4-BE49-F238E27FC236}">
                  <a16:creationId xmlns:a16="http://schemas.microsoft.com/office/drawing/2014/main" id="{55FF4E0C-6F5F-4281-8607-7C6361A3537E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8" name="Rectangle 4">
              <a:extLst>
                <a:ext uri="{FF2B5EF4-FFF2-40B4-BE49-F238E27FC236}">
                  <a16:creationId xmlns:a16="http://schemas.microsoft.com/office/drawing/2014/main" id="{0D7BC522-C156-4156-A278-F5F9E11031D7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9" name="Rectangle 4">
              <a:extLst>
                <a:ext uri="{FF2B5EF4-FFF2-40B4-BE49-F238E27FC236}">
                  <a16:creationId xmlns:a16="http://schemas.microsoft.com/office/drawing/2014/main" id="{2810AFDC-8ADB-40BA-B769-23B65D55E313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0" name="Rectangle 4">
              <a:extLst>
                <a:ext uri="{FF2B5EF4-FFF2-40B4-BE49-F238E27FC236}">
                  <a16:creationId xmlns:a16="http://schemas.microsoft.com/office/drawing/2014/main" id="{5D7FDB1E-2B8F-4630-A469-B30AB5D6241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1" name="Rectangle 4">
              <a:extLst>
                <a:ext uri="{FF2B5EF4-FFF2-40B4-BE49-F238E27FC236}">
                  <a16:creationId xmlns:a16="http://schemas.microsoft.com/office/drawing/2014/main" id="{5E3D7D41-CFBA-4984-B53E-0975E2E0CCD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2" name="Rectangle 4">
              <a:extLst>
                <a:ext uri="{FF2B5EF4-FFF2-40B4-BE49-F238E27FC236}">
                  <a16:creationId xmlns:a16="http://schemas.microsoft.com/office/drawing/2014/main" id="{519138F7-ABDE-4680-9298-61F142CDDAFC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7ECF1672-0E9C-48EF-B7A4-2B670622EC0F}"/>
              </a:ext>
            </a:extLst>
          </p:cNvPr>
          <p:cNvGrpSpPr/>
          <p:nvPr/>
        </p:nvGrpSpPr>
        <p:grpSpPr>
          <a:xfrm>
            <a:off x="10077658" y="1932675"/>
            <a:ext cx="247566" cy="249222"/>
            <a:chOff x="2612260" y="1422267"/>
            <a:chExt cx="3975964" cy="4002557"/>
          </a:xfrm>
          <a:solidFill>
            <a:schemeClr val="accent3"/>
          </a:solidFill>
        </p:grpSpPr>
        <p:sp>
          <p:nvSpPr>
            <p:cNvPr id="284" name="Rectangle 4">
              <a:extLst>
                <a:ext uri="{FF2B5EF4-FFF2-40B4-BE49-F238E27FC236}">
                  <a16:creationId xmlns:a16="http://schemas.microsoft.com/office/drawing/2014/main" id="{1633447F-339B-4EF2-82F3-711FFEBE08B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5" name="Parallelogram 6">
              <a:extLst>
                <a:ext uri="{FF2B5EF4-FFF2-40B4-BE49-F238E27FC236}">
                  <a16:creationId xmlns:a16="http://schemas.microsoft.com/office/drawing/2014/main" id="{0B8C8FDE-B75C-420F-B60E-14AF87C7D6F9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6" name="Parallelogram 6">
              <a:extLst>
                <a:ext uri="{FF2B5EF4-FFF2-40B4-BE49-F238E27FC236}">
                  <a16:creationId xmlns:a16="http://schemas.microsoft.com/office/drawing/2014/main" id="{F12D73E4-360E-43D7-A94F-7A9090E43E7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7" name="Parallelogram 6">
              <a:extLst>
                <a:ext uri="{FF2B5EF4-FFF2-40B4-BE49-F238E27FC236}">
                  <a16:creationId xmlns:a16="http://schemas.microsoft.com/office/drawing/2014/main" id="{CADCB5EC-C163-4A32-A008-267C826E1E6B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8" name="Parallelogram 6">
              <a:extLst>
                <a:ext uri="{FF2B5EF4-FFF2-40B4-BE49-F238E27FC236}">
                  <a16:creationId xmlns:a16="http://schemas.microsoft.com/office/drawing/2014/main" id="{8FF3D516-25CC-410C-A9C7-D87162083E8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9" name="Rectangle 4">
              <a:extLst>
                <a:ext uri="{FF2B5EF4-FFF2-40B4-BE49-F238E27FC236}">
                  <a16:creationId xmlns:a16="http://schemas.microsoft.com/office/drawing/2014/main" id="{6C3538FC-F2BA-47E9-B61D-3B9EE2E7230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0" name="Parallelogram 6">
              <a:extLst>
                <a:ext uri="{FF2B5EF4-FFF2-40B4-BE49-F238E27FC236}">
                  <a16:creationId xmlns:a16="http://schemas.microsoft.com/office/drawing/2014/main" id="{CCAE8254-53E3-49C6-B1B7-A06495B79DE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1" name="Parallelogram 6">
              <a:extLst>
                <a:ext uri="{FF2B5EF4-FFF2-40B4-BE49-F238E27FC236}">
                  <a16:creationId xmlns:a16="http://schemas.microsoft.com/office/drawing/2014/main" id="{303C80A7-857E-4D6D-AD72-437D861488AF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2" name="Parallelogram 6">
              <a:extLst>
                <a:ext uri="{FF2B5EF4-FFF2-40B4-BE49-F238E27FC236}">
                  <a16:creationId xmlns:a16="http://schemas.microsoft.com/office/drawing/2014/main" id="{67B229AC-9C50-4A24-A398-AF93E2E4A68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3" name="Parallelogram 6">
              <a:extLst>
                <a:ext uri="{FF2B5EF4-FFF2-40B4-BE49-F238E27FC236}">
                  <a16:creationId xmlns:a16="http://schemas.microsoft.com/office/drawing/2014/main" id="{921105BE-46B5-4E01-9680-8DC7F7C9393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4" name="Rectangle 4">
              <a:extLst>
                <a:ext uri="{FF2B5EF4-FFF2-40B4-BE49-F238E27FC236}">
                  <a16:creationId xmlns:a16="http://schemas.microsoft.com/office/drawing/2014/main" id="{5D811C0F-BE28-4982-947D-D7B5701F3A52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5" name="Parallelogram 6">
              <a:extLst>
                <a:ext uri="{FF2B5EF4-FFF2-40B4-BE49-F238E27FC236}">
                  <a16:creationId xmlns:a16="http://schemas.microsoft.com/office/drawing/2014/main" id="{317187F4-2FCC-42E5-A132-799B78994726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6" name="Parallelogram 6">
              <a:extLst>
                <a:ext uri="{FF2B5EF4-FFF2-40B4-BE49-F238E27FC236}">
                  <a16:creationId xmlns:a16="http://schemas.microsoft.com/office/drawing/2014/main" id="{7A008E36-4364-426D-923C-B2B482C971F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7" name="Parallelogram 6">
              <a:extLst>
                <a:ext uri="{FF2B5EF4-FFF2-40B4-BE49-F238E27FC236}">
                  <a16:creationId xmlns:a16="http://schemas.microsoft.com/office/drawing/2014/main" id="{2FC39F5E-A85C-4D12-A7D2-321690FF4403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8" name="Parallelogram 6">
              <a:extLst>
                <a:ext uri="{FF2B5EF4-FFF2-40B4-BE49-F238E27FC236}">
                  <a16:creationId xmlns:a16="http://schemas.microsoft.com/office/drawing/2014/main" id="{492B4D99-911C-466F-984B-9A6E1B4AE1A6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9" name="Rectangle 7">
              <a:extLst>
                <a:ext uri="{FF2B5EF4-FFF2-40B4-BE49-F238E27FC236}">
                  <a16:creationId xmlns:a16="http://schemas.microsoft.com/office/drawing/2014/main" id="{60448567-BBA7-47F3-8CC9-D51C7FAC40C2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0" name="Rectangle 4">
              <a:extLst>
                <a:ext uri="{FF2B5EF4-FFF2-40B4-BE49-F238E27FC236}">
                  <a16:creationId xmlns:a16="http://schemas.microsoft.com/office/drawing/2014/main" id="{326C345F-638F-4CEB-8283-E854D100B834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1" name="Rectangle 4">
              <a:extLst>
                <a:ext uri="{FF2B5EF4-FFF2-40B4-BE49-F238E27FC236}">
                  <a16:creationId xmlns:a16="http://schemas.microsoft.com/office/drawing/2014/main" id="{5FAEE341-5F1E-4370-93A4-2C74E14BAD7A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2" name="Rectangle 4">
              <a:extLst>
                <a:ext uri="{FF2B5EF4-FFF2-40B4-BE49-F238E27FC236}">
                  <a16:creationId xmlns:a16="http://schemas.microsoft.com/office/drawing/2014/main" id="{F55F0986-71C8-4762-A2FC-5D14CEF5C565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3" name="Rectangle 4">
              <a:extLst>
                <a:ext uri="{FF2B5EF4-FFF2-40B4-BE49-F238E27FC236}">
                  <a16:creationId xmlns:a16="http://schemas.microsoft.com/office/drawing/2014/main" id="{66F61E74-DCF6-4E68-A566-D72ED82E9E7A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4" name="Rectangle 4">
              <a:extLst>
                <a:ext uri="{FF2B5EF4-FFF2-40B4-BE49-F238E27FC236}">
                  <a16:creationId xmlns:a16="http://schemas.microsoft.com/office/drawing/2014/main" id="{2E8C47B5-AB80-4420-B0B2-39BF87840F2D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5" name="Rectangle 4">
              <a:extLst>
                <a:ext uri="{FF2B5EF4-FFF2-40B4-BE49-F238E27FC236}">
                  <a16:creationId xmlns:a16="http://schemas.microsoft.com/office/drawing/2014/main" id="{91142D9C-D9F5-4D0E-A2EE-F944CBB790CB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6" name="Rounded Rectangle 2">
            <a:extLst>
              <a:ext uri="{FF2B5EF4-FFF2-40B4-BE49-F238E27FC236}">
                <a16:creationId xmlns:a16="http://schemas.microsoft.com/office/drawing/2014/main" id="{7E53DD5D-1927-4BD0-9D59-4ECABEE7E7FD}"/>
              </a:ext>
            </a:extLst>
          </p:cNvPr>
          <p:cNvSpPr/>
          <p:nvPr/>
        </p:nvSpPr>
        <p:spPr>
          <a:xfrm>
            <a:off x="4538037" y="2830327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7" name="Rectangle 1">
            <a:extLst>
              <a:ext uri="{FF2B5EF4-FFF2-40B4-BE49-F238E27FC236}">
                <a16:creationId xmlns:a16="http://schemas.microsoft.com/office/drawing/2014/main" id="{DDCCE0A8-1DC1-46AC-93C9-289A42C649D9}"/>
              </a:ext>
            </a:extLst>
          </p:cNvPr>
          <p:cNvSpPr/>
          <p:nvPr/>
        </p:nvSpPr>
        <p:spPr>
          <a:xfrm>
            <a:off x="4191251" y="2941038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8" name="Rounded Rectangle 1">
            <a:extLst>
              <a:ext uri="{FF2B5EF4-FFF2-40B4-BE49-F238E27FC236}">
                <a16:creationId xmlns:a16="http://schemas.microsoft.com/office/drawing/2014/main" id="{D56CF25B-6209-4105-8233-5ABE4404D697}"/>
              </a:ext>
            </a:extLst>
          </p:cNvPr>
          <p:cNvSpPr/>
          <p:nvPr/>
        </p:nvSpPr>
        <p:spPr>
          <a:xfrm>
            <a:off x="4434543" y="3662723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9" name="Group 251">
            <a:extLst>
              <a:ext uri="{FF2B5EF4-FFF2-40B4-BE49-F238E27FC236}">
                <a16:creationId xmlns:a16="http://schemas.microsoft.com/office/drawing/2014/main" id="{14BFBE16-034B-4C6C-9453-CC61B8667969}"/>
              </a:ext>
            </a:extLst>
          </p:cNvPr>
          <p:cNvGrpSpPr/>
          <p:nvPr/>
        </p:nvGrpSpPr>
        <p:grpSpPr>
          <a:xfrm>
            <a:off x="4130391" y="3224169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10" name="Oval 3">
              <a:extLst>
                <a:ext uri="{FF2B5EF4-FFF2-40B4-BE49-F238E27FC236}">
                  <a16:creationId xmlns:a16="http://schemas.microsoft.com/office/drawing/2014/main" id="{11F4998B-3B44-4DDA-B7D3-EEFE2EF2477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6">
              <a:extLst>
                <a:ext uri="{FF2B5EF4-FFF2-40B4-BE49-F238E27FC236}">
                  <a16:creationId xmlns:a16="http://schemas.microsoft.com/office/drawing/2014/main" id="{749CD117-59DE-4798-B175-BA4ADB50C0AC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12" name="Rounded Rectangle 3">
            <a:extLst>
              <a:ext uri="{FF2B5EF4-FFF2-40B4-BE49-F238E27FC236}">
                <a16:creationId xmlns:a16="http://schemas.microsoft.com/office/drawing/2014/main" id="{DCD703D4-5C84-4C15-9477-52B6E86ED291}"/>
              </a:ext>
            </a:extLst>
          </p:cNvPr>
          <p:cNvSpPr/>
          <p:nvPr/>
        </p:nvSpPr>
        <p:spPr>
          <a:xfrm rot="5400000">
            <a:off x="3763783" y="4295028"/>
            <a:ext cx="290826" cy="292426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3" name="Oval 7">
            <a:extLst>
              <a:ext uri="{FF2B5EF4-FFF2-40B4-BE49-F238E27FC236}">
                <a16:creationId xmlns:a16="http://schemas.microsoft.com/office/drawing/2014/main" id="{CE2EF90B-CA39-424C-B68C-CDB0071564EE}"/>
              </a:ext>
            </a:extLst>
          </p:cNvPr>
          <p:cNvSpPr/>
          <p:nvPr/>
        </p:nvSpPr>
        <p:spPr>
          <a:xfrm>
            <a:off x="4526226" y="3183589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4" name="Group 170">
            <a:extLst>
              <a:ext uri="{FF2B5EF4-FFF2-40B4-BE49-F238E27FC236}">
                <a16:creationId xmlns:a16="http://schemas.microsoft.com/office/drawing/2014/main" id="{977187E7-1260-4F69-AF85-EFE40C6AC169}"/>
              </a:ext>
            </a:extLst>
          </p:cNvPr>
          <p:cNvGrpSpPr/>
          <p:nvPr/>
        </p:nvGrpSpPr>
        <p:grpSpPr>
          <a:xfrm>
            <a:off x="4197464" y="4265828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15" name="Rectangle 4">
              <a:extLst>
                <a:ext uri="{FF2B5EF4-FFF2-40B4-BE49-F238E27FC236}">
                  <a16:creationId xmlns:a16="http://schemas.microsoft.com/office/drawing/2014/main" id="{1C681615-4671-485D-B45F-EF15613C4C3A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6" name="Parallelogram 6">
              <a:extLst>
                <a:ext uri="{FF2B5EF4-FFF2-40B4-BE49-F238E27FC236}">
                  <a16:creationId xmlns:a16="http://schemas.microsoft.com/office/drawing/2014/main" id="{134030B9-2B8E-47E6-B560-3057995CC08D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7" name="Parallelogram 6">
              <a:extLst>
                <a:ext uri="{FF2B5EF4-FFF2-40B4-BE49-F238E27FC236}">
                  <a16:creationId xmlns:a16="http://schemas.microsoft.com/office/drawing/2014/main" id="{EEC2DFA2-CBFA-43D1-BD74-BBC75C044C55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8" name="Parallelogram 6">
              <a:extLst>
                <a:ext uri="{FF2B5EF4-FFF2-40B4-BE49-F238E27FC236}">
                  <a16:creationId xmlns:a16="http://schemas.microsoft.com/office/drawing/2014/main" id="{98618FB0-C97C-49D1-90E0-FBA395E0D94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9" name="Parallelogram 6">
              <a:extLst>
                <a:ext uri="{FF2B5EF4-FFF2-40B4-BE49-F238E27FC236}">
                  <a16:creationId xmlns:a16="http://schemas.microsoft.com/office/drawing/2014/main" id="{BC9DD9BD-3D03-474D-8117-9EE3F81294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0" name="Rectangle 4">
              <a:extLst>
                <a:ext uri="{FF2B5EF4-FFF2-40B4-BE49-F238E27FC236}">
                  <a16:creationId xmlns:a16="http://schemas.microsoft.com/office/drawing/2014/main" id="{B9C33118-5F3C-447D-A965-D14FAD1A06B7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1" name="Parallelogram 6">
              <a:extLst>
                <a:ext uri="{FF2B5EF4-FFF2-40B4-BE49-F238E27FC236}">
                  <a16:creationId xmlns:a16="http://schemas.microsoft.com/office/drawing/2014/main" id="{2FA83E26-3DF3-4D72-A5AC-032E83F8DB58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2" name="Parallelogram 6">
              <a:extLst>
                <a:ext uri="{FF2B5EF4-FFF2-40B4-BE49-F238E27FC236}">
                  <a16:creationId xmlns:a16="http://schemas.microsoft.com/office/drawing/2014/main" id="{2816CBCC-F7C1-46D4-99FD-72BDD3CC4CD4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3" name="Parallelogram 6">
              <a:extLst>
                <a:ext uri="{FF2B5EF4-FFF2-40B4-BE49-F238E27FC236}">
                  <a16:creationId xmlns:a16="http://schemas.microsoft.com/office/drawing/2014/main" id="{2C5434F3-16FC-48E1-970A-E893A5DC13F7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4" name="Parallelogram 6">
              <a:extLst>
                <a:ext uri="{FF2B5EF4-FFF2-40B4-BE49-F238E27FC236}">
                  <a16:creationId xmlns:a16="http://schemas.microsoft.com/office/drawing/2014/main" id="{A0CD6151-9500-4C5F-A913-A39991896939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5" name="Rectangle 4">
              <a:extLst>
                <a:ext uri="{FF2B5EF4-FFF2-40B4-BE49-F238E27FC236}">
                  <a16:creationId xmlns:a16="http://schemas.microsoft.com/office/drawing/2014/main" id="{5FC95C2F-097F-4639-8621-C92038AF9A46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6" name="Parallelogram 6">
              <a:extLst>
                <a:ext uri="{FF2B5EF4-FFF2-40B4-BE49-F238E27FC236}">
                  <a16:creationId xmlns:a16="http://schemas.microsoft.com/office/drawing/2014/main" id="{B9C2B18B-2D9D-43F4-9C8B-944F61502802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7" name="Parallelogram 6">
              <a:extLst>
                <a:ext uri="{FF2B5EF4-FFF2-40B4-BE49-F238E27FC236}">
                  <a16:creationId xmlns:a16="http://schemas.microsoft.com/office/drawing/2014/main" id="{ADA61825-1851-4496-AF0B-ADB137572D72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8" name="Parallelogram 6">
              <a:extLst>
                <a:ext uri="{FF2B5EF4-FFF2-40B4-BE49-F238E27FC236}">
                  <a16:creationId xmlns:a16="http://schemas.microsoft.com/office/drawing/2014/main" id="{0C6239A8-6C5F-4153-A952-011EA0CC5CA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9" name="Parallelogram 6">
              <a:extLst>
                <a:ext uri="{FF2B5EF4-FFF2-40B4-BE49-F238E27FC236}">
                  <a16:creationId xmlns:a16="http://schemas.microsoft.com/office/drawing/2014/main" id="{9BC28441-C236-4B6B-A047-464DB923C987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0" name="Rectangle 7">
              <a:extLst>
                <a:ext uri="{FF2B5EF4-FFF2-40B4-BE49-F238E27FC236}">
                  <a16:creationId xmlns:a16="http://schemas.microsoft.com/office/drawing/2014/main" id="{ED807D24-60F8-4B69-A005-2A8AF28C355F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1" name="Rectangle 4">
              <a:extLst>
                <a:ext uri="{FF2B5EF4-FFF2-40B4-BE49-F238E27FC236}">
                  <a16:creationId xmlns:a16="http://schemas.microsoft.com/office/drawing/2014/main" id="{C97136FD-7EE0-46FB-9671-D809B275F7FC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2" name="Rectangle 4">
              <a:extLst>
                <a:ext uri="{FF2B5EF4-FFF2-40B4-BE49-F238E27FC236}">
                  <a16:creationId xmlns:a16="http://schemas.microsoft.com/office/drawing/2014/main" id="{EA3D40DC-F32A-47F7-BF34-A91D8F16177C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3" name="Rectangle 4">
              <a:extLst>
                <a:ext uri="{FF2B5EF4-FFF2-40B4-BE49-F238E27FC236}">
                  <a16:creationId xmlns:a16="http://schemas.microsoft.com/office/drawing/2014/main" id="{2DF2889C-41A6-4D5D-B88B-8AC66F58A7A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4" name="Rectangle 4">
              <a:extLst>
                <a:ext uri="{FF2B5EF4-FFF2-40B4-BE49-F238E27FC236}">
                  <a16:creationId xmlns:a16="http://schemas.microsoft.com/office/drawing/2014/main" id="{3CF857FF-5F82-4B75-BD41-FF8020C0F56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5" name="Rectangle 4">
              <a:extLst>
                <a:ext uri="{FF2B5EF4-FFF2-40B4-BE49-F238E27FC236}">
                  <a16:creationId xmlns:a16="http://schemas.microsoft.com/office/drawing/2014/main" id="{6ABCDC0B-8156-4E40-A709-24F8DB37BDD3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36" name="Rectangle 4">
              <a:extLst>
                <a:ext uri="{FF2B5EF4-FFF2-40B4-BE49-F238E27FC236}">
                  <a16:creationId xmlns:a16="http://schemas.microsoft.com/office/drawing/2014/main" id="{3C44EAF7-BBF8-403B-A440-EB5784C4E671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37" name="Rectangle 5">
            <a:extLst>
              <a:ext uri="{FF2B5EF4-FFF2-40B4-BE49-F238E27FC236}">
                <a16:creationId xmlns:a16="http://schemas.microsoft.com/office/drawing/2014/main" id="{FD47CA10-759A-47E9-BFC8-AAFC9128DCBB}"/>
              </a:ext>
            </a:extLst>
          </p:cNvPr>
          <p:cNvSpPr/>
          <p:nvPr/>
        </p:nvSpPr>
        <p:spPr>
          <a:xfrm>
            <a:off x="4240250" y="3921497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38" name="Group 266">
            <a:extLst>
              <a:ext uri="{FF2B5EF4-FFF2-40B4-BE49-F238E27FC236}">
                <a16:creationId xmlns:a16="http://schemas.microsoft.com/office/drawing/2014/main" id="{9F3C7CD9-7B9F-4E40-96C9-73CC6EBA974D}"/>
              </a:ext>
            </a:extLst>
          </p:cNvPr>
          <p:cNvGrpSpPr/>
          <p:nvPr/>
        </p:nvGrpSpPr>
        <p:grpSpPr>
          <a:xfrm>
            <a:off x="4085069" y="3569902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39" name="Rectangle 4">
              <a:extLst>
                <a:ext uri="{FF2B5EF4-FFF2-40B4-BE49-F238E27FC236}">
                  <a16:creationId xmlns:a16="http://schemas.microsoft.com/office/drawing/2014/main" id="{24BAB41A-C789-4303-936D-20E8804D3120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0" name="Parallelogram 6">
              <a:extLst>
                <a:ext uri="{FF2B5EF4-FFF2-40B4-BE49-F238E27FC236}">
                  <a16:creationId xmlns:a16="http://schemas.microsoft.com/office/drawing/2014/main" id="{11C70855-A6C6-4E71-BE3C-50C6F279B0C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1" name="Parallelogram 6">
              <a:extLst>
                <a:ext uri="{FF2B5EF4-FFF2-40B4-BE49-F238E27FC236}">
                  <a16:creationId xmlns:a16="http://schemas.microsoft.com/office/drawing/2014/main" id="{3D34F227-5BCF-418F-B1CA-041ACF64B206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2" name="Parallelogram 6">
              <a:extLst>
                <a:ext uri="{FF2B5EF4-FFF2-40B4-BE49-F238E27FC236}">
                  <a16:creationId xmlns:a16="http://schemas.microsoft.com/office/drawing/2014/main" id="{A88024DD-A68A-4C51-8121-03630D7F3FB5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3" name="Parallelogram 6">
              <a:extLst>
                <a:ext uri="{FF2B5EF4-FFF2-40B4-BE49-F238E27FC236}">
                  <a16:creationId xmlns:a16="http://schemas.microsoft.com/office/drawing/2014/main" id="{0059F8E4-4E1F-48BF-A5D9-EF240B5D3EAE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4" name="Rectangle 4">
              <a:extLst>
                <a:ext uri="{FF2B5EF4-FFF2-40B4-BE49-F238E27FC236}">
                  <a16:creationId xmlns:a16="http://schemas.microsoft.com/office/drawing/2014/main" id="{8EECA573-49E4-4ADF-8A07-66EA639CEBDD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5" name="Parallelogram 6">
              <a:extLst>
                <a:ext uri="{FF2B5EF4-FFF2-40B4-BE49-F238E27FC236}">
                  <a16:creationId xmlns:a16="http://schemas.microsoft.com/office/drawing/2014/main" id="{42C05398-A99D-49F7-A749-2088F9E6AEB2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6" name="Parallelogram 6">
              <a:extLst>
                <a:ext uri="{FF2B5EF4-FFF2-40B4-BE49-F238E27FC236}">
                  <a16:creationId xmlns:a16="http://schemas.microsoft.com/office/drawing/2014/main" id="{77A45F47-EA6D-475E-B03A-FE912E7DD539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7" name="Parallelogram 6">
              <a:extLst>
                <a:ext uri="{FF2B5EF4-FFF2-40B4-BE49-F238E27FC236}">
                  <a16:creationId xmlns:a16="http://schemas.microsoft.com/office/drawing/2014/main" id="{0C5FE18B-1F87-4A93-B353-66389C869688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8" name="Parallelogram 6">
              <a:extLst>
                <a:ext uri="{FF2B5EF4-FFF2-40B4-BE49-F238E27FC236}">
                  <a16:creationId xmlns:a16="http://schemas.microsoft.com/office/drawing/2014/main" id="{CD71EC14-C6A7-4EA3-89DE-88730C4A39BE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49" name="Rectangle 4">
              <a:extLst>
                <a:ext uri="{FF2B5EF4-FFF2-40B4-BE49-F238E27FC236}">
                  <a16:creationId xmlns:a16="http://schemas.microsoft.com/office/drawing/2014/main" id="{5CA254BA-0213-45D5-8FB1-D67FCB1F49E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0" name="Parallelogram 6">
              <a:extLst>
                <a:ext uri="{FF2B5EF4-FFF2-40B4-BE49-F238E27FC236}">
                  <a16:creationId xmlns:a16="http://schemas.microsoft.com/office/drawing/2014/main" id="{61EDCFCD-E9CA-44A8-8432-4F278068B27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1" name="Parallelogram 6">
              <a:extLst>
                <a:ext uri="{FF2B5EF4-FFF2-40B4-BE49-F238E27FC236}">
                  <a16:creationId xmlns:a16="http://schemas.microsoft.com/office/drawing/2014/main" id="{AF4E9E40-284D-4210-8F6E-4B5D71AC78E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2" name="Parallelogram 6">
              <a:extLst>
                <a:ext uri="{FF2B5EF4-FFF2-40B4-BE49-F238E27FC236}">
                  <a16:creationId xmlns:a16="http://schemas.microsoft.com/office/drawing/2014/main" id="{BD945636-DA8A-4309-8D04-8CA28C993502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3" name="Parallelogram 6">
              <a:extLst>
                <a:ext uri="{FF2B5EF4-FFF2-40B4-BE49-F238E27FC236}">
                  <a16:creationId xmlns:a16="http://schemas.microsoft.com/office/drawing/2014/main" id="{18C1A1AF-B328-46ED-B78F-2C7247C30FF1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4" name="Rectangle 7">
              <a:extLst>
                <a:ext uri="{FF2B5EF4-FFF2-40B4-BE49-F238E27FC236}">
                  <a16:creationId xmlns:a16="http://schemas.microsoft.com/office/drawing/2014/main" id="{EE449FC0-1E2D-42DF-BEB2-E87B95653CCA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5" name="Rectangle 4">
              <a:extLst>
                <a:ext uri="{FF2B5EF4-FFF2-40B4-BE49-F238E27FC236}">
                  <a16:creationId xmlns:a16="http://schemas.microsoft.com/office/drawing/2014/main" id="{5CC34595-CD88-499C-BDBC-76519C745B9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6" name="Rectangle 4">
              <a:extLst>
                <a:ext uri="{FF2B5EF4-FFF2-40B4-BE49-F238E27FC236}">
                  <a16:creationId xmlns:a16="http://schemas.microsoft.com/office/drawing/2014/main" id="{E343DC03-EBBD-4B28-82CE-144A800BC818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7" name="Rectangle 4">
              <a:extLst>
                <a:ext uri="{FF2B5EF4-FFF2-40B4-BE49-F238E27FC236}">
                  <a16:creationId xmlns:a16="http://schemas.microsoft.com/office/drawing/2014/main" id="{52B5658D-1716-48A6-91A0-83036CFB5046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8" name="Rectangle 4">
              <a:extLst>
                <a:ext uri="{FF2B5EF4-FFF2-40B4-BE49-F238E27FC236}">
                  <a16:creationId xmlns:a16="http://schemas.microsoft.com/office/drawing/2014/main" id="{84F59FDA-F676-4DA2-849F-C60064CA6BE7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9" name="Rectangle 4">
              <a:extLst>
                <a:ext uri="{FF2B5EF4-FFF2-40B4-BE49-F238E27FC236}">
                  <a16:creationId xmlns:a16="http://schemas.microsoft.com/office/drawing/2014/main" id="{21A400AB-A0E1-456D-91C6-C8A5C238FD7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0" name="Rectangle 4">
              <a:extLst>
                <a:ext uri="{FF2B5EF4-FFF2-40B4-BE49-F238E27FC236}">
                  <a16:creationId xmlns:a16="http://schemas.microsoft.com/office/drawing/2014/main" id="{AD1614E7-AB19-4246-A359-BF1DFF04FF5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1" name="Frame 1">
            <a:extLst>
              <a:ext uri="{FF2B5EF4-FFF2-40B4-BE49-F238E27FC236}">
                <a16:creationId xmlns:a16="http://schemas.microsoft.com/office/drawing/2014/main" id="{FB172967-99EB-452D-9AB7-4EA9B3A8B3A1}"/>
              </a:ext>
            </a:extLst>
          </p:cNvPr>
          <p:cNvSpPr/>
          <p:nvPr/>
        </p:nvSpPr>
        <p:spPr>
          <a:xfrm>
            <a:off x="7922154" y="3995328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Rounded Rectangle 2">
            <a:extLst>
              <a:ext uri="{FF2B5EF4-FFF2-40B4-BE49-F238E27FC236}">
                <a16:creationId xmlns:a16="http://schemas.microsoft.com/office/drawing/2014/main" id="{690C8E66-846D-4803-AD1C-03480C5918CD}"/>
              </a:ext>
            </a:extLst>
          </p:cNvPr>
          <p:cNvSpPr/>
          <p:nvPr/>
        </p:nvSpPr>
        <p:spPr>
          <a:xfrm>
            <a:off x="7929475" y="2851819"/>
            <a:ext cx="202037" cy="292423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3" name="Rectangle 1">
            <a:extLst>
              <a:ext uri="{FF2B5EF4-FFF2-40B4-BE49-F238E27FC236}">
                <a16:creationId xmlns:a16="http://schemas.microsoft.com/office/drawing/2014/main" id="{4D17CBF2-6C2B-4D7D-B9B1-4C45B29627D8}"/>
              </a:ext>
            </a:extLst>
          </p:cNvPr>
          <p:cNvSpPr/>
          <p:nvPr/>
        </p:nvSpPr>
        <p:spPr>
          <a:xfrm>
            <a:off x="7582689" y="2962529"/>
            <a:ext cx="242971" cy="237949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4" name="Rounded Rectangle 1">
            <a:extLst>
              <a:ext uri="{FF2B5EF4-FFF2-40B4-BE49-F238E27FC236}">
                <a16:creationId xmlns:a16="http://schemas.microsoft.com/office/drawing/2014/main" id="{1B42FFDD-CD33-4AA2-95D5-1086ADC5DA2F}"/>
              </a:ext>
            </a:extLst>
          </p:cNvPr>
          <p:cNvSpPr/>
          <p:nvPr/>
        </p:nvSpPr>
        <p:spPr>
          <a:xfrm>
            <a:off x="7825981" y="3684215"/>
            <a:ext cx="235119" cy="23598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5" name="Group 251">
            <a:extLst>
              <a:ext uri="{FF2B5EF4-FFF2-40B4-BE49-F238E27FC236}">
                <a16:creationId xmlns:a16="http://schemas.microsoft.com/office/drawing/2014/main" id="{6A688C42-BA71-4094-9E80-D77648EC643B}"/>
              </a:ext>
            </a:extLst>
          </p:cNvPr>
          <p:cNvGrpSpPr/>
          <p:nvPr/>
        </p:nvGrpSpPr>
        <p:grpSpPr>
          <a:xfrm>
            <a:off x="7557774" y="3245665"/>
            <a:ext cx="302344" cy="284555"/>
            <a:chOff x="2541126" y="1428177"/>
            <a:chExt cx="4094798" cy="3853874"/>
          </a:xfrm>
          <a:solidFill>
            <a:schemeClr val="accent3"/>
          </a:solidFill>
        </p:grpSpPr>
        <p:sp>
          <p:nvSpPr>
            <p:cNvPr id="366" name="Oval 3">
              <a:extLst>
                <a:ext uri="{FF2B5EF4-FFF2-40B4-BE49-F238E27FC236}">
                  <a16:creationId xmlns:a16="http://schemas.microsoft.com/office/drawing/2014/main" id="{2B760021-8196-45A9-BF24-179B54443690}"/>
                </a:ext>
              </a:extLst>
            </p:cNvPr>
            <p:cNvSpPr/>
            <p:nvPr/>
          </p:nvSpPr>
          <p:spPr>
            <a:xfrm rot="3600000">
              <a:off x="4286965" y="2933092"/>
              <a:ext cx="1836914" cy="2861004"/>
            </a:xfrm>
            <a:custGeom>
              <a:avLst/>
              <a:gdLst/>
              <a:ahLst/>
              <a:cxnLst/>
              <a:rect l="l" t="t" r="r" b="b"/>
              <a:pathLst>
                <a:path w="1836914" h="2861004">
                  <a:moveTo>
                    <a:pt x="241839" y="2395457"/>
                  </a:moveTo>
                  <a:lnTo>
                    <a:pt x="1595075" y="2395457"/>
                  </a:lnTo>
                  <a:cubicBezTo>
                    <a:pt x="1428203" y="2681813"/>
                    <a:pt x="1186766" y="2861004"/>
                    <a:pt x="918457" y="2861004"/>
                  </a:cubicBezTo>
                  <a:cubicBezTo>
                    <a:pt x="650148" y="2861004"/>
                    <a:pt x="408711" y="2681813"/>
                    <a:pt x="241839" y="2395457"/>
                  </a:cubicBezTo>
                  <a:close/>
                  <a:moveTo>
                    <a:pt x="899051" y="854553"/>
                  </a:moveTo>
                  <a:lnTo>
                    <a:pt x="892714" y="854681"/>
                  </a:lnTo>
                  <a:cubicBezTo>
                    <a:pt x="854708" y="855445"/>
                    <a:pt x="824517" y="886876"/>
                    <a:pt x="825282" y="924882"/>
                  </a:cubicBezTo>
                  <a:lnTo>
                    <a:pt x="825382" y="929867"/>
                  </a:lnTo>
                  <a:lnTo>
                    <a:pt x="704891" y="932291"/>
                  </a:lnTo>
                  <a:cubicBezTo>
                    <a:pt x="666885" y="933055"/>
                    <a:pt x="636694" y="964486"/>
                    <a:pt x="637459" y="1002492"/>
                  </a:cubicBezTo>
                  <a:lnTo>
                    <a:pt x="637586" y="1008829"/>
                  </a:lnTo>
                  <a:cubicBezTo>
                    <a:pt x="638351" y="1046835"/>
                    <a:pt x="669782" y="1077026"/>
                    <a:pt x="707788" y="1076262"/>
                  </a:cubicBezTo>
                  <a:lnTo>
                    <a:pt x="828278" y="1073838"/>
                  </a:lnTo>
                  <a:lnTo>
                    <a:pt x="831137" y="1215980"/>
                  </a:lnTo>
                  <a:lnTo>
                    <a:pt x="704892" y="1218520"/>
                  </a:lnTo>
                  <a:cubicBezTo>
                    <a:pt x="666885" y="1219284"/>
                    <a:pt x="636694" y="1250715"/>
                    <a:pt x="637459" y="1288721"/>
                  </a:cubicBezTo>
                  <a:lnTo>
                    <a:pt x="637586" y="1295058"/>
                  </a:lnTo>
                  <a:cubicBezTo>
                    <a:pt x="638351" y="1333064"/>
                    <a:pt x="669782" y="1363255"/>
                    <a:pt x="707788" y="1362491"/>
                  </a:cubicBezTo>
                  <a:lnTo>
                    <a:pt x="834033" y="1359951"/>
                  </a:lnTo>
                  <a:lnTo>
                    <a:pt x="836893" y="1502093"/>
                  </a:lnTo>
                  <a:lnTo>
                    <a:pt x="704891" y="1504749"/>
                  </a:lnTo>
                  <a:cubicBezTo>
                    <a:pt x="666885" y="1505513"/>
                    <a:pt x="636694" y="1536944"/>
                    <a:pt x="637459" y="1574950"/>
                  </a:cubicBezTo>
                  <a:lnTo>
                    <a:pt x="637586" y="1581287"/>
                  </a:lnTo>
                  <a:cubicBezTo>
                    <a:pt x="638351" y="1619293"/>
                    <a:pt x="669781" y="1649484"/>
                    <a:pt x="707787" y="1648720"/>
                  </a:cubicBezTo>
                  <a:lnTo>
                    <a:pt x="839789" y="1646064"/>
                  </a:lnTo>
                  <a:lnTo>
                    <a:pt x="842648" y="1788208"/>
                  </a:lnTo>
                  <a:lnTo>
                    <a:pt x="704892" y="1790979"/>
                  </a:lnTo>
                  <a:cubicBezTo>
                    <a:pt x="666886" y="1791743"/>
                    <a:pt x="636695" y="1823174"/>
                    <a:pt x="637459" y="1861180"/>
                  </a:cubicBezTo>
                  <a:lnTo>
                    <a:pt x="637587" y="1867517"/>
                  </a:lnTo>
                  <a:cubicBezTo>
                    <a:pt x="638351" y="1905523"/>
                    <a:pt x="669782" y="1935714"/>
                    <a:pt x="707788" y="1934949"/>
                  </a:cubicBezTo>
                  <a:lnTo>
                    <a:pt x="845544" y="1932178"/>
                  </a:lnTo>
                  <a:lnTo>
                    <a:pt x="845682" y="1939015"/>
                  </a:lnTo>
                  <a:cubicBezTo>
                    <a:pt x="846446" y="1977021"/>
                    <a:pt x="877877" y="2007212"/>
                    <a:pt x="915883" y="2006448"/>
                  </a:cubicBezTo>
                  <a:lnTo>
                    <a:pt x="922220" y="2006320"/>
                  </a:lnTo>
                  <a:cubicBezTo>
                    <a:pt x="960226" y="2005556"/>
                    <a:pt x="990417" y="1974125"/>
                    <a:pt x="989653" y="1936119"/>
                  </a:cubicBezTo>
                  <a:lnTo>
                    <a:pt x="989515" y="1929282"/>
                  </a:lnTo>
                  <a:lnTo>
                    <a:pt x="1110045" y="1926858"/>
                  </a:lnTo>
                  <a:cubicBezTo>
                    <a:pt x="1148051" y="1926093"/>
                    <a:pt x="1178242" y="1894663"/>
                    <a:pt x="1177477" y="1856656"/>
                  </a:cubicBezTo>
                  <a:lnTo>
                    <a:pt x="1177350" y="1850320"/>
                  </a:lnTo>
                  <a:cubicBezTo>
                    <a:pt x="1176585" y="1812313"/>
                    <a:pt x="1145155" y="1782122"/>
                    <a:pt x="1107149" y="1782887"/>
                  </a:cubicBezTo>
                  <a:lnTo>
                    <a:pt x="986619" y="1785311"/>
                  </a:lnTo>
                  <a:lnTo>
                    <a:pt x="983760" y="1643168"/>
                  </a:lnTo>
                  <a:lnTo>
                    <a:pt x="1110044" y="1640628"/>
                  </a:lnTo>
                  <a:cubicBezTo>
                    <a:pt x="1148051" y="1639863"/>
                    <a:pt x="1178242" y="1608433"/>
                    <a:pt x="1177477" y="1570426"/>
                  </a:cubicBezTo>
                  <a:lnTo>
                    <a:pt x="1177350" y="1564090"/>
                  </a:lnTo>
                  <a:cubicBezTo>
                    <a:pt x="1176585" y="1526083"/>
                    <a:pt x="1145154" y="1495892"/>
                    <a:pt x="1107148" y="1496657"/>
                  </a:cubicBezTo>
                  <a:lnTo>
                    <a:pt x="980864" y="1499197"/>
                  </a:lnTo>
                  <a:lnTo>
                    <a:pt x="978004" y="1357055"/>
                  </a:lnTo>
                  <a:lnTo>
                    <a:pt x="1110045" y="1354399"/>
                  </a:lnTo>
                  <a:cubicBezTo>
                    <a:pt x="1148051" y="1353634"/>
                    <a:pt x="1178242" y="1322204"/>
                    <a:pt x="1177477" y="1284198"/>
                  </a:cubicBezTo>
                  <a:lnTo>
                    <a:pt x="1177350" y="1277861"/>
                  </a:lnTo>
                  <a:cubicBezTo>
                    <a:pt x="1176585" y="1239854"/>
                    <a:pt x="1145155" y="1209663"/>
                    <a:pt x="1107148" y="1210428"/>
                  </a:cubicBezTo>
                  <a:lnTo>
                    <a:pt x="975108" y="1213084"/>
                  </a:lnTo>
                  <a:lnTo>
                    <a:pt x="972249" y="1070942"/>
                  </a:lnTo>
                  <a:lnTo>
                    <a:pt x="1110044" y="1068170"/>
                  </a:lnTo>
                  <a:cubicBezTo>
                    <a:pt x="1148051" y="1067405"/>
                    <a:pt x="1178242" y="1035975"/>
                    <a:pt x="1177477" y="997969"/>
                  </a:cubicBezTo>
                  <a:lnTo>
                    <a:pt x="1177350" y="991632"/>
                  </a:lnTo>
                  <a:cubicBezTo>
                    <a:pt x="1176585" y="953626"/>
                    <a:pt x="1145155" y="923435"/>
                    <a:pt x="1107149" y="924199"/>
                  </a:cubicBezTo>
                  <a:lnTo>
                    <a:pt x="969353" y="926971"/>
                  </a:lnTo>
                  <a:lnTo>
                    <a:pt x="969252" y="921986"/>
                  </a:lnTo>
                  <a:cubicBezTo>
                    <a:pt x="968488" y="883980"/>
                    <a:pt x="937057" y="853789"/>
                    <a:pt x="899051" y="854553"/>
                  </a:cubicBezTo>
                  <a:close/>
                  <a:moveTo>
                    <a:pt x="129937" y="699713"/>
                  </a:moveTo>
                  <a:lnTo>
                    <a:pt x="1706977" y="699713"/>
                  </a:lnTo>
                  <a:cubicBezTo>
                    <a:pt x="1789890" y="913280"/>
                    <a:pt x="1836914" y="1163338"/>
                    <a:pt x="1836914" y="1430502"/>
                  </a:cubicBezTo>
                  <a:cubicBezTo>
                    <a:pt x="1836914" y="1684614"/>
                    <a:pt x="1794373" y="1923251"/>
                    <a:pt x="1719229" y="2129881"/>
                  </a:cubicBezTo>
                  <a:lnTo>
                    <a:pt x="117685" y="2129880"/>
                  </a:lnTo>
                  <a:cubicBezTo>
                    <a:pt x="42541" y="1923251"/>
                    <a:pt x="0" y="1684614"/>
                    <a:pt x="0" y="1430502"/>
                  </a:cubicBezTo>
                  <a:cubicBezTo>
                    <a:pt x="0" y="1163338"/>
                    <a:pt x="47023" y="913280"/>
                    <a:pt x="129937" y="699713"/>
                  </a:cubicBezTo>
                  <a:close/>
                  <a:moveTo>
                    <a:pt x="918457" y="0"/>
                  </a:moveTo>
                  <a:cubicBezTo>
                    <a:pt x="1176886" y="0"/>
                    <a:pt x="1410387" y="166238"/>
                    <a:pt x="1576745" y="434136"/>
                  </a:cubicBezTo>
                  <a:lnTo>
                    <a:pt x="260168" y="434136"/>
                  </a:lnTo>
                  <a:cubicBezTo>
                    <a:pt x="303683" y="363180"/>
                    <a:pt x="352374" y="299618"/>
                    <a:pt x="404939" y="244308"/>
                  </a:cubicBezTo>
                  <a:cubicBezTo>
                    <a:pt x="551525" y="90065"/>
                    <a:pt x="728238" y="0"/>
                    <a:pt x="91845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6">
              <a:extLst>
                <a:ext uri="{FF2B5EF4-FFF2-40B4-BE49-F238E27FC236}">
                  <a16:creationId xmlns:a16="http://schemas.microsoft.com/office/drawing/2014/main" id="{AE39108C-6D15-4D17-934C-1156B003CD19}"/>
                </a:ext>
              </a:extLst>
            </p:cNvPr>
            <p:cNvSpPr/>
            <p:nvPr/>
          </p:nvSpPr>
          <p:spPr>
            <a:xfrm>
              <a:off x="2541126" y="1428177"/>
              <a:ext cx="2390914" cy="2390722"/>
            </a:xfrm>
            <a:custGeom>
              <a:avLst/>
              <a:gdLst/>
              <a:ahLst/>
              <a:cxnLst/>
              <a:rect l="l" t="t" r="r" b="b"/>
              <a:pathLst>
                <a:path w="2390914" h="2390722">
                  <a:moveTo>
                    <a:pt x="498915" y="1270956"/>
                  </a:moveTo>
                  <a:cubicBezTo>
                    <a:pt x="466867" y="1631494"/>
                    <a:pt x="545499" y="1983842"/>
                    <a:pt x="712031" y="2288058"/>
                  </a:cubicBezTo>
                  <a:cubicBezTo>
                    <a:pt x="464683" y="2178998"/>
                    <a:pt x="261507" y="1988348"/>
                    <a:pt x="138595" y="1749053"/>
                  </a:cubicBezTo>
                  <a:cubicBezTo>
                    <a:pt x="277769" y="1358624"/>
                    <a:pt x="362527" y="1299202"/>
                    <a:pt x="498915" y="1270956"/>
                  </a:cubicBezTo>
                  <a:close/>
                  <a:moveTo>
                    <a:pt x="663719" y="1248057"/>
                  </a:moveTo>
                  <a:cubicBezTo>
                    <a:pt x="854605" y="1249746"/>
                    <a:pt x="1109835" y="1376281"/>
                    <a:pt x="1298578" y="1813332"/>
                  </a:cubicBezTo>
                  <a:cubicBezTo>
                    <a:pt x="1397857" y="2120821"/>
                    <a:pt x="1588764" y="2223823"/>
                    <a:pt x="1726654" y="2264196"/>
                  </a:cubicBezTo>
                  <a:cubicBezTo>
                    <a:pt x="1567365" y="2345838"/>
                    <a:pt x="1386653" y="2390722"/>
                    <a:pt x="1195457" y="2390722"/>
                  </a:cubicBezTo>
                  <a:cubicBezTo>
                    <a:pt x="1105105" y="2390722"/>
                    <a:pt x="1017093" y="2380699"/>
                    <a:pt x="932674" y="2360815"/>
                  </a:cubicBezTo>
                  <a:cubicBezTo>
                    <a:pt x="712904" y="2043420"/>
                    <a:pt x="606953" y="1651154"/>
                    <a:pt x="649805" y="1249566"/>
                  </a:cubicBezTo>
                  <a:lnTo>
                    <a:pt x="649860" y="1249198"/>
                  </a:lnTo>
                  <a:cubicBezTo>
                    <a:pt x="654424" y="1248049"/>
                    <a:pt x="659052" y="1248016"/>
                    <a:pt x="663719" y="1248057"/>
                  </a:cubicBezTo>
                  <a:close/>
                  <a:moveTo>
                    <a:pt x="625086" y="746603"/>
                  </a:moveTo>
                  <a:cubicBezTo>
                    <a:pt x="575988" y="864735"/>
                    <a:pt x="539829" y="989276"/>
                    <a:pt x="517891" y="1118420"/>
                  </a:cubicBezTo>
                  <a:cubicBezTo>
                    <a:pt x="333267" y="1155048"/>
                    <a:pt x="104158" y="1288682"/>
                    <a:pt x="51134" y="1540967"/>
                  </a:cubicBezTo>
                  <a:cubicBezTo>
                    <a:pt x="17753" y="1431609"/>
                    <a:pt x="0" y="1315510"/>
                    <a:pt x="0" y="1195265"/>
                  </a:cubicBezTo>
                  <a:cubicBezTo>
                    <a:pt x="0" y="1097761"/>
                    <a:pt x="11673" y="1002983"/>
                    <a:pt x="35026" y="912575"/>
                  </a:cubicBezTo>
                  <a:cubicBezTo>
                    <a:pt x="217565" y="821038"/>
                    <a:pt x="417517" y="763810"/>
                    <a:pt x="625086" y="746603"/>
                  </a:cubicBezTo>
                  <a:close/>
                  <a:moveTo>
                    <a:pt x="814533" y="740223"/>
                  </a:moveTo>
                  <a:cubicBezTo>
                    <a:pt x="857324" y="741439"/>
                    <a:pt x="900304" y="744323"/>
                    <a:pt x="943391" y="748921"/>
                  </a:cubicBezTo>
                  <a:cubicBezTo>
                    <a:pt x="1533041" y="811841"/>
                    <a:pt x="2035353" y="1184101"/>
                    <a:pt x="2272257" y="1711892"/>
                  </a:cubicBezTo>
                  <a:cubicBezTo>
                    <a:pt x="2187283" y="1890127"/>
                    <a:pt x="2059291" y="2043796"/>
                    <a:pt x="1900038" y="2157347"/>
                  </a:cubicBezTo>
                  <a:cubicBezTo>
                    <a:pt x="1701554" y="2156027"/>
                    <a:pt x="1460014" y="1852027"/>
                    <a:pt x="1333085" y="1537286"/>
                  </a:cubicBezTo>
                  <a:cubicBezTo>
                    <a:pt x="1100582" y="1188617"/>
                    <a:pt x="869651" y="1107095"/>
                    <a:pt x="672276" y="1104550"/>
                  </a:cubicBezTo>
                  <a:cubicBezTo>
                    <a:pt x="696894" y="977637"/>
                    <a:pt x="736528" y="855836"/>
                    <a:pt x="789292" y="741073"/>
                  </a:cubicBezTo>
                  <a:cubicBezTo>
                    <a:pt x="797710" y="739809"/>
                    <a:pt x="806118" y="739984"/>
                    <a:pt x="814533" y="740223"/>
                  </a:cubicBezTo>
                  <a:close/>
                  <a:moveTo>
                    <a:pt x="1949984" y="342891"/>
                  </a:moveTo>
                  <a:cubicBezTo>
                    <a:pt x="1980284" y="344390"/>
                    <a:pt x="2009562" y="347173"/>
                    <a:pt x="2037299" y="352632"/>
                  </a:cubicBezTo>
                  <a:cubicBezTo>
                    <a:pt x="2256924" y="565872"/>
                    <a:pt x="2390914" y="864921"/>
                    <a:pt x="2390914" y="1195265"/>
                  </a:cubicBezTo>
                  <a:cubicBezTo>
                    <a:pt x="2390914" y="1308987"/>
                    <a:pt x="2375035" y="1419000"/>
                    <a:pt x="2344329" y="1522910"/>
                  </a:cubicBezTo>
                  <a:cubicBezTo>
                    <a:pt x="2066307" y="1015476"/>
                    <a:pt x="1553437" y="663959"/>
                    <a:pt x="959223" y="600552"/>
                  </a:cubicBezTo>
                  <a:lnTo>
                    <a:pt x="864631" y="596352"/>
                  </a:lnTo>
                  <a:cubicBezTo>
                    <a:pt x="907064" y="522568"/>
                    <a:pt x="955150" y="452387"/>
                    <a:pt x="1010214" y="387898"/>
                  </a:cubicBezTo>
                  <a:cubicBezTo>
                    <a:pt x="1122148" y="420510"/>
                    <a:pt x="1261495" y="433074"/>
                    <a:pt x="1437226" y="415578"/>
                  </a:cubicBezTo>
                  <a:cubicBezTo>
                    <a:pt x="1605555" y="362253"/>
                    <a:pt x="1791720" y="335061"/>
                    <a:pt x="1949984" y="342891"/>
                  </a:cubicBezTo>
                  <a:close/>
                  <a:moveTo>
                    <a:pt x="645877" y="135832"/>
                  </a:moveTo>
                  <a:cubicBezTo>
                    <a:pt x="699247" y="208461"/>
                    <a:pt x="768689" y="278008"/>
                    <a:pt x="866491" y="329123"/>
                  </a:cubicBezTo>
                  <a:cubicBezTo>
                    <a:pt x="800430" y="410892"/>
                    <a:pt x="743691" y="499993"/>
                    <a:pt x="695084" y="593886"/>
                  </a:cubicBezTo>
                  <a:cubicBezTo>
                    <a:pt x="487669" y="600275"/>
                    <a:pt x="286081" y="644629"/>
                    <a:pt x="98288" y="720924"/>
                  </a:cubicBezTo>
                  <a:cubicBezTo>
                    <a:pt x="207511" y="467961"/>
                    <a:pt x="401699" y="260335"/>
                    <a:pt x="645877" y="135832"/>
                  </a:cubicBezTo>
                  <a:close/>
                  <a:moveTo>
                    <a:pt x="1421192" y="21777"/>
                  </a:moveTo>
                  <a:cubicBezTo>
                    <a:pt x="1556568" y="47494"/>
                    <a:pt x="1683835" y="96073"/>
                    <a:pt x="1798675" y="163618"/>
                  </a:cubicBezTo>
                  <a:cubicBezTo>
                    <a:pt x="1745123" y="171055"/>
                    <a:pt x="1687959" y="186995"/>
                    <a:pt x="1626738" y="211372"/>
                  </a:cubicBezTo>
                  <a:cubicBezTo>
                    <a:pt x="1422699" y="270506"/>
                    <a:pt x="1257466" y="279678"/>
                    <a:pt x="1126105" y="257383"/>
                  </a:cubicBezTo>
                  <a:cubicBezTo>
                    <a:pt x="1214004" y="167486"/>
                    <a:pt x="1313290" y="88650"/>
                    <a:pt x="1421192" y="21777"/>
                  </a:cubicBezTo>
                  <a:close/>
                  <a:moveTo>
                    <a:pt x="1192903" y="0"/>
                  </a:moveTo>
                  <a:cubicBezTo>
                    <a:pt x="1110779" y="62762"/>
                    <a:pt x="1034516" y="132486"/>
                    <a:pt x="966800" y="209999"/>
                  </a:cubicBezTo>
                  <a:cubicBezTo>
                    <a:pt x="885863" y="177026"/>
                    <a:pt x="825266" y="128646"/>
                    <a:pt x="781556" y="76616"/>
                  </a:cubicBezTo>
                  <a:cubicBezTo>
                    <a:pt x="909026" y="26315"/>
                    <a:pt x="1047935" y="247"/>
                    <a:pt x="11929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68" name="Oval 7">
            <a:extLst>
              <a:ext uri="{FF2B5EF4-FFF2-40B4-BE49-F238E27FC236}">
                <a16:creationId xmlns:a16="http://schemas.microsoft.com/office/drawing/2014/main" id="{9948CB0D-6DA4-4F94-9672-34E4F80B7C78}"/>
              </a:ext>
            </a:extLst>
          </p:cNvPr>
          <p:cNvSpPr/>
          <p:nvPr/>
        </p:nvSpPr>
        <p:spPr>
          <a:xfrm>
            <a:off x="7917664" y="3205082"/>
            <a:ext cx="182926" cy="24028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69" name="Group 170">
            <a:extLst>
              <a:ext uri="{FF2B5EF4-FFF2-40B4-BE49-F238E27FC236}">
                <a16:creationId xmlns:a16="http://schemas.microsoft.com/office/drawing/2014/main" id="{ED920AC7-1994-48C1-993C-D0AFEE21069F}"/>
              </a:ext>
            </a:extLst>
          </p:cNvPr>
          <p:cNvGrpSpPr/>
          <p:nvPr/>
        </p:nvGrpSpPr>
        <p:grpSpPr>
          <a:xfrm>
            <a:off x="7629192" y="4263194"/>
            <a:ext cx="244822" cy="246461"/>
            <a:chOff x="2612260" y="1422267"/>
            <a:chExt cx="3975964" cy="4002557"/>
          </a:xfrm>
          <a:solidFill>
            <a:schemeClr val="accent2"/>
          </a:solidFill>
        </p:grpSpPr>
        <p:sp>
          <p:nvSpPr>
            <p:cNvPr id="370" name="Rectangle 4">
              <a:extLst>
                <a:ext uri="{FF2B5EF4-FFF2-40B4-BE49-F238E27FC236}">
                  <a16:creationId xmlns:a16="http://schemas.microsoft.com/office/drawing/2014/main" id="{BFE1C7D6-65B9-4658-B9AB-1BC872208E9C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1" name="Parallelogram 6">
              <a:extLst>
                <a:ext uri="{FF2B5EF4-FFF2-40B4-BE49-F238E27FC236}">
                  <a16:creationId xmlns:a16="http://schemas.microsoft.com/office/drawing/2014/main" id="{A53B2CAF-F67D-4D43-AF96-6A88B3F87103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2" name="Parallelogram 6">
              <a:extLst>
                <a:ext uri="{FF2B5EF4-FFF2-40B4-BE49-F238E27FC236}">
                  <a16:creationId xmlns:a16="http://schemas.microsoft.com/office/drawing/2014/main" id="{95DF5F1F-5AA1-498D-8374-AB7D587FC0A7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3" name="Parallelogram 6">
              <a:extLst>
                <a:ext uri="{FF2B5EF4-FFF2-40B4-BE49-F238E27FC236}">
                  <a16:creationId xmlns:a16="http://schemas.microsoft.com/office/drawing/2014/main" id="{0945D9C8-F0C6-4AD6-B065-C2968DBC25C0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4" name="Parallelogram 6">
              <a:extLst>
                <a:ext uri="{FF2B5EF4-FFF2-40B4-BE49-F238E27FC236}">
                  <a16:creationId xmlns:a16="http://schemas.microsoft.com/office/drawing/2014/main" id="{50CEB130-429B-4116-8201-88CC539736DB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5" name="Rectangle 4">
              <a:extLst>
                <a:ext uri="{FF2B5EF4-FFF2-40B4-BE49-F238E27FC236}">
                  <a16:creationId xmlns:a16="http://schemas.microsoft.com/office/drawing/2014/main" id="{4E32F0F8-9D5B-4A28-AF36-939071E587FE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6" name="Parallelogram 6">
              <a:extLst>
                <a:ext uri="{FF2B5EF4-FFF2-40B4-BE49-F238E27FC236}">
                  <a16:creationId xmlns:a16="http://schemas.microsoft.com/office/drawing/2014/main" id="{77B9A687-9D0C-4245-84F2-15D2581A9C8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7" name="Parallelogram 6">
              <a:extLst>
                <a:ext uri="{FF2B5EF4-FFF2-40B4-BE49-F238E27FC236}">
                  <a16:creationId xmlns:a16="http://schemas.microsoft.com/office/drawing/2014/main" id="{54212EEC-855D-41EC-862E-DEDB9F710EF8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8" name="Parallelogram 6">
              <a:extLst>
                <a:ext uri="{FF2B5EF4-FFF2-40B4-BE49-F238E27FC236}">
                  <a16:creationId xmlns:a16="http://schemas.microsoft.com/office/drawing/2014/main" id="{002E9DEF-8FB4-42AA-AB4A-4C735342F24E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9" name="Parallelogram 6">
              <a:extLst>
                <a:ext uri="{FF2B5EF4-FFF2-40B4-BE49-F238E27FC236}">
                  <a16:creationId xmlns:a16="http://schemas.microsoft.com/office/drawing/2014/main" id="{140FAC1C-829C-4A3B-987C-B1C653FFDA7B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0" name="Rectangle 4">
              <a:extLst>
                <a:ext uri="{FF2B5EF4-FFF2-40B4-BE49-F238E27FC236}">
                  <a16:creationId xmlns:a16="http://schemas.microsoft.com/office/drawing/2014/main" id="{FFCF0DC5-D69C-42BE-A2AB-11D6CD4702A0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1" name="Parallelogram 6">
              <a:extLst>
                <a:ext uri="{FF2B5EF4-FFF2-40B4-BE49-F238E27FC236}">
                  <a16:creationId xmlns:a16="http://schemas.microsoft.com/office/drawing/2014/main" id="{8BE8FC0C-E690-4258-A367-9C9392CFA1BA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2" name="Parallelogram 6">
              <a:extLst>
                <a:ext uri="{FF2B5EF4-FFF2-40B4-BE49-F238E27FC236}">
                  <a16:creationId xmlns:a16="http://schemas.microsoft.com/office/drawing/2014/main" id="{9ACDE8A8-E80C-475E-A6F6-A701A48403DC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3" name="Parallelogram 6">
              <a:extLst>
                <a:ext uri="{FF2B5EF4-FFF2-40B4-BE49-F238E27FC236}">
                  <a16:creationId xmlns:a16="http://schemas.microsoft.com/office/drawing/2014/main" id="{1C52E431-91AB-4785-9D4B-B7B4AEA54194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4" name="Parallelogram 6">
              <a:extLst>
                <a:ext uri="{FF2B5EF4-FFF2-40B4-BE49-F238E27FC236}">
                  <a16:creationId xmlns:a16="http://schemas.microsoft.com/office/drawing/2014/main" id="{E2609493-4041-454B-8C5C-A92EE03B5F4A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5" name="Rectangle 7">
              <a:extLst>
                <a:ext uri="{FF2B5EF4-FFF2-40B4-BE49-F238E27FC236}">
                  <a16:creationId xmlns:a16="http://schemas.microsoft.com/office/drawing/2014/main" id="{51963D7A-D0F9-44CF-BA13-5BC117AC2EE6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6" name="Rectangle 4">
              <a:extLst>
                <a:ext uri="{FF2B5EF4-FFF2-40B4-BE49-F238E27FC236}">
                  <a16:creationId xmlns:a16="http://schemas.microsoft.com/office/drawing/2014/main" id="{5F32CCDD-BA67-4D21-A5AD-BA4E9CCF392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7" name="Rectangle 4">
              <a:extLst>
                <a:ext uri="{FF2B5EF4-FFF2-40B4-BE49-F238E27FC236}">
                  <a16:creationId xmlns:a16="http://schemas.microsoft.com/office/drawing/2014/main" id="{6B82BA16-5213-4F32-BB8C-DBE483B11671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8" name="Rectangle 4">
              <a:extLst>
                <a:ext uri="{FF2B5EF4-FFF2-40B4-BE49-F238E27FC236}">
                  <a16:creationId xmlns:a16="http://schemas.microsoft.com/office/drawing/2014/main" id="{B6D10AC7-F467-45F9-ACAC-72B9F662FED8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9" name="Rectangle 4">
              <a:extLst>
                <a:ext uri="{FF2B5EF4-FFF2-40B4-BE49-F238E27FC236}">
                  <a16:creationId xmlns:a16="http://schemas.microsoft.com/office/drawing/2014/main" id="{81F66165-F86C-4704-B19B-4C58E434AB50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0" name="Rectangle 4">
              <a:extLst>
                <a:ext uri="{FF2B5EF4-FFF2-40B4-BE49-F238E27FC236}">
                  <a16:creationId xmlns:a16="http://schemas.microsoft.com/office/drawing/2014/main" id="{A67D094B-CE62-4FB9-84E5-5F5B44AC455A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1" name="Rectangle 4">
              <a:extLst>
                <a:ext uri="{FF2B5EF4-FFF2-40B4-BE49-F238E27FC236}">
                  <a16:creationId xmlns:a16="http://schemas.microsoft.com/office/drawing/2014/main" id="{D8F4AA02-CB2F-450A-8DB8-805E761B99CE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92" name="Rectangle 5">
            <a:extLst>
              <a:ext uri="{FF2B5EF4-FFF2-40B4-BE49-F238E27FC236}">
                <a16:creationId xmlns:a16="http://schemas.microsoft.com/office/drawing/2014/main" id="{95A4803A-13E2-4138-8057-8C32D9734149}"/>
              </a:ext>
            </a:extLst>
          </p:cNvPr>
          <p:cNvSpPr/>
          <p:nvPr/>
        </p:nvSpPr>
        <p:spPr>
          <a:xfrm>
            <a:off x="7536120" y="3890473"/>
            <a:ext cx="238526" cy="238667"/>
          </a:xfrm>
          <a:custGeom>
            <a:avLst/>
            <a:gdLst/>
            <a:ahLst/>
            <a:cxnLst/>
            <a:rect l="l" t="t" r="r" b="b"/>
            <a:pathLst>
              <a:path w="3944785" h="3947111">
                <a:moveTo>
                  <a:pt x="172192" y="3407667"/>
                </a:moveTo>
                <a:lnTo>
                  <a:pt x="3772592" y="3407667"/>
                </a:lnTo>
                <a:lnTo>
                  <a:pt x="3772592" y="3947111"/>
                </a:lnTo>
                <a:lnTo>
                  <a:pt x="172192" y="3947111"/>
                </a:lnTo>
                <a:close/>
                <a:moveTo>
                  <a:pt x="48006" y="2975619"/>
                </a:moveTo>
                <a:lnTo>
                  <a:pt x="3896779" y="2975619"/>
                </a:lnTo>
                <a:cubicBezTo>
                  <a:pt x="3923292" y="2975619"/>
                  <a:pt x="3944785" y="2997112"/>
                  <a:pt x="3944785" y="3023625"/>
                </a:cubicBezTo>
                <a:lnTo>
                  <a:pt x="3944785" y="3215645"/>
                </a:lnTo>
                <a:cubicBezTo>
                  <a:pt x="3944785" y="3242158"/>
                  <a:pt x="3923292" y="3263651"/>
                  <a:pt x="3896779" y="3263651"/>
                </a:cubicBezTo>
                <a:lnTo>
                  <a:pt x="48006" y="3263651"/>
                </a:lnTo>
                <a:cubicBezTo>
                  <a:pt x="21493" y="3263651"/>
                  <a:pt x="0" y="3242158"/>
                  <a:pt x="0" y="3215645"/>
                </a:cubicBezTo>
                <a:lnTo>
                  <a:pt x="0" y="3023625"/>
                </a:lnTo>
                <a:cubicBezTo>
                  <a:pt x="0" y="2997112"/>
                  <a:pt x="21493" y="2975619"/>
                  <a:pt x="48006" y="2975619"/>
                </a:cubicBezTo>
                <a:close/>
                <a:moveTo>
                  <a:pt x="3322863" y="2173367"/>
                </a:moveTo>
                <a:cubicBezTo>
                  <a:pt x="3481939" y="2173367"/>
                  <a:pt x="3610895" y="2302323"/>
                  <a:pt x="3610895" y="2461399"/>
                </a:cubicBezTo>
                <a:cubicBezTo>
                  <a:pt x="3610895" y="2620475"/>
                  <a:pt x="3481939" y="2749431"/>
                  <a:pt x="3322863" y="2749431"/>
                </a:cubicBezTo>
                <a:cubicBezTo>
                  <a:pt x="3163787" y="2749431"/>
                  <a:pt x="3034831" y="2620475"/>
                  <a:pt x="3034831" y="2461399"/>
                </a:cubicBezTo>
                <a:cubicBezTo>
                  <a:pt x="3034831" y="2302323"/>
                  <a:pt x="3163787" y="2173367"/>
                  <a:pt x="3322863" y="2173367"/>
                </a:cubicBezTo>
                <a:close/>
                <a:moveTo>
                  <a:pt x="623915" y="2173367"/>
                </a:moveTo>
                <a:cubicBezTo>
                  <a:pt x="782991" y="2173367"/>
                  <a:pt x="911947" y="2302323"/>
                  <a:pt x="911947" y="2461399"/>
                </a:cubicBezTo>
                <a:cubicBezTo>
                  <a:pt x="911947" y="2620475"/>
                  <a:pt x="782991" y="2749431"/>
                  <a:pt x="623915" y="2749431"/>
                </a:cubicBezTo>
                <a:cubicBezTo>
                  <a:pt x="464839" y="2749431"/>
                  <a:pt x="335883" y="2620475"/>
                  <a:pt x="335883" y="2461399"/>
                </a:cubicBezTo>
                <a:cubicBezTo>
                  <a:pt x="335883" y="2302323"/>
                  <a:pt x="464839" y="2173367"/>
                  <a:pt x="623915" y="2173367"/>
                </a:cubicBezTo>
                <a:close/>
                <a:moveTo>
                  <a:pt x="955861" y="1460181"/>
                </a:moveTo>
                <a:lnTo>
                  <a:pt x="962165" y="2349615"/>
                </a:lnTo>
                <a:cubicBezTo>
                  <a:pt x="913419" y="2214511"/>
                  <a:pt x="789164" y="2116019"/>
                  <a:pt x="640244" y="2104834"/>
                </a:cubicBezTo>
                <a:lnTo>
                  <a:pt x="640244" y="1976798"/>
                </a:lnTo>
                <a:cubicBezTo>
                  <a:pt x="640244" y="1751294"/>
                  <a:pt x="767760" y="1555572"/>
                  <a:pt x="955861" y="1460181"/>
                </a:cubicBezTo>
                <a:close/>
                <a:moveTo>
                  <a:pt x="2977564" y="1454015"/>
                </a:moveTo>
                <a:cubicBezTo>
                  <a:pt x="3171744" y="1547562"/>
                  <a:pt x="3304540" y="1746672"/>
                  <a:pt x="3304540" y="1976798"/>
                </a:cubicBezTo>
                <a:lnTo>
                  <a:pt x="3304540" y="2105213"/>
                </a:lnTo>
                <a:cubicBezTo>
                  <a:pt x="3156261" y="2117799"/>
                  <a:pt x="3033007" y="2217024"/>
                  <a:pt x="2985487" y="2352440"/>
                </a:cubicBezTo>
                <a:close/>
                <a:moveTo>
                  <a:pt x="1028327" y="1428070"/>
                </a:moveTo>
                <a:lnTo>
                  <a:pt x="1028109" y="1441018"/>
                </a:lnTo>
                <a:lnTo>
                  <a:pt x="1005636" y="1434996"/>
                </a:lnTo>
                <a:close/>
                <a:moveTo>
                  <a:pt x="1225599" y="1391443"/>
                </a:moveTo>
                <a:lnTo>
                  <a:pt x="1434414" y="1391443"/>
                </a:lnTo>
                <a:cubicBezTo>
                  <a:pt x="1568079" y="1475410"/>
                  <a:pt x="1724362" y="1526267"/>
                  <a:pt x="1892034" y="1531748"/>
                </a:cubicBezTo>
                <a:cubicBezTo>
                  <a:pt x="1925778" y="1536167"/>
                  <a:pt x="1960158" y="1538169"/>
                  <a:pt x="1995006" y="1538169"/>
                </a:cubicBezTo>
                <a:cubicBezTo>
                  <a:pt x="2175704" y="1538169"/>
                  <a:pt x="2343825" y="1484324"/>
                  <a:pt x="2483963" y="1391443"/>
                </a:cubicBezTo>
                <a:lnTo>
                  <a:pt x="2719185" y="1391443"/>
                </a:lnTo>
                <a:cubicBezTo>
                  <a:pt x="2802423" y="1391443"/>
                  <a:pt x="2881603" y="1408817"/>
                  <a:pt x="2953046" y="1440708"/>
                </a:cubicBezTo>
                <a:lnTo>
                  <a:pt x="2064785" y="1678717"/>
                </a:lnTo>
                <a:lnTo>
                  <a:pt x="2074621" y="2794179"/>
                </a:lnTo>
                <a:lnTo>
                  <a:pt x="2970778" y="2554055"/>
                </a:lnTo>
                <a:cubicBezTo>
                  <a:pt x="2992440" y="2666528"/>
                  <a:pt x="3064862" y="2760650"/>
                  <a:pt x="3163644" y="2811725"/>
                </a:cubicBezTo>
                <a:lnTo>
                  <a:pt x="784901" y="2811725"/>
                </a:lnTo>
                <a:cubicBezTo>
                  <a:pt x="886027" y="2759438"/>
                  <a:pt x="959528" y="2662037"/>
                  <a:pt x="979462" y="2546081"/>
                </a:cubicBezTo>
                <a:lnTo>
                  <a:pt x="1858357" y="2781580"/>
                </a:lnTo>
                <a:lnTo>
                  <a:pt x="1858232" y="2763890"/>
                </a:lnTo>
                <a:lnTo>
                  <a:pt x="1931174" y="2783434"/>
                </a:lnTo>
                <a:lnTo>
                  <a:pt x="1949898" y="1670353"/>
                </a:lnTo>
                <a:lnTo>
                  <a:pt x="1036442" y="1425593"/>
                </a:lnTo>
                <a:cubicBezTo>
                  <a:pt x="1095109" y="1402546"/>
                  <a:pt x="1159058" y="1391443"/>
                  <a:pt x="1225599" y="1391443"/>
                </a:cubicBezTo>
                <a:close/>
                <a:moveTo>
                  <a:pt x="1972392" y="0"/>
                </a:moveTo>
                <a:cubicBezTo>
                  <a:pt x="2330312" y="0"/>
                  <a:pt x="2620464" y="290152"/>
                  <a:pt x="2620464" y="648072"/>
                </a:cubicBezTo>
                <a:cubicBezTo>
                  <a:pt x="2620464" y="1005992"/>
                  <a:pt x="2330312" y="1296144"/>
                  <a:pt x="1972392" y="1296144"/>
                </a:cubicBezTo>
                <a:cubicBezTo>
                  <a:pt x="1614472" y="1296144"/>
                  <a:pt x="1324320" y="1005992"/>
                  <a:pt x="1324320" y="648072"/>
                </a:cubicBezTo>
                <a:cubicBezTo>
                  <a:pt x="1324320" y="290152"/>
                  <a:pt x="1614472" y="0"/>
                  <a:pt x="19723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3" name="Group 266">
            <a:extLst>
              <a:ext uri="{FF2B5EF4-FFF2-40B4-BE49-F238E27FC236}">
                <a16:creationId xmlns:a16="http://schemas.microsoft.com/office/drawing/2014/main" id="{B5EA49A0-2CB0-46AD-99EC-0BADB43BBDD7}"/>
              </a:ext>
            </a:extLst>
          </p:cNvPr>
          <p:cNvGrpSpPr/>
          <p:nvPr/>
        </p:nvGrpSpPr>
        <p:grpSpPr>
          <a:xfrm>
            <a:off x="7476507" y="3591395"/>
            <a:ext cx="247566" cy="249222"/>
            <a:chOff x="2612260" y="1422267"/>
            <a:chExt cx="3975964" cy="4002557"/>
          </a:xfrm>
          <a:solidFill>
            <a:schemeClr val="accent4"/>
          </a:solidFill>
        </p:grpSpPr>
        <p:sp>
          <p:nvSpPr>
            <p:cNvPr id="394" name="Rectangle 4">
              <a:extLst>
                <a:ext uri="{FF2B5EF4-FFF2-40B4-BE49-F238E27FC236}">
                  <a16:creationId xmlns:a16="http://schemas.microsoft.com/office/drawing/2014/main" id="{028B081D-53DE-494C-8AFB-766E7F3F29E9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5" name="Parallelogram 6">
              <a:extLst>
                <a:ext uri="{FF2B5EF4-FFF2-40B4-BE49-F238E27FC236}">
                  <a16:creationId xmlns:a16="http://schemas.microsoft.com/office/drawing/2014/main" id="{6013D54B-98C1-492B-B33F-ED6918F42CE7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6" name="Parallelogram 6">
              <a:extLst>
                <a:ext uri="{FF2B5EF4-FFF2-40B4-BE49-F238E27FC236}">
                  <a16:creationId xmlns:a16="http://schemas.microsoft.com/office/drawing/2014/main" id="{0EC64CF4-95AF-4C4A-B936-6476C67712B1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7" name="Parallelogram 6">
              <a:extLst>
                <a:ext uri="{FF2B5EF4-FFF2-40B4-BE49-F238E27FC236}">
                  <a16:creationId xmlns:a16="http://schemas.microsoft.com/office/drawing/2014/main" id="{09456E5D-4989-411F-9711-1E29C27DB63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8" name="Parallelogram 6">
              <a:extLst>
                <a:ext uri="{FF2B5EF4-FFF2-40B4-BE49-F238E27FC236}">
                  <a16:creationId xmlns:a16="http://schemas.microsoft.com/office/drawing/2014/main" id="{440D5FD4-2F74-4B79-9CC2-DC131268242A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9" name="Rectangle 4">
              <a:extLst>
                <a:ext uri="{FF2B5EF4-FFF2-40B4-BE49-F238E27FC236}">
                  <a16:creationId xmlns:a16="http://schemas.microsoft.com/office/drawing/2014/main" id="{1F03B952-AF23-4C22-BB19-A96801F343BA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0" name="Parallelogram 6">
              <a:extLst>
                <a:ext uri="{FF2B5EF4-FFF2-40B4-BE49-F238E27FC236}">
                  <a16:creationId xmlns:a16="http://schemas.microsoft.com/office/drawing/2014/main" id="{29DA94BA-0078-4D2B-BDFB-E449A248CD5D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1" name="Parallelogram 6">
              <a:extLst>
                <a:ext uri="{FF2B5EF4-FFF2-40B4-BE49-F238E27FC236}">
                  <a16:creationId xmlns:a16="http://schemas.microsoft.com/office/drawing/2014/main" id="{953C036B-3B03-46CE-ACCE-2B933F0FA2DD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2" name="Parallelogram 6">
              <a:extLst>
                <a:ext uri="{FF2B5EF4-FFF2-40B4-BE49-F238E27FC236}">
                  <a16:creationId xmlns:a16="http://schemas.microsoft.com/office/drawing/2014/main" id="{9696A58E-B971-421E-8FB7-A8465476CC4D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3" name="Parallelogram 6">
              <a:extLst>
                <a:ext uri="{FF2B5EF4-FFF2-40B4-BE49-F238E27FC236}">
                  <a16:creationId xmlns:a16="http://schemas.microsoft.com/office/drawing/2014/main" id="{433A120D-8699-4A03-98DF-17F71DC671A2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4" name="Rectangle 4">
              <a:extLst>
                <a:ext uri="{FF2B5EF4-FFF2-40B4-BE49-F238E27FC236}">
                  <a16:creationId xmlns:a16="http://schemas.microsoft.com/office/drawing/2014/main" id="{28BDB286-45D3-4C26-BD53-D8FE18FF7E6C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5" name="Parallelogram 6">
              <a:extLst>
                <a:ext uri="{FF2B5EF4-FFF2-40B4-BE49-F238E27FC236}">
                  <a16:creationId xmlns:a16="http://schemas.microsoft.com/office/drawing/2014/main" id="{547F6A2E-A602-4095-81E3-1787467601DC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6" name="Parallelogram 6">
              <a:extLst>
                <a:ext uri="{FF2B5EF4-FFF2-40B4-BE49-F238E27FC236}">
                  <a16:creationId xmlns:a16="http://schemas.microsoft.com/office/drawing/2014/main" id="{5A9442F7-BAD4-48A6-8CA2-8D21ACA17399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7" name="Parallelogram 6">
              <a:extLst>
                <a:ext uri="{FF2B5EF4-FFF2-40B4-BE49-F238E27FC236}">
                  <a16:creationId xmlns:a16="http://schemas.microsoft.com/office/drawing/2014/main" id="{F837CEBB-EC06-4C01-91AD-3853DE867EA7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8" name="Parallelogram 6">
              <a:extLst>
                <a:ext uri="{FF2B5EF4-FFF2-40B4-BE49-F238E27FC236}">
                  <a16:creationId xmlns:a16="http://schemas.microsoft.com/office/drawing/2014/main" id="{FCF19B38-DC78-4307-A1B2-E0EFB9560449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9" name="Rectangle 7">
              <a:extLst>
                <a:ext uri="{FF2B5EF4-FFF2-40B4-BE49-F238E27FC236}">
                  <a16:creationId xmlns:a16="http://schemas.microsoft.com/office/drawing/2014/main" id="{40071E7A-CD93-48C8-BF6B-24B464F7FB35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0" name="Rectangle 4">
              <a:extLst>
                <a:ext uri="{FF2B5EF4-FFF2-40B4-BE49-F238E27FC236}">
                  <a16:creationId xmlns:a16="http://schemas.microsoft.com/office/drawing/2014/main" id="{A6EAF7C2-7709-4F52-BA25-ED3D5FB3C283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1" name="Rectangle 4">
              <a:extLst>
                <a:ext uri="{FF2B5EF4-FFF2-40B4-BE49-F238E27FC236}">
                  <a16:creationId xmlns:a16="http://schemas.microsoft.com/office/drawing/2014/main" id="{0F2CCE10-7F5F-4E48-A140-1E65354091AF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2" name="Rectangle 4">
              <a:extLst>
                <a:ext uri="{FF2B5EF4-FFF2-40B4-BE49-F238E27FC236}">
                  <a16:creationId xmlns:a16="http://schemas.microsoft.com/office/drawing/2014/main" id="{71D502B1-A101-46D8-B4B8-B7B76EE393E2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3" name="Rectangle 4">
              <a:extLst>
                <a:ext uri="{FF2B5EF4-FFF2-40B4-BE49-F238E27FC236}">
                  <a16:creationId xmlns:a16="http://schemas.microsoft.com/office/drawing/2014/main" id="{1EB84A85-451B-457F-9B23-25F52E9046DC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4" name="Rectangle 4">
              <a:extLst>
                <a:ext uri="{FF2B5EF4-FFF2-40B4-BE49-F238E27FC236}">
                  <a16:creationId xmlns:a16="http://schemas.microsoft.com/office/drawing/2014/main" id="{CA73F123-0E43-4208-8C82-E1FC0FF8F7B8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5" name="Rectangle 4">
              <a:extLst>
                <a:ext uri="{FF2B5EF4-FFF2-40B4-BE49-F238E27FC236}">
                  <a16:creationId xmlns:a16="http://schemas.microsoft.com/office/drawing/2014/main" id="{EAF2B050-D648-4640-8A96-6C89F3A9EC64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6" name="Round Same Side Corner Rectangle 7">
            <a:extLst>
              <a:ext uri="{FF2B5EF4-FFF2-40B4-BE49-F238E27FC236}">
                <a16:creationId xmlns:a16="http://schemas.microsoft.com/office/drawing/2014/main" id="{72F457C0-EFEA-4045-A051-5FD7FFF4D18E}"/>
              </a:ext>
            </a:extLst>
          </p:cNvPr>
          <p:cNvSpPr>
            <a:spLocks noChangeAspect="1"/>
          </p:cNvSpPr>
          <p:nvPr/>
        </p:nvSpPr>
        <p:spPr>
          <a:xfrm rot="10800000">
            <a:off x="4022531" y="2585002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7" name="Round Same Side Corner Rectangle 7">
            <a:extLst>
              <a:ext uri="{FF2B5EF4-FFF2-40B4-BE49-F238E27FC236}">
                <a16:creationId xmlns:a16="http://schemas.microsoft.com/office/drawing/2014/main" id="{39914E8E-603E-4744-9CE2-DBC96C8B23A5}"/>
              </a:ext>
            </a:extLst>
          </p:cNvPr>
          <p:cNvSpPr>
            <a:spLocks noChangeAspect="1"/>
          </p:cNvSpPr>
          <p:nvPr/>
        </p:nvSpPr>
        <p:spPr>
          <a:xfrm rot="10800000">
            <a:off x="7389294" y="240654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8" name="Round Same Side Corner Rectangle 7">
            <a:extLst>
              <a:ext uri="{FF2B5EF4-FFF2-40B4-BE49-F238E27FC236}">
                <a16:creationId xmlns:a16="http://schemas.microsoft.com/office/drawing/2014/main" id="{9F83ADA6-280F-48C7-B06C-2E5196D0F035}"/>
              </a:ext>
            </a:extLst>
          </p:cNvPr>
          <p:cNvSpPr>
            <a:spLocks noChangeAspect="1"/>
          </p:cNvSpPr>
          <p:nvPr/>
        </p:nvSpPr>
        <p:spPr>
          <a:xfrm rot="10800000">
            <a:off x="10745630" y="2460913"/>
            <a:ext cx="236483" cy="248616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9" name="Frame 1">
            <a:extLst>
              <a:ext uri="{FF2B5EF4-FFF2-40B4-BE49-F238E27FC236}">
                <a16:creationId xmlns:a16="http://schemas.microsoft.com/office/drawing/2014/main" id="{D2A385EB-EC37-43D4-AE97-51F4CFE7DAAE}"/>
              </a:ext>
            </a:extLst>
          </p:cNvPr>
          <p:cNvSpPr/>
          <p:nvPr/>
        </p:nvSpPr>
        <p:spPr>
          <a:xfrm>
            <a:off x="10988774" y="2991964"/>
            <a:ext cx="170731" cy="239594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20" name="Chord 3">
            <a:extLst>
              <a:ext uri="{FF2B5EF4-FFF2-40B4-BE49-F238E27FC236}">
                <a16:creationId xmlns:a16="http://schemas.microsoft.com/office/drawing/2014/main" id="{30A384DD-BF10-4524-B672-B7527C790867}"/>
              </a:ext>
            </a:extLst>
          </p:cNvPr>
          <p:cNvSpPr/>
          <p:nvPr/>
        </p:nvSpPr>
        <p:spPr>
          <a:xfrm rot="5400000">
            <a:off x="10927125" y="2727415"/>
            <a:ext cx="241866" cy="156827"/>
          </a:xfrm>
          <a:custGeom>
            <a:avLst/>
            <a:gdLst/>
            <a:ahLst/>
            <a:cxnLst/>
            <a:rect l="l" t="t" r="r" b="b"/>
            <a:pathLst>
              <a:path w="3999999" h="2593618">
                <a:moveTo>
                  <a:pt x="3279918" y="2029859"/>
                </a:moveTo>
                <a:lnTo>
                  <a:pt x="3483715" y="2099665"/>
                </a:lnTo>
                <a:lnTo>
                  <a:pt x="3483715" y="490311"/>
                </a:lnTo>
                <a:lnTo>
                  <a:pt x="3279918" y="560117"/>
                </a:lnTo>
                <a:close/>
                <a:moveTo>
                  <a:pt x="2847870" y="1881871"/>
                </a:moveTo>
                <a:lnTo>
                  <a:pt x="3051666" y="1951677"/>
                </a:lnTo>
                <a:lnTo>
                  <a:pt x="3051666" y="638300"/>
                </a:lnTo>
                <a:lnTo>
                  <a:pt x="2847870" y="708105"/>
                </a:lnTo>
                <a:close/>
                <a:moveTo>
                  <a:pt x="2009947" y="529967"/>
                </a:moveTo>
                <a:cubicBezTo>
                  <a:pt x="2009947" y="430556"/>
                  <a:pt x="2090536" y="349967"/>
                  <a:pt x="2189947" y="349967"/>
                </a:cubicBezTo>
                <a:cubicBezTo>
                  <a:pt x="2289358" y="349967"/>
                  <a:pt x="2369947" y="430556"/>
                  <a:pt x="2369947" y="529967"/>
                </a:cubicBezTo>
                <a:cubicBezTo>
                  <a:pt x="2369947" y="629378"/>
                  <a:pt x="2289358" y="709967"/>
                  <a:pt x="2189947" y="709967"/>
                </a:cubicBezTo>
                <a:cubicBezTo>
                  <a:pt x="2090536" y="709967"/>
                  <a:pt x="2009947" y="629378"/>
                  <a:pt x="2009947" y="529967"/>
                </a:cubicBezTo>
                <a:close/>
                <a:moveTo>
                  <a:pt x="2009947" y="2011890"/>
                </a:moveTo>
                <a:cubicBezTo>
                  <a:pt x="2009947" y="1912479"/>
                  <a:pt x="2090536" y="1831890"/>
                  <a:pt x="2189947" y="1831890"/>
                </a:cubicBezTo>
                <a:cubicBezTo>
                  <a:pt x="2289358" y="1831890"/>
                  <a:pt x="2369947" y="1912479"/>
                  <a:pt x="2369947" y="2011890"/>
                </a:cubicBezTo>
                <a:cubicBezTo>
                  <a:pt x="2369947" y="2111301"/>
                  <a:pt x="2289358" y="2191890"/>
                  <a:pt x="2189947" y="2191890"/>
                </a:cubicBezTo>
                <a:cubicBezTo>
                  <a:pt x="2090536" y="2191890"/>
                  <a:pt x="2009947" y="2111301"/>
                  <a:pt x="2009947" y="2011890"/>
                </a:cubicBezTo>
                <a:close/>
                <a:moveTo>
                  <a:pt x="1033248" y="1043959"/>
                </a:moveTo>
                <a:cubicBezTo>
                  <a:pt x="1033248" y="1112826"/>
                  <a:pt x="1089075" y="1168653"/>
                  <a:pt x="1157942" y="1168653"/>
                </a:cubicBezTo>
                <a:lnTo>
                  <a:pt x="1427033" y="1168653"/>
                </a:lnTo>
                <a:cubicBezTo>
                  <a:pt x="1495900" y="1168653"/>
                  <a:pt x="1551727" y="1112826"/>
                  <a:pt x="1551727" y="1043959"/>
                </a:cubicBezTo>
                <a:lnTo>
                  <a:pt x="1551727" y="561796"/>
                </a:lnTo>
                <a:cubicBezTo>
                  <a:pt x="1551727" y="492929"/>
                  <a:pt x="1495900" y="437102"/>
                  <a:pt x="1427033" y="437102"/>
                </a:cubicBezTo>
                <a:lnTo>
                  <a:pt x="1157942" y="437102"/>
                </a:lnTo>
                <a:cubicBezTo>
                  <a:pt x="1089075" y="437102"/>
                  <a:pt x="1033248" y="492929"/>
                  <a:pt x="1033248" y="561796"/>
                </a:cubicBezTo>
                <a:close/>
                <a:moveTo>
                  <a:pt x="1033248" y="1997750"/>
                </a:moveTo>
                <a:cubicBezTo>
                  <a:pt x="1033248" y="2066617"/>
                  <a:pt x="1089075" y="2122444"/>
                  <a:pt x="1157942" y="2122444"/>
                </a:cubicBezTo>
                <a:lnTo>
                  <a:pt x="1427033" y="2122444"/>
                </a:lnTo>
                <a:cubicBezTo>
                  <a:pt x="1495900" y="2122444"/>
                  <a:pt x="1551727" y="2066617"/>
                  <a:pt x="1551727" y="1997750"/>
                </a:cubicBezTo>
                <a:lnTo>
                  <a:pt x="1551727" y="1515587"/>
                </a:lnTo>
                <a:cubicBezTo>
                  <a:pt x="1551727" y="1446720"/>
                  <a:pt x="1495900" y="1390893"/>
                  <a:pt x="1427033" y="1390893"/>
                </a:cubicBezTo>
                <a:lnTo>
                  <a:pt x="1157942" y="1390893"/>
                </a:lnTo>
                <a:cubicBezTo>
                  <a:pt x="1089075" y="1390893"/>
                  <a:pt x="1033248" y="1446720"/>
                  <a:pt x="1033248" y="1515587"/>
                </a:cubicBezTo>
                <a:close/>
                <a:moveTo>
                  <a:pt x="802798" y="2354227"/>
                </a:moveTo>
                <a:lnTo>
                  <a:pt x="802798" y="190929"/>
                </a:lnTo>
                <a:lnTo>
                  <a:pt x="1912338" y="190929"/>
                </a:lnTo>
                <a:lnTo>
                  <a:pt x="1912338" y="2350929"/>
                </a:lnTo>
                <a:lnTo>
                  <a:pt x="2467556" y="2350929"/>
                </a:lnTo>
                <a:lnTo>
                  <a:pt x="2467556" y="190929"/>
                </a:lnTo>
                <a:lnTo>
                  <a:pt x="2507018" y="190929"/>
                </a:lnTo>
                <a:cubicBezTo>
                  <a:pt x="2648558" y="190929"/>
                  <a:pt x="2769948" y="277201"/>
                  <a:pt x="2821382" y="400067"/>
                </a:cubicBezTo>
                <a:lnTo>
                  <a:pt x="3989366" y="0"/>
                </a:lnTo>
                <a:lnTo>
                  <a:pt x="3989366" y="317112"/>
                </a:lnTo>
                <a:lnTo>
                  <a:pt x="3711967" y="412129"/>
                </a:lnTo>
                <a:lnTo>
                  <a:pt x="3711967" y="2177848"/>
                </a:lnTo>
                <a:lnTo>
                  <a:pt x="3999999" y="2276507"/>
                </a:lnTo>
                <a:lnTo>
                  <a:pt x="3999999" y="2593618"/>
                </a:lnTo>
                <a:lnTo>
                  <a:pt x="2801056" y="2182947"/>
                </a:lnTo>
                <a:cubicBezTo>
                  <a:pt x="2743417" y="2285630"/>
                  <a:pt x="2633228" y="2354227"/>
                  <a:pt x="2507018" y="2354227"/>
                </a:cubicBezTo>
                <a:close/>
                <a:moveTo>
                  <a:pt x="215475" y="1738980"/>
                </a:moveTo>
                <a:lnTo>
                  <a:pt x="431499" y="1738980"/>
                </a:lnTo>
                <a:lnTo>
                  <a:pt x="431499" y="802876"/>
                </a:lnTo>
                <a:lnTo>
                  <a:pt x="215475" y="802876"/>
                </a:lnTo>
                <a:close/>
                <a:moveTo>
                  <a:pt x="35" y="1282390"/>
                </a:moveTo>
                <a:cubicBezTo>
                  <a:pt x="-694" y="1164677"/>
                  <a:pt x="9802" y="1046760"/>
                  <a:pt x="31552" y="933422"/>
                </a:cubicBezTo>
                <a:cubicBezTo>
                  <a:pt x="116579" y="490359"/>
                  <a:pt x="357918" y="190928"/>
                  <a:pt x="629999" y="190928"/>
                </a:cubicBezTo>
                <a:lnTo>
                  <a:pt x="662668" y="2349475"/>
                </a:lnTo>
                <a:cubicBezTo>
                  <a:pt x="383833" y="2374295"/>
                  <a:pt x="128731" y="2081530"/>
                  <a:pt x="35866" y="1630133"/>
                </a:cubicBezTo>
                <a:cubicBezTo>
                  <a:pt x="12718" y="1517612"/>
                  <a:pt x="764" y="1400103"/>
                  <a:pt x="35" y="12823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Reading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EA135B-A5DB-4E09-B596-82106F299DA6}"/>
              </a:ext>
            </a:extLst>
          </p:cNvPr>
          <p:cNvGrpSpPr/>
          <p:nvPr/>
        </p:nvGrpSpPr>
        <p:grpSpPr>
          <a:xfrm>
            <a:off x="941430" y="1962562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9D8638-89F6-4687-971F-769F73585C51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068B347A-D260-4010-B263-4B2976A52168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C32B23DC-41A3-496B-A733-30C07F2BF395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51012827-779C-47FB-9963-85B3374EE0BE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A4D7F081-E0A7-45F7-A5DD-E6EB716F8973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9918C5-0843-4F8C-8E79-10FE69166E56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5A29C4FB-C530-4DCC-892C-F644F90AEE97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77E8AAEE-39E3-4AB9-854C-5DED40244DAD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0DA3321F-89EB-400A-9C44-93A73DBCE162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991D086B-B0BF-43D1-A1A2-0E1796AD51F0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8B215B-3989-4CB8-A708-5F596FC26022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F9FEEDE4-E475-4BD5-BE50-4C12C91C04F9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A4B18F09-7DED-421A-8EBB-765A166E7A69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ADDB3D24-637A-4D0A-A48D-19270FA4877E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0D1162CD-84B8-4036-ADC9-E19235ACE837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D973EC-10FD-4E39-8C5D-89836AECD11F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CF51A711-3412-4D9A-8EA8-B132923C1947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7193A043-CD07-42F5-9846-B9A6A29F8334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42AA07ED-8734-4F91-BAA4-0BA15742F737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624E3903-23FB-4D8D-BF2B-EE9AC63B5301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F302A4E-BFCE-4989-8426-18EF4BBC1341}"/>
              </a:ext>
            </a:extLst>
          </p:cNvPr>
          <p:cNvSpPr txBox="1"/>
          <p:nvPr/>
        </p:nvSpPr>
        <p:spPr>
          <a:xfrm>
            <a:off x="3059599" y="1360471"/>
            <a:ext cx="862966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030A0"/>
                </a:solidFill>
                <a:latin typeface="Letter-join 40" panose="02000805000000020003" pitchFamily="2" charset="0"/>
              </a:rPr>
              <a:t>Your child needs to bring their reading book and diary to school on their allocated day.</a:t>
            </a:r>
          </a:p>
          <a:p>
            <a:pPr>
              <a:lnSpc>
                <a:spcPct val="110000"/>
              </a:lnSpc>
              <a:defRPr/>
            </a:pPr>
            <a:endParaRPr lang="en-GB" altLang="en-US" sz="28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030A0"/>
                </a:solidFill>
                <a:latin typeface="Letter-join 40" panose="02000805000000020003" pitchFamily="2" charset="0"/>
              </a:rPr>
              <a:t>Your child should read at home to an adult at least 4 times a week. </a:t>
            </a:r>
          </a:p>
          <a:p>
            <a:pPr>
              <a:lnSpc>
                <a:spcPct val="110000"/>
              </a:lnSpc>
              <a:defRPr/>
            </a:pPr>
            <a:endParaRPr lang="en-GB" altLang="en-US" sz="28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GB" altLang="en-US" sz="2800" dirty="0">
                <a:solidFill>
                  <a:srgbClr val="7030A0"/>
                </a:solidFill>
                <a:latin typeface="Letter-join 40" panose="02000805000000020003" pitchFamily="2" charset="0"/>
              </a:rPr>
              <a:t>Please sign and comment in your child’s reading diary.</a:t>
            </a:r>
          </a:p>
          <a:p>
            <a:pPr>
              <a:lnSpc>
                <a:spcPct val="110000"/>
              </a:lnSpc>
              <a:defRPr/>
            </a:pPr>
            <a:endParaRPr lang="en-GB" altLang="en-US" sz="2800" dirty="0">
              <a:solidFill>
                <a:srgbClr val="7030A0"/>
              </a:solidFill>
              <a:latin typeface="Letter-join 40" panose="020008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Enrichment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1B20E8-00CC-4C6C-966C-BC14C554D87B}"/>
              </a:ext>
            </a:extLst>
          </p:cNvPr>
          <p:cNvSpPr/>
          <p:nvPr/>
        </p:nvSpPr>
        <p:spPr>
          <a:xfrm>
            <a:off x="1662354" y="1828740"/>
            <a:ext cx="8895545" cy="3924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2EBE51-2D7C-427C-9AAF-2EFB8BD4AE24}"/>
              </a:ext>
            </a:extLst>
          </p:cNvPr>
          <p:cNvSpPr txBox="1"/>
          <p:nvPr/>
        </p:nvSpPr>
        <p:spPr>
          <a:xfrm>
            <a:off x="2013029" y="2044005"/>
            <a:ext cx="8143342" cy="304698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defRPr/>
            </a:pPr>
            <a:endParaRPr lang="en-GB" altLang="en-US" sz="32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altLang="en-US" sz="3200" dirty="0">
                <a:solidFill>
                  <a:srgbClr val="7030A0"/>
                </a:solidFill>
                <a:latin typeface="Letter-join 40" panose="02000805000000020003" pitchFamily="2" charset="0"/>
              </a:rPr>
              <a:t>We have enrichment trips linked to the curriculum throughout the year. </a:t>
            </a:r>
          </a:p>
          <a:p>
            <a:pPr>
              <a:buFont typeface="Arial" charset="0"/>
              <a:buChar char="•"/>
              <a:defRPr/>
            </a:pPr>
            <a:endParaRPr lang="en-GB" altLang="en-US" sz="32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altLang="en-US" sz="3200" dirty="0">
                <a:solidFill>
                  <a:srgbClr val="7030A0"/>
                </a:solidFill>
                <a:latin typeface="Letter-join 40" panose="02000805000000020003" pitchFamily="2" charset="0"/>
              </a:rPr>
              <a:t>Further information will be provided in advance of the trips.</a:t>
            </a: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aphic 2">
            <a:extLst>
              <a:ext uri="{FF2B5EF4-FFF2-40B4-BE49-F238E27FC236}">
                <a16:creationId xmlns:a16="http://schemas.microsoft.com/office/drawing/2014/main" id="{D0E19244-9596-4901-949D-D2FB3682A45F}"/>
              </a:ext>
            </a:extLst>
          </p:cNvPr>
          <p:cNvGrpSpPr/>
          <p:nvPr/>
        </p:nvGrpSpPr>
        <p:grpSpPr>
          <a:xfrm>
            <a:off x="6724650" y="-463489"/>
            <a:ext cx="5248275" cy="7321489"/>
            <a:chOff x="6724650" y="-463489"/>
            <a:chExt cx="5248275" cy="73214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015831E-E0E9-4182-A030-9F1D07EA9988}"/>
                </a:ext>
              </a:extLst>
            </p:cNvPr>
            <p:cNvSpPr/>
            <p:nvPr/>
          </p:nvSpPr>
          <p:spPr>
            <a:xfrm>
              <a:off x="8312906" y="-16226"/>
              <a:ext cx="1515041" cy="746647"/>
            </a:xfrm>
            <a:custGeom>
              <a:avLst/>
              <a:gdLst>
                <a:gd name="connsiteX0" fmla="*/ 226894 w 1515040"/>
                <a:gd name="connsiteY0" fmla="*/ 398695 h 746646"/>
                <a:gd name="connsiteX1" fmla="*/ 371149 w 1515040"/>
                <a:gd name="connsiteY1" fmla="*/ 654585 h 746646"/>
                <a:gd name="connsiteX2" fmla="*/ 532801 w 1515040"/>
                <a:gd name="connsiteY2" fmla="*/ 750996 h 746646"/>
                <a:gd name="connsiteX3" fmla="*/ 728524 w 1515040"/>
                <a:gd name="connsiteY3" fmla="*/ 704603 h 746646"/>
                <a:gd name="connsiteX4" fmla="*/ 876404 w 1515040"/>
                <a:gd name="connsiteY4" fmla="*/ 595143 h 746646"/>
                <a:gd name="connsiteX5" fmla="*/ 1462123 w 1515040"/>
                <a:gd name="connsiteY5" fmla="*/ 64516 h 746646"/>
                <a:gd name="connsiteX6" fmla="*/ 1518665 w 1515040"/>
                <a:gd name="connsiteY6" fmla="*/ 0 h 746646"/>
                <a:gd name="connsiteX7" fmla="*/ 0 w 1515040"/>
                <a:gd name="connsiteY7" fmla="*/ 0 h 746646"/>
                <a:gd name="connsiteX8" fmla="*/ 159478 w 1515040"/>
                <a:gd name="connsiteY8" fmla="*/ 297209 h 746646"/>
                <a:gd name="connsiteX9" fmla="*/ 226169 w 1515040"/>
                <a:gd name="connsiteY9" fmla="*/ 403044 h 746646"/>
                <a:gd name="connsiteX10" fmla="*/ 226894 w 1515040"/>
                <a:gd name="connsiteY10" fmla="*/ 398695 h 74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5040" h="746646">
                  <a:moveTo>
                    <a:pt x="226894" y="398695"/>
                  </a:moveTo>
                  <a:cubicBezTo>
                    <a:pt x="247916" y="421892"/>
                    <a:pt x="336354" y="619065"/>
                    <a:pt x="371149" y="654585"/>
                  </a:cubicBezTo>
                  <a:cubicBezTo>
                    <a:pt x="415368" y="698804"/>
                    <a:pt x="468285" y="744472"/>
                    <a:pt x="532801" y="750996"/>
                  </a:cubicBezTo>
                  <a:cubicBezTo>
                    <a:pt x="593693" y="756796"/>
                    <a:pt x="677056" y="731424"/>
                    <a:pt x="728524" y="704603"/>
                  </a:cubicBezTo>
                  <a:cubicBezTo>
                    <a:pt x="786516" y="674157"/>
                    <a:pt x="820587" y="629213"/>
                    <a:pt x="876404" y="595143"/>
                  </a:cubicBezTo>
                  <a:cubicBezTo>
                    <a:pt x="933671" y="560348"/>
                    <a:pt x="1352663" y="147880"/>
                    <a:pt x="1462123" y="64516"/>
                  </a:cubicBezTo>
                  <a:cubicBezTo>
                    <a:pt x="1465023" y="60167"/>
                    <a:pt x="1522290" y="5799"/>
                    <a:pt x="1518665" y="0"/>
                  </a:cubicBezTo>
                  <a:cubicBezTo>
                    <a:pt x="1038781" y="0"/>
                    <a:pt x="479884" y="0"/>
                    <a:pt x="0" y="0"/>
                  </a:cubicBezTo>
                  <a:cubicBezTo>
                    <a:pt x="37695" y="86988"/>
                    <a:pt x="108735" y="218195"/>
                    <a:pt x="159478" y="297209"/>
                  </a:cubicBezTo>
                  <a:cubicBezTo>
                    <a:pt x="181950" y="332729"/>
                    <a:pt x="208771" y="363900"/>
                    <a:pt x="226169" y="403044"/>
                  </a:cubicBezTo>
                  <a:cubicBezTo>
                    <a:pt x="227619" y="404494"/>
                    <a:pt x="223994" y="395795"/>
                    <a:pt x="226894" y="398695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92E444-6356-4947-8C05-4F20346FBCE5}"/>
                </a:ext>
              </a:extLst>
            </p:cNvPr>
            <p:cNvSpPr/>
            <p:nvPr/>
          </p:nvSpPr>
          <p:spPr>
            <a:xfrm>
              <a:off x="6895629" y="6391074"/>
              <a:ext cx="268213" cy="326205"/>
            </a:xfrm>
            <a:custGeom>
              <a:avLst/>
              <a:gdLst>
                <a:gd name="connsiteX0" fmla="*/ 47940 w 268212"/>
                <a:gd name="connsiteY0" fmla="*/ 35610 h 326204"/>
                <a:gd name="connsiteX1" fmla="*/ 143627 w 268212"/>
                <a:gd name="connsiteY1" fmla="*/ 21837 h 326204"/>
                <a:gd name="connsiteX2" fmla="*/ 271209 w 268212"/>
                <a:gd name="connsiteY2" fmla="*/ 1540 h 326204"/>
                <a:gd name="connsiteX3" fmla="*/ 146527 w 268212"/>
                <a:gd name="connsiteY3" fmla="*/ 117524 h 326204"/>
                <a:gd name="connsiteX4" fmla="*/ 19669 w 268212"/>
                <a:gd name="connsiteY4" fmla="*/ 327745 h 326204"/>
                <a:gd name="connsiteX5" fmla="*/ 10246 w 268212"/>
                <a:gd name="connsiteY5" fmla="*/ 313972 h 326204"/>
                <a:gd name="connsiteX6" fmla="*/ 18944 w 268212"/>
                <a:gd name="connsiteY6" fmla="*/ 48659 h 326204"/>
                <a:gd name="connsiteX7" fmla="*/ 47940 w 268212"/>
                <a:gd name="connsiteY7" fmla="*/ 35610 h 3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12" h="326204">
                  <a:moveTo>
                    <a:pt x="47940" y="35610"/>
                  </a:moveTo>
                  <a:cubicBezTo>
                    <a:pt x="79111" y="27637"/>
                    <a:pt x="124055" y="26187"/>
                    <a:pt x="143627" y="21837"/>
                  </a:cubicBezTo>
                  <a:cubicBezTo>
                    <a:pt x="180597" y="14588"/>
                    <a:pt x="235689" y="-5709"/>
                    <a:pt x="271209" y="1540"/>
                  </a:cubicBezTo>
                  <a:cubicBezTo>
                    <a:pt x="269760" y="34886"/>
                    <a:pt x="173348" y="93602"/>
                    <a:pt x="146527" y="117524"/>
                  </a:cubicBezTo>
                  <a:cubicBezTo>
                    <a:pt x="82736" y="174791"/>
                    <a:pt x="39966" y="244382"/>
                    <a:pt x="19669" y="327745"/>
                  </a:cubicBezTo>
                  <a:cubicBezTo>
                    <a:pt x="7346" y="329195"/>
                    <a:pt x="16770" y="316872"/>
                    <a:pt x="10246" y="313972"/>
                  </a:cubicBezTo>
                  <a:cubicBezTo>
                    <a:pt x="-9327" y="305273"/>
                    <a:pt x="2272" y="67506"/>
                    <a:pt x="18944" y="48659"/>
                  </a:cubicBezTo>
                  <a:cubicBezTo>
                    <a:pt x="25468" y="43584"/>
                    <a:pt x="35617" y="39235"/>
                    <a:pt x="47940" y="35610"/>
                  </a:cubicBezTo>
                  <a:close/>
                </a:path>
              </a:pathLst>
            </a:custGeom>
            <a:solidFill>
              <a:srgbClr val="FC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E3D36A-F323-468D-B20E-BDA2044B3DE4}"/>
                </a:ext>
              </a:extLst>
            </p:cNvPr>
            <p:cNvSpPr/>
            <p:nvPr/>
          </p:nvSpPr>
          <p:spPr>
            <a:xfrm>
              <a:off x="6908050" y="33792"/>
              <a:ext cx="5059801" cy="6400866"/>
            </a:xfrm>
            <a:custGeom>
              <a:avLst/>
              <a:gdLst>
                <a:gd name="connsiteX0" fmla="*/ 5051827 w 5059801"/>
                <a:gd name="connsiteY0" fmla="*/ 4996011 h 6400866"/>
                <a:gd name="connsiteX1" fmla="*/ 4874227 w 5059801"/>
                <a:gd name="connsiteY1" fmla="*/ 3944906 h 6400866"/>
                <a:gd name="connsiteX2" fmla="*/ 4740121 w 5059801"/>
                <a:gd name="connsiteY2" fmla="*/ 2893801 h 6400866"/>
                <a:gd name="connsiteX3" fmla="*/ 4693002 w 5059801"/>
                <a:gd name="connsiteY3" fmla="*/ 2219644 h 6400866"/>
                <a:gd name="connsiteX4" fmla="*/ 4598040 w 5059801"/>
                <a:gd name="connsiteY4" fmla="*/ 1651323 h 6400866"/>
                <a:gd name="connsiteX5" fmla="*/ 4508153 w 5059801"/>
                <a:gd name="connsiteY5" fmla="*/ 1472997 h 6400866"/>
                <a:gd name="connsiteX6" fmla="*/ 4087711 w 5059801"/>
                <a:gd name="connsiteY6" fmla="*/ 1023560 h 6400866"/>
                <a:gd name="connsiteX7" fmla="*/ 3551285 w 5059801"/>
                <a:gd name="connsiteY7" fmla="*/ 655310 h 6400866"/>
                <a:gd name="connsiteX8" fmla="*/ 3225080 w 5059801"/>
                <a:gd name="connsiteY8" fmla="*/ 469011 h 6400866"/>
                <a:gd name="connsiteX9" fmla="*/ 3094598 w 5059801"/>
                <a:gd name="connsiteY9" fmla="*/ 358826 h 6400866"/>
                <a:gd name="connsiteX10" fmla="*/ 3040955 w 5059801"/>
                <a:gd name="connsiteY10" fmla="*/ 242117 h 6400866"/>
                <a:gd name="connsiteX11" fmla="*/ 2893800 w 5059801"/>
                <a:gd name="connsiteY11" fmla="*/ 1 h 6400866"/>
                <a:gd name="connsiteX12" fmla="*/ 2283435 w 5059801"/>
                <a:gd name="connsiteY12" fmla="*/ 544401 h 6400866"/>
                <a:gd name="connsiteX13" fmla="*/ 2023196 w 5059801"/>
                <a:gd name="connsiteY13" fmla="*/ 689381 h 6400866"/>
                <a:gd name="connsiteX14" fmla="*/ 1777455 w 5059801"/>
                <a:gd name="connsiteY14" fmla="*/ 603842 h 6400866"/>
                <a:gd name="connsiteX15" fmla="*/ 1631025 w 5059801"/>
                <a:gd name="connsiteY15" fmla="*/ 346503 h 6400866"/>
                <a:gd name="connsiteX16" fmla="*/ 1588981 w 5059801"/>
                <a:gd name="connsiteY16" fmla="*/ 471911 h 6400866"/>
                <a:gd name="connsiteX17" fmla="*/ 1392533 w 5059801"/>
                <a:gd name="connsiteY17" fmla="*/ 582095 h 6400866"/>
                <a:gd name="connsiteX18" fmla="*/ 861181 w 5059801"/>
                <a:gd name="connsiteY18" fmla="*/ 796666 h 6400866"/>
                <a:gd name="connsiteX19" fmla="*/ 609641 w 5059801"/>
                <a:gd name="connsiteY19" fmla="*/ 997463 h 6400866"/>
                <a:gd name="connsiteX20" fmla="*/ 487133 w 5059801"/>
                <a:gd name="connsiteY20" fmla="*/ 1312795 h 6400866"/>
                <a:gd name="connsiteX21" fmla="*/ 379123 w 5059801"/>
                <a:gd name="connsiteY21" fmla="*/ 2388546 h 6400866"/>
                <a:gd name="connsiteX22" fmla="*/ 250815 w 5059801"/>
                <a:gd name="connsiteY22" fmla="*/ 3831097 h 6400866"/>
                <a:gd name="connsiteX23" fmla="*/ 69590 w 5059801"/>
                <a:gd name="connsiteY23" fmla="*/ 5675242 h 6400866"/>
                <a:gd name="connsiteX24" fmla="*/ 0 w 5059801"/>
                <a:gd name="connsiteY24" fmla="*/ 6400867 h 6400866"/>
                <a:gd name="connsiteX25" fmla="*/ 210221 w 5059801"/>
                <a:gd name="connsiteY25" fmla="*/ 6365347 h 6400866"/>
                <a:gd name="connsiteX26" fmla="*/ 499456 w 5059801"/>
                <a:gd name="connsiteY26" fmla="*/ 6306630 h 6400866"/>
                <a:gd name="connsiteX27" fmla="*/ 1630300 w 5059801"/>
                <a:gd name="connsiteY27" fmla="*/ 6282708 h 6400866"/>
                <a:gd name="connsiteX28" fmla="*/ 3030806 w 5059801"/>
                <a:gd name="connsiteY28" fmla="*/ 6135554 h 6400866"/>
                <a:gd name="connsiteX29" fmla="*/ 3825297 w 5059801"/>
                <a:gd name="connsiteY29" fmla="*/ 5998548 h 6400866"/>
                <a:gd name="connsiteX30" fmla="*/ 4776366 w 5059801"/>
                <a:gd name="connsiteY30" fmla="*/ 5579555 h 6400866"/>
                <a:gd name="connsiteX31" fmla="*/ 5024281 w 5059801"/>
                <a:gd name="connsiteY31" fmla="*/ 5333090 h 6400866"/>
                <a:gd name="connsiteX32" fmla="*/ 5051827 w 5059801"/>
                <a:gd name="connsiteY32" fmla="*/ 4996011 h 6400866"/>
                <a:gd name="connsiteX33" fmla="*/ 2794489 w 5059801"/>
                <a:gd name="connsiteY33" fmla="*/ 140631 h 6400866"/>
                <a:gd name="connsiteX34" fmla="*/ 2794489 w 5059801"/>
                <a:gd name="connsiteY34" fmla="*/ 140631 h 6400866"/>
                <a:gd name="connsiteX35" fmla="*/ 2794489 w 5059801"/>
                <a:gd name="connsiteY35" fmla="*/ 140631 h 6400866"/>
                <a:gd name="connsiteX36" fmla="*/ 2794489 w 5059801"/>
                <a:gd name="connsiteY36" fmla="*/ 140631 h 6400866"/>
                <a:gd name="connsiteX37" fmla="*/ 2794489 w 5059801"/>
                <a:gd name="connsiteY37" fmla="*/ 140631 h 6400866"/>
                <a:gd name="connsiteX38" fmla="*/ 2486407 w 5059801"/>
                <a:gd name="connsiteY38" fmla="*/ 430591 h 6400866"/>
                <a:gd name="connsiteX39" fmla="*/ 2486407 w 5059801"/>
                <a:gd name="connsiteY39" fmla="*/ 430591 h 6400866"/>
                <a:gd name="connsiteX40" fmla="*/ 2486407 w 5059801"/>
                <a:gd name="connsiteY40" fmla="*/ 430591 h 6400866"/>
                <a:gd name="connsiteX41" fmla="*/ 2486407 w 5059801"/>
                <a:gd name="connsiteY41" fmla="*/ 430591 h 6400866"/>
                <a:gd name="connsiteX42" fmla="*/ 2486407 w 5059801"/>
                <a:gd name="connsiteY42" fmla="*/ 430591 h 6400866"/>
                <a:gd name="connsiteX43" fmla="*/ 2149328 w 5059801"/>
                <a:gd name="connsiteY43" fmla="*/ 654585 h 6400866"/>
                <a:gd name="connsiteX44" fmla="*/ 2149328 w 5059801"/>
                <a:gd name="connsiteY44" fmla="*/ 654585 h 6400866"/>
                <a:gd name="connsiteX45" fmla="*/ 2149328 w 5059801"/>
                <a:gd name="connsiteY45" fmla="*/ 654585 h 6400866"/>
                <a:gd name="connsiteX46" fmla="*/ 2149328 w 5059801"/>
                <a:gd name="connsiteY46" fmla="*/ 654585 h 6400866"/>
                <a:gd name="connsiteX47" fmla="*/ 2149328 w 5059801"/>
                <a:gd name="connsiteY47" fmla="*/ 654585 h 6400866"/>
                <a:gd name="connsiteX48" fmla="*/ 4440737 w 5059801"/>
                <a:gd name="connsiteY48" fmla="*/ 1407756 h 6400866"/>
                <a:gd name="connsiteX49" fmla="*/ 4440737 w 5059801"/>
                <a:gd name="connsiteY49" fmla="*/ 1407756 h 6400866"/>
                <a:gd name="connsiteX50" fmla="*/ 4440737 w 5059801"/>
                <a:gd name="connsiteY50" fmla="*/ 1407756 h 6400866"/>
                <a:gd name="connsiteX51" fmla="*/ 4440737 w 5059801"/>
                <a:gd name="connsiteY51" fmla="*/ 1407756 h 6400866"/>
                <a:gd name="connsiteX52" fmla="*/ 4721273 w 5059801"/>
                <a:gd name="connsiteY52" fmla="*/ 2992388 h 6400866"/>
                <a:gd name="connsiteX53" fmla="*/ 4720548 w 5059801"/>
                <a:gd name="connsiteY53" fmla="*/ 2993113 h 6400866"/>
                <a:gd name="connsiteX54" fmla="*/ 4720548 w 5059801"/>
                <a:gd name="connsiteY54" fmla="*/ 2993113 h 6400866"/>
                <a:gd name="connsiteX55" fmla="*/ 4719823 w 5059801"/>
                <a:gd name="connsiteY55" fmla="*/ 2992388 h 6400866"/>
                <a:gd name="connsiteX56" fmla="*/ 4721998 w 5059801"/>
                <a:gd name="connsiteY56" fmla="*/ 2990213 h 6400866"/>
                <a:gd name="connsiteX57" fmla="*/ 4721273 w 5059801"/>
                <a:gd name="connsiteY57" fmla="*/ 2992388 h 6400866"/>
                <a:gd name="connsiteX58" fmla="*/ 4721273 w 5059801"/>
                <a:gd name="connsiteY58" fmla="*/ 2917723 h 6400866"/>
                <a:gd name="connsiteX59" fmla="*/ 4721273 w 5059801"/>
                <a:gd name="connsiteY59" fmla="*/ 2917723 h 6400866"/>
                <a:gd name="connsiteX60" fmla="*/ 4721273 w 5059801"/>
                <a:gd name="connsiteY60" fmla="*/ 2917723 h 6400866"/>
                <a:gd name="connsiteX61" fmla="*/ 4721273 w 5059801"/>
                <a:gd name="connsiteY61" fmla="*/ 2917723 h 6400866"/>
                <a:gd name="connsiteX62" fmla="*/ 4721273 w 5059801"/>
                <a:gd name="connsiteY62" fmla="*/ 2917723 h 6400866"/>
                <a:gd name="connsiteX63" fmla="*/ 4721273 w 5059801"/>
                <a:gd name="connsiteY63" fmla="*/ 2917723 h 6400866"/>
                <a:gd name="connsiteX64" fmla="*/ 4721273 w 5059801"/>
                <a:gd name="connsiteY64" fmla="*/ 2917723 h 6400866"/>
                <a:gd name="connsiteX65" fmla="*/ 4732146 w 5059801"/>
                <a:gd name="connsiteY65" fmla="*/ 2787241 h 6400866"/>
                <a:gd name="connsiteX66" fmla="*/ 4731422 w 5059801"/>
                <a:gd name="connsiteY66" fmla="*/ 2792315 h 6400866"/>
                <a:gd name="connsiteX67" fmla="*/ 4732146 w 5059801"/>
                <a:gd name="connsiteY67" fmla="*/ 2783617 h 6400866"/>
                <a:gd name="connsiteX68" fmla="*/ 4732146 w 5059801"/>
                <a:gd name="connsiteY68" fmla="*/ 2787241 h 6400866"/>
                <a:gd name="connsiteX69" fmla="*/ 4735046 w 5059801"/>
                <a:gd name="connsiteY69" fmla="*/ 2702428 h 6400866"/>
                <a:gd name="connsiteX70" fmla="*/ 4735046 w 5059801"/>
                <a:gd name="connsiteY70" fmla="*/ 2702428 h 6400866"/>
                <a:gd name="connsiteX71" fmla="*/ 4735046 w 5059801"/>
                <a:gd name="connsiteY71" fmla="*/ 2702428 h 6400866"/>
                <a:gd name="connsiteX72" fmla="*/ 4735046 w 5059801"/>
                <a:gd name="connsiteY72" fmla="*/ 2702428 h 6400866"/>
                <a:gd name="connsiteX73" fmla="*/ 4736496 w 5059801"/>
                <a:gd name="connsiteY73" fmla="*/ 2813338 h 6400866"/>
                <a:gd name="connsiteX74" fmla="*/ 4735046 w 5059801"/>
                <a:gd name="connsiteY74" fmla="*/ 2808988 h 6400866"/>
                <a:gd name="connsiteX75" fmla="*/ 4735046 w 5059801"/>
                <a:gd name="connsiteY75" fmla="*/ 2808263 h 6400866"/>
                <a:gd name="connsiteX76" fmla="*/ 4736496 w 5059801"/>
                <a:gd name="connsiteY76" fmla="*/ 2809713 h 6400866"/>
                <a:gd name="connsiteX77" fmla="*/ 4736496 w 5059801"/>
                <a:gd name="connsiteY77" fmla="*/ 2813338 h 6400866"/>
                <a:gd name="connsiteX78" fmla="*/ 4740121 w 5059801"/>
                <a:gd name="connsiteY78" fmla="*/ 2992388 h 6400866"/>
                <a:gd name="connsiteX79" fmla="*/ 4740121 w 5059801"/>
                <a:gd name="connsiteY79" fmla="*/ 2992388 h 6400866"/>
                <a:gd name="connsiteX80" fmla="*/ 4740121 w 5059801"/>
                <a:gd name="connsiteY80" fmla="*/ 2992388 h 6400866"/>
                <a:gd name="connsiteX81" fmla="*/ 4740121 w 5059801"/>
                <a:gd name="connsiteY81" fmla="*/ 2992388 h 6400866"/>
                <a:gd name="connsiteX82" fmla="*/ 4740121 w 5059801"/>
                <a:gd name="connsiteY82" fmla="*/ 2992388 h 6400866"/>
                <a:gd name="connsiteX83" fmla="*/ 4777090 w 5059801"/>
                <a:gd name="connsiteY83" fmla="*/ 3591155 h 6400866"/>
                <a:gd name="connsiteX84" fmla="*/ 4777090 w 5059801"/>
                <a:gd name="connsiteY84" fmla="*/ 3591155 h 6400866"/>
                <a:gd name="connsiteX85" fmla="*/ 4777090 w 5059801"/>
                <a:gd name="connsiteY85" fmla="*/ 3591155 h 6400866"/>
                <a:gd name="connsiteX86" fmla="*/ 4777090 w 5059801"/>
                <a:gd name="connsiteY86" fmla="*/ 3591155 h 6400866"/>
                <a:gd name="connsiteX87" fmla="*/ 4777090 w 5059801"/>
                <a:gd name="connsiteY87" fmla="*/ 3591155 h 6400866"/>
                <a:gd name="connsiteX88" fmla="*/ 4777090 w 5059801"/>
                <a:gd name="connsiteY88" fmla="*/ 3591155 h 6400866"/>
                <a:gd name="connsiteX89" fmla="*/ 4777090 w 5059801"/>
                <a:gd name="connsiteY89" fmla="*/ 3591155 h 6400866"/>
                <a:gd name="connsiteX90" fmla="*/ 4795938 w 5059801"/>
                <a:gd name="connsiteY90" fmla="*/ 3591155 h 6400866"/>
                <a:gd name="connsiteX91" fmla="*/ 4795938 w 5059801"/>
                <a:gd name="connsiteY91" fmla="*/ 3591155 h 6400866"/>
                <a:gd name="connsiteX92" fmla="*/ 4795938 w 5059801"/>
                <a:gd name="connsiteY92" fmla="*/ 3591155 h 6400866"/>
                <a:gd name="connsiteX93" fmla="*/ 4795938 w 5059801"/>
                <a:gd name="connsiteY93" fmla="*/ 3591155 h 6400866"/>
                <a:gd name="connsiteX94" fmla="*/ 4795938 w 5059801"/>
                <a:gd name="connsiteY94" fmla="*/ 3591155 h 6400866"/>
                <a:gd name="connsiteX95" fmla="*/ 4796663 w 5059801"/>
                <a:gd name="connsiteY95" fmla="*/ 3591155 h 6400866"/>
                <a:gd name="connsiteX96" fmla="*/ 4795938 w 5059801"/>
                <a:gd name="connsiteY96" fmla="*/ 3591155 h 6400866"/>
                <a:gd name="connsiteX97" fmla="*/ 4805362 w 5059801"/>
                <a:gd name="connsiteY97" fmla="*/ 3540412 h 6400866"/>
                <a:gd name="connsiteX98" fmla="*/ 4804636 w 5059801"/>
                <a:gd name="connsiteY98" fmla="*/ 3541862 h 6400866"/>
                <a:gd name="connsiteX99" fmla="*/ 4806086 w 5059801"/>
                <a:gd name="connsiteY99" fmla="*/ 3538962 h 6400866"/>
                <a:gd name="connsiteX100" fmla="*/ 4805362 w 5059801"/>
                <a:gd name="connsiteY100" fmla="*/ 3540412 h 6400866"/>
                <a:gd name="connsiteX101" fmla="*/ 4908297 w 5059801"/>
                <a:gd name="connsiteY101" fmla="*/ 4034794 h 6400866"/>
                <a:gd name="connsiteX102" fmla="*/ 4908297 w 5059801"/>
                <a:gd name="connsiteY102" fmla="*/ 4034794 h 6400866"/>
                <a:gd name="connsiteX103" fmla="*/ 4908297 w 5059801"/>
                <a:gd name="connsiteY103" fmla="*/ 4034794 h 6400866"/>
                <a:gd name="connsiteX104" fmla="*/ 4908297 w 5059801"/>
                <a:gd name="connsiteY104" fmla="*/ 4034794 h 6400866"/>
                <a:gd name="connsiteX105" fmla="*/ 4920620 w 5059801"/>
                <a:gd name="connsiteY105" fmla="*/ 4244290 h 6400866"/>
                <a:gd name="connsiteX106" fmla="*/ 4922070 w 5059801"/>
                <a:gd name="connsiteY106" fmla="*/ 4240665 h 6400866"/>
                <a:gd name="connsiteX107" fmla="*/ 4922070 w 5059801"/>
                <a:gd name="connsiteY107" fmla="*/ 4240665 h 6400866"/>
                <a:gd name="connsiteX108" fmla="*/ 4920620 w 5059801"/>
                <a:gd name="connsiteY108" fmla="*/ 4244290 h 6400866"/>
                <a:gd name="connsiteX109" fmla="*/ 4945267 w 5059801"/>
                <a:gd name="connsiteY109" fmla="*/ 4264587 h 6400866"/>
                <a:gd name="connsiteX110" fmla="*/ 4945267 w 5059801"/>
                <a:gd name="connsiteY110" fmla="*/ 4264587 h 6400866"/>
                <a:gd name="connsiteX111" fmla="*/ 4945267 w 5059801"/>
                <a:gd name="connsiteY111" fmla="*/ 4264587 h 6400866"/>
                <a:gd name="connsiteX112" fmla="*/ 4945267 w 5059801"/>
                <a:gd name="connsiteY112" fmla="*/ 4264587 h 6400866"/>
                <a:gd name="connsiteX113" fmla="*/ 5001809 w 5059801"/>
                <a:gd name="connsiteY113" fmla="*/ 5293220 h 6400866"/>
                <a:gd name="connsiteX114" fmla="*/ 5001809 w 5059801"/>
                <a:gd name="connsiteY114" fmla="*/ 5293220 h 6400866"/>
                <a:gd name="connsiteX115" fmla="*/ 5001809 w 5059801"/>
                <a:gd name="connsiteY115" fmla="*/ 5293220 h 6400866"/>
                <a:gd name="connsiteX116" fmla="*/ 5001809 w 5059801"/>
                <a:gd name="connsiteY116" fmla="*/ 5293220 h 6400866"/>
                <a:gd name="connsiteX117" fmla="*/ 5001809 w 5059801"/>
                <a:gd name="connsiteY117" fmla="*/ 5293220 h 6400866"/>
                <a:gd name="connsiteX118" fmla="*/ 5015582 w 5059801"/>
                <a:gd name="connsiteY118" fmla="*/ 4677055 h 6400866"/>
                <a:gd name="connsiteX119" fmla="*/ 5012683 w 5059801"/>
                <a:gd name="connsiteY119" fmla="*/ 4676330 h 6400866"/>
                <a:gd name="connsiteX120" fmla="*/ 5015582 w 5059801"/>
                <a:gd name="connsiteY120" fmla="*/ 4676330 h 6400866"/>
                <a:gd name="connsiteX121" fmla="*/ 5015582 w 5059801"/>
                <a:gd name="connsiteY121" fmla="*/ 4669806 h 6400866"/>
                <a:gd name="connsiteX122" fmla="*/ 5017032 w 5059801"/>
                <a:gd name="connsiteY122" fmla="*/ 4674880 h 6400866"/>
                <a:gd name="connsiteX123" fmla="*/ 5015582 w 5059801"/>
                <a:gd name="connsiteY123" fmla="*/ 4677055 h 6400866"/>
                <a:gd name="connsiteX124" fmla="*/ 5015582 w 5059801"/>
                <a:gd name="connsiteY124" fmla="*/ 4677055 h 6400866"/>
                <a:gd name="connsiteX125" fmla="*/ 5031530 w 5059801"/>
                <a:gd name="connsiteY125" fmla="*/ 4777091 h 6400866"/>
                <a:gd name="connsiteX126" fmla="*/ 5032255 w 5059801"/>
                <a:gd name="connsiteY126" fmla="*/ 4772742 h 6400866"/>
                <a:gd name="connsiteX127" fmla="*/ 5033705 w 5059801"/>
                <a:gd name="connsiteY127" fmla="*/ 4779266 h 6400866"/>
                <a:gd name="connsiteX128" fmla="*/ 5031530 w 5059801"/>
                <a:gd name="connsiteY128" fmla="*/ 4777091 h 6400866"/>
                <a:gd name="connsiteX129" fmla="*/ 5034430 w 5059801"/>
                <a:gd name="connsiteY129" fmla="*/ 4779266 h 6400866"/>
                <a:gd name="connsiteX130" fmla="*/ 5034430 w 5059801"/>
                <a:gd name="connsiteY130" fmla="*/ 4779266 h 6400866"/>
                <a:gd name="connsiteX131" fmla="*/ 5034430 w 5059801"/>
                <a:gd name="connsiteY131" fmla="*/ 4779266 h 6400866"/>
                <a:gd name="connsiteX132" fmla="*/ 5034430 w 5059801"/>
                <a:gd name="connsiteY132" fmla="*/ 4741571 h 6400866"/>
                <a:gd name="connsiteX133" fmla="*/ 5034430 w 5059801"/>
                <a:gd name="connsiteY133" fmla="*/ 4741571 h 6400866"/>
                <a:gd name="connsiteX134" fmla="*/ 5034430 w 5059801"/>
                <a:gd name="connsiteY134" fmla="*/ 4741571 h 6400866"/>
                <a:gd name="connsiteX135" fmla="*/ 5034430 w 5059801"/>
                <a:gd name="connsiteY135" fmla="*/ 4741571 h 6400866"/>
                <a:gd name="connsiteX136" fmla="*/ 5034430 w 5059801"/>
                <a:gd name="connsiteY136" fmla="*/ 4741571 h 640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5059801" h="6400866">
                  <a:moveTo>
                    <a:pt x="5051827" y="4996011"/>
                  </a:moveTo>
                  <a:cubicBezTo>
                    <a:pt x="4988761" y="4654583"/>
                    <a:pt x="4933669" y="4291408"/>
                    <a:pt x="4874227" y="3944906"/>
                  </a:cubicBezTo>
                  <a:cubicBezTo>
                    <a:pt x="4814060" y="3593330"/>
                    <a:pt x="4766942" y="3249727"/>
                    <a:pt x="4740121" y="2893801"/>
                  </a:cubicBezTo>
                  <a:cubicBezTo>
                    <a:pt x="4718374" y="2674157"/>
                    <a:pt x="4745920" y="2433490"/>
                    <a:pt x="4693002" y="2219644"/>
                  </a:cubicBezTo>
                  <a:cubicBezTo>
                    <a:pt x="4649508" y="2044219"/>
                    <a:pt x="4669805" y="1819500"/>
                    <a:pt x="4598040" y="1651323"/>
                  </a:cubicBezTo>
                  <a:cubicBezTo>
                    <a:pt x="4574118" y="1594781"/>
                    <a:pt x="4547297" y="1521566"/>
                    <a:pt x="4508153" y="1472997"/>
                  </a:cubicBezTo>
                  <a:cubicBezTo>
                    <a:pt x="4366797" y="1295397"/>
                    <a:pt x="4269660" y="1155491"/>
                    <a:pt x="4087711" y="1023560"/>
                  </a:cubicBezTo>
                  <a:cubicBezTo>
                    <a:pt x="4000723" y="960493"/>
                    <a:pt x="3652771" y="728525"/>
                    <a:pt x="3551285" y="655310"/>
                  </a:cubicBezTo>
                  <a:cubicBezTo>
                    <a:pt x="3478795" y="603118"/>
                    <a:pt x="3349762" y="530628"/>
                    <a:pt x="3225080" y="469011"/>
                  </a:cubicBezTo>
                  <a:cubicBezTo>
                    <a:pt x="3167812" y="442915"/>
                    <a:pt x="3119969" y="400146"/>
                    <a:pt x="3094598" y="358826"/>
                  </a:cubicBezTo>
                  <a:cubicBezTo>
                    <a:pt x="3073575" y="322581"/>
                    <a:pt x="3040955" y="242842"/>
                    <a:pt x="3040955" y="242117"/>
                  </a:cubicBezTo>
                  <a:cubicBezTo>
                    <a:pt x="3003985" y="140631"/>
                    <a:pt x="2915547" y="726"/>
                    <a:pt x="2893800" y="1"/>
                  </a:cubicBezTo>
                  <a:cubicBezTo>
                    <a:pt x="2859005" y="-724"/>
                    <a:pt x="2347226" y="505981"/>
                    <a:pt x="2283435" y="544401"/>
                  </a:cubicBezTo>
                  <a:cubicBezTo>
                    <a:pt x="2199346" y="595869"/>
                    <a:pt x="2116708" y="656035"/>
                    <a:pt x="2023196" y="689381"/>
                  </a:cubicBezTo>
                  <a:cubicBezTo>
                    <a:pt x="1920985" y="725626"/>
                    <a:pt x="1848495" y="674883"/>
                    <a:pt x="1777455" y="603842"/>
                  </a:cubicBezTo>
                  <a:cubicBezTo>
                    <a:pt x="1741210" y="567597"/>
                    <a:pt x="1647697" y="356652"/>
                    <a:pt x="1631025" y="346503"/>
                  </a:cubicBezTo>
                  <a:cubicBezTo>
                    <a:pt x="1652772" y="360276"/>
                    <a:pt x="1598404" y="458138"/>
                    <a:pt x="1588981" y="471911"/>
                  </a:cubicBezTo>
                  <a:cubicBezTo>
                    <a:pt x="1542587" y="537152"/>
                    <a:pt x="1467197" y="551650"/>
                    <a:pt x="1392533" y="582095"/>
                  </a:cubicBezTo>
                  <a:cubicBezTo>
                    <a:pt x="1215657" y="653861"/>
                    <a:pt x="1038057" y="726351"/>
                    <a:pt x="861181" y="796666"/>
                  </a:cubicBezTo>
                  <a:cubicBezTo>
                    <a:pt x="756795" y="838710"/>
                    <a:pt x="674157" y="907576"/>
                    <a:pt x="609641" y="997463"/>
                  </a:cubicBezTo>
                  <a:cubicBezTo>
                    <a:pt x="541500" y="1091700"/>
                    <a:pt x="510330" y="1200435"/>
                    <a:pt x="487133" y="1312795"/>
                  </a:cubicBezTo>
                  <a:cubicBezTo>
                    <a:pt x="414643" y="1663646"/>
                    <a:pt x="409568" y="2032620"/>
                    <a:pt x="379123" y="2388546"/>
                  </a:cubicBezTo>
                  <a:cubicBezTo>
                    <a:pt x="337803" y="2869880"/>
                    <a:pt x="296484" y="3350488"/>
                    <a:pt x="250815" y="3831097"/>
                  </a:cubicBezTo>
                  <a:cubicBezTo>
                    <a:pt x="244291" y="3899237"/>
                    <a:pt x="84088" y="5525913"/>
                    <a:pt x="69590" y="5675242"/>
                  </a:cubicBezTo>
                  <a:cubicBezTo>
                    <a:pt x="59442" y="5773829"/>
                    <a:pt x="2900" y="6257337"/>
                    <a:pt x="0" y="6400867"/>
                  </a:cubicBezTo>
                  <a:cubicBezTo>
                    <a:pt x="0" y="6409566"/>
                    <a:pt x="193548" y="6370422"/>
                    <a:pt x="210221" y="6365347"/>
                  </a:cubicBezTo>
                  <a:cubicBezTo>
                    <a:pt x="284161" y="6342150"/>
                    <a:pt x="442189" y="6357373"/>
                    <a:pt x="499456" y="6306630"/>
                  </a:cubicBezTo>
                  <a:cubicBezTo>
                    <a:pt x="550924" y="6260961"/>
                    <a:pt x="1532438" y="6270385"/>
                    <a:pt x="1630300" y="6282708"/>
                  </a:cubicBezTo>
                  <a:cubicBezTo>
                    <a:pt x="1899238" y="6315329"/>
                    <a:pt x="2762593" y="6181948"/>
                    <a:pt x="3030806" y="6135554"/>
                  </a:cubicBezTo>
                  <a:cubicBezTo>
                    <a:pt x="3309168" y="6087711"/>
                    <a:pt x="3541136" y="6053640"/>
                    <a:pt x="3825297" y="5998548"/>
                  </a:cubicBezTo>
                  <a:cubicBezTo>
                    <a:pt x="4197170" y="5926058"/>
                    <a:pt x="4711125" y="5621600"/>
                    <a:pt x="4776366" y="5579555"/>
                  </a:cubicBezTo>
                  <a:cubicBezTo>
                    <a:pt x="4845956" y="5534612"/>
                    <a:pt x="4995285" y="5390357"/>
                    <a:pt x="5024281" y="5333090"/>
                  </a:cubicBezTo>
                  <a:cubicBezTo>
                    <a:pt x="5059076" y="5262774"/>
                    <a:pt x="5073574" y="5112720"/>
                    <a:pt x="5051827" y="4996011"/>
                  </a:cubicBezTo>
                  <a:close/>
                  <a:moveTo>
                    <a:pt x="2794489" y="140631"/>
                  </a:move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5214" y="140631"/>
                    <a:pt x="2795214" y="140631"/>
                    <a:pt x="2794489" y="140631"/>
                  </a:cubicBezTo>
                  <a:cubicBezTo>
                    <a:pt x="2794489" y="140631"/>
                    <a:pt x="2794489" y="140631"/>
                    <a:pt x="2794489" y="140631"/>
                  </a:cubicBezTo>
                  <a:close/>
                  <a:moveTo>
                    <a:pt x="2486407" y="430591"/>
                  </a:move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ubicBezTo>
                    <a:pt x="2486407" y="430591"/>
                    <a:pt x="2486407" y="430591"/>
                    <a:pt x="2486407" y="430591"/>
                  </a:cubicBezTo>
                  <a:close/>
                  <a:moveTo>
                    <a:pt x="2149328" y="654585"/>
                  </a:move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ubicBezTo>
                    <a:pt x="2149328" y="654585"/>
                    <a:pt x="2149328" y="654585"/>
                    <a:pt x="2149328" y="654585"/>
                  </a:cubicBezTo>
                  <a:close/>
                  <a:moveTo>
                    <a:pt x="4440737" y="1407756"/>
                  </a:move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ubicBezTo>
                    <a:pt x="4440737" y="1407756"/>
                    <a:pt x="4440737" y="1407756"/>
                    <a:pt x="4440737" y="1407756"/>
                  </a:cubicBezTo>
                  <a:close/>
                  <a:moveTo>
                    <a:pt x="4721273" y="2992388"/>
                  </a:moveTo>
                  <a:cubicBezTo>
                    <a:pt x="4721273" y="2992388"/>
                    <a:pt x="4720548" y="2993113"/>
                    <a:pt x="4720548" y="2993113"/>
                  </a:cubicBezTo>
                  <a:cubicBezTo>
                    <a:pt x="4720548" y="2993113"/>
                    <a:pt x="4720548" y="2993113"/>
                    <a:pt x="4720548" y="2993113"/>
                  </a:cubicBezTo>
                  <a:cubicBezTo>
                    <a:pt x="4720548" y="2993113"/>
                    <a:pt x="4719823" y="2993113"/>
                    <a:pt x="4719823" y="2992388"/>
                  </a:cubicBezTo>
                  <a:cubicBezTo>
                    <a:pt x="4720548" y="2991663"/>
                    <a:pt x="4721273" y="2990938"/>
                    <a:pt x="4721998" y="2990213"/>
                  </a:cubicBezTo>
                  <a:cubicBezTo>
                    <a:pt x="4721273" y="2991663"/>
                    <a:pt x="4721273" y="2991663"/>
                    <a:pt x="4721273" y="2992388"/>
                  </a:cubicBezTo>
                  <a:close/>
                  <a:moveTo>
                    <a:pt x="4721273" y="2917723"/>
                  </a:move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ubicBezTo>
                    <a:pt x="4721273" y="2917723"/>
                    <a:pt x="4721273" y="2917723"/>
                    <a:pt x="4721273" y="2917723"/>
                  </a:cubicBezTo>
                  <a:close/>
                  <a:moveTo>
                    <a:pt x="4732146" y="2787241"/>
                  </a:moveTo>
                  <a:cubicBezTo>
                    <a:pt x="4732146" y="2788691"/>
                    <a:pt x="4731422" y="2790866"/>
                    <a:pt x="4731422" y="2792315"/>
                  </a:cubicBezTo>
                  <a:cubicBezTo>
                    <a:pt x="4731422" y="2788691"/>
                    <a:pt x="4731422" y="2785791"/>
                    <a:pt x="4732146" y="2783617"/>
                  </a:cubicBezTo>
                  <a:cubicBezTo>
                    <a:pt x="4732146" y="2784342"/>
                    <a:pt x="4732146" y="2785791"/>
                    <a:pt x="4732146" y="2787241"/>
                  </a:cubicBezTo>
                  <a:close/>
                  <a:moveTo>
                    <a:pt x="4735046" y="2702428"/>
                  </a:move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ubicBezTo>
                    <a:pt x="4735046" y="2702428"/>
                    <a:pt x="4735046" y="2702428"/>
                    <a:pt x="4735046" y="2702428"/>
                  </a:cubicBezTo>
                  <a:close/>
                  <a:moveTo>
                    <a:pt x="4736496" y="2813338"/>
                  </a:moveTo>
                  <a:cubicBezTo>
                    <a:pt x="4735771" y="2811888"/>
                    <a:pt x="4735771" y="2810438"/>
                    <a:pt x="4735046" y="2808988"/>
                  </a:cubicBezTo>
                  <a:cubicBezTo>
                    <a:pt x="4735046" y="2808988"/>
                    <a:pt x="4735046" y="2808263"/>
                    <a:pt x="4735046" y="2808263"/>
                  </a:cubicBezTo>
                  <a:cubicBezTo>
                    <a:pt x="4735046" y="2808988"/>
                    <a:pt x="4735771" y="2809713"/>
                    <a:pt x="4736496" y="2809713"/>
                  </a:cubicBezTo>
                  <a:cubicBezTo>
                    <a:pt x="4739395" y="2807538"/>
                    <a:pt x="4736496" y="2811888"/>
                    <a:pt x="4736496" y="2813338"/>
                  </a:cubicBezTo>
                  <a:close/>
                  <a:moveTo>
                    <a:pt x="4740121" y="2992388"/>
                  </a:move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ubicBezTo>
                    <a:pt x="4740121" y="2992388"/>
                    <a:pt x="4740121" y="2992388"/>
                    <a:pt x="4740121" y="2992388"/>
                  </a:cubicBezTo>
                  <a:close/>
                  <a:moveTo>
                    <a:pt x="4777090" y="3591155"/>
                  </a:move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ubicBezTo>
                    <a:pt x="4777090" y="3591155"/>
                    <a:pt x="4777090" y="3591155"/>
                    <a:pt x="4777090" y="3591155"/>
                  </a:cubicBezTo>
                  <a:close/>
                  <a:moveTo>
                    <a:pt x="4795938" y="3591155"/>
                  </a:move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1155"/>
                    <a:pt x="4795938" y="3591155"/>
                  </a:cubicBezTo>
                  <a:cubicBezTo>
                    <a:pt x="4795938" y="3591155"/>
                    <a:pt x="4795938" y="3590430"/>
                    <a:pt x="4795938" y="3591155"/>
                  </a:cubicBezTo>
                  <a:cubicBezTo>
                    <a:pt x="4795938" y="3591155"/>
                    <a:pt x="4796663" y="3591155"/>
                    <a:pt x="4796663" y="3591155"/>
                  </a:cubicBezTo>
                  <a:cubicBezTo>
                    <a:pt x="4796663" y="3591155"/>
                    <a:pt x="4795938" y="3591155"/>
                    <a:pt x="4795938" y="3591155"/>
                  </a:cubicBezTo>
                  <a:close/>
                  <a:moveTo>
                    <a:pt x="4805362" y="3540412"/>
                  </a:moveTo>
                  <a:cubicBezTo>
                    <a:pt x="4805362" y="3541137"/>
                    <a:pt x="4804636" y="3541137"/>
                    <a:pt x="4804636" y="3541862"/>
                  </a:cubicBezTo>
                  <a:cubicBezTo>
                    <a:pt x="4805362" y="3541137"/>
                    <a:pt x="4805362" y="3539687"/>
                    <a:pt x="4806086" y="3538962"/>
                  </a:cubicBezTo>
                  <a:cubicBezTo>
                    <a:pt x="4805362" y="3538962"/>
                    <a:pt x="4805362" y="3539687"/>
                    <a:pt x="4805362" y="3540412"/>
                  </a:cubicBezTo>
                  <a:close/>
                  <a:moveTo>
                    <a:pt x="4908297" y="4034794"/>
                  </a:move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ubicBezTo>
                    <a:pt x="4908297" y="4034794"/>
                    <a:pt x="4908297" y="4034794"/>
                    <a:pt x="4908297" y="4034794"/>
                  </a:cubicBezTo>
                  <a:close/>
                  <a:moveTo>
                    <a:pt x="4920620" y="4244290"/>
                  </a:moveTo>
                  <a:cubicBezTo>
                    <a:pt x="4921346" y="4242840"/>
                    <a:pt x="4921346" y="4242115"/>
                    <a:pt x="4922070" y="4240665"/>
                  </a:cubicBezTo>
                  <a:cubicBezTo>
                    <a:pt x="4922070" y="4240665"/>
                    <a:pt x="4922070" y="4240665"/>
                    <a:pt x="4922070" y="4240665"/>
                  </a:cubicBezTo>
                  <a:cubicBezTo>
                    <a:pt x="4921346" y="4242115"/>
                    <a:pt x="4920620" y="4242840"/>
                    <a:pt x="4920620" y="4244290"/>
                  </a:cubicBezTo>
                  <a:close/>
                  <a:moveTo>
                    <a:pt x="4945267" y="4264587"/>
                  </a:move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ubicBezTo>
                    <a:pt x="4945267" y="4264587"/>
                    <a:pt x="4945267" y="4264587"/>
                    <a:pt x="4945267" y="4264587"/>
                  </a:cubicBezTo>
                  <a:close/>
                  <a:moveTo>
                    <a:pt x="5001809" y="5293220"/>
                  </a:moveTo>
                  <a:cubicBezTo>
                    <a:pt x="5001809" y="5293220"/>
                    <a:pt x="5001809" y="5293220"/>
                    <a:pt x="5001809" y="5293220"/>
                  </a:cubicBezTo>
                  <a:cubicBezTo>
                    <a:pt x="5001809" y="5292495"/>
                    <a:pt x="5001809" y="5292495"/>
                    <a:pt x="5001809" y="5293220"/>
                  </a:cubicBezTo>
                  <a:cubicBezTo>
                    <a:pt x="5001809" y="5292495"/>
                    <a:pt x="5001809" y="5293220"/>
                    <a:pt x="5001809" y="5293220"/>
                  </a:cubicBezTo>
                  <a:cubicBezTo>
                    <a:pt x="5001809" y="5293220"/>
                    <a:pt x="5001809" y="5293220"/>
                    <a:pt x="5001809" y="5293220"/>
                  </a:cubicBezTo>
                  <a:close/>
                  <a:moveTo>
                    <a:pt x="5015582" y="4677055"/>
                  </a:moveTo>
                  <a:cubicBezTo>
                    <a:pt x="5014857" y="4677055"/>
                    <a:pt x="5013408" y="4676330"/>
                    <a:pt x="5012683" y="4676330"/>
                  </a:cubicBezTo>
                  <a:cubicBezTo>
                    <a:pt x="5013408" y="4676330"/>
                    <a:pt x="5014133" y="4676330"/>
                    <a:pt x="5015582" y="4676330"/>
                  </a:cubicBezTo>
                  <a:cubicBezTo>
                    <a:pt x="5014857" y="4674156"/>
                    <a:pt x="5014857" y="4671981"/>
                    <a:pt x="5015582" y="4669806"/>
                  </a:cubicBezTo>
                  <a:cubicBezTo>
                    <a:pt x="5016307" y="4670531"/>
                    <a:pt x="5017032" y="4672706"/>
                    <a:pt x="5017032" y="4674880"/>
                  </a:cubicBezTo>
                  <a:cubicBezTo>
                    <a:pt x="5016307" y="4675605"/>
                    <a:pt x="5016307" y="4676330"/>
                    <a:pt x="5015582" y="4677055"/>
                  </a:cubicBezTo>
                  <a:cubicBezTo>
                    <a:pt x="5015582" y="4676330"/>
                    <a:pt x="5015582" y="4676330"/>
                    <a:pt x="5015582" y="4677055"/>
                  </a:cubicBezTo>
                  <a:close/>
                  <a:moveTo>
                    <a:pt x="5031530" y="4777091"/>
                  </a:moveTo>
                  <a:cubicBezTo>
                    <a:pt x="5032255" y="4775642"/>
                    <a:pt x="5032255" y="4774192"/>
                    <a:pt x="5032255" y="4772742"/>
                  </a:cubicBezTo>
                  <a:cubicBezTo>
                    <a:pt x="5032980" y="4774917"/>
                    <a:pt x="5032980" y="4777091"/>
                    <a:pt x="5033705" y="4779266"/>
                  </a:cubicBezTo>
                  <a:cubicBezTo>
                    <a:pt x="5032980" y="4779991"/>
                    <a:pt x="5031530" y="4779266"/>
                    <a:pt x="5031530" y="4777091"/>
                  </a:cubicBezTo>
                  <a:close/>
                  <a:moveTo>
                    <a:pt x="5034430" y="4779266"/>
                  </a:moveTo>
                  <a:cubicBezTo>
                    <a:pt x="5034430" y="4778541"/>
                    <a:pt x="5034430" y="4778541"/>
                    <a:pt x="5034430" y="4779266"/>
                  </a:cubicBezTo>
                  <a:cubicBezTo>
                    <a:pt x="5034430" y="4778541"/>
                    <a:pt x="5034430" y="4778541"/>
                    <a:pt x="5034430" y="4779266"/>
                  </a:cubicBezTo>
                  <a:close/>
                  <a:moveTo>
                    <a:pt x="5034430" y="4741571"/>
                  </a:move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ubicBezTo>
                    <a:pt x="5034430" y="4740846"/>
                    <a:pt x="5034430" y="4740846"/>
                    <a:pt x="5034430" y="4741571"/>
                  </a:cubicBezTo>
                  <a:cubicBezTo>
                    <a:pt x="5034430" y="4741571"/>
                    <a:pt x="5034430" y="4741571"/>
                    <a:pt x="5034430" y="474157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BFAF8-AE4F-496A-AAF6-B453C6371285}"/>
                </a:ext>
              </a:extLst>
            </p:cNvPr>
            <p:cNvSpPr/>
            <p:nvPr/>
          </p:nvSpPr>
          <p:spPr>
            <a:xfrm>
              <a:off x="6895854" y="5916942"/>
              <a:ext cx="3878214" cy="935121"/>
            </a:xfrm>
            <a:custGeom>
              <a:avLst/>
              <a:gdLst>
                <a:gd name="connsiteX0" fmla="*/ 3882436 w 3878214"/>
                <a:gd name="connsiteY0" fmla="*/ 938158 h 935120"/>
                <a:gd name="connsiteX1" fmla="*/ 3857065 w 3878214"/>
                <a:gd name="connsiteY1" fmla="*/ 938883 h 935120"/>
                <a:gd name="connsiteX2" fmla="*/ 2057863 w 3878214"/>
                <a:gd name="connsiteY2" fmla="*/ 938883 h 935120"/>
                <a:gd name="connsiteX3" fmla="*/ 249963 w 3878214"/>
                <a:gd name="connsiteY3" fmla="*/ 938883 h 935120"/>
                <a:gd name="connsiteX4" fmla="*/ 96284 w 3878214"/>
                <a:gd name="connsiteY4" fmla="*/ 938883 h 935120"/>
                <a:gd name="connsiteX5" fmla="*/ 15820 w 3878214"/>
                <a:gd name="connsiteY5" fmla="*/ 923660 h 935120"/>
                <a:gd name="connsiteX6" fmla="*/ 93385 w 3878214"/>
                <a:gd name="connsiteY6" fmla="*/ 647473 h 935120"/>
                <a:gd name="connsiteX7" fmla="*/ 408716 w 3878214"/>
                <a:gd name="connsiteY7" fmla="*/ 372011 h 935120"/>
                <a:gd name="connsiteX8" fmla="*/ 518901 w 3878214"/>
                <a:gd name="connsiteY8" fmla="*/ 161791 h 935120"/>
                <a:gd name="connsiteX9" fmla="*/ 537748 w 3878214"/>
                <a:gd name="connsiteY9" fmla="*/ 43632 h 935120"/>
                <a:gd name="connsiteX10" fmla="*/ 572544 w 3878214"/>
                <a:gd name="connsiteY10" fmla="*/ 16086 h 935120"/>
                <a:gd name="connsiteX11" fmla="*/ 642859 w 3878214"/>
                <a:gd name="connsiteY11" fmla="*/ 142218 h 935120"/>
                <a:gd name="connsiteX12" fmla="*/ 765367 w 3878214"/>
                <a:gd name="connsiteY12" fmla="*/ 363313 h 935120"/>
                <a:gd name="connsiteX13" fmla="*/ 913971 w 3878214"/>
                <a:gd name="connsiteY13" fmla="*/ 342291 h 935120"/>
                <a:gd name="connsiteX14" fmla="*/ 1066200 w 3878214"/>
                <a:gd name="connsiteY14" fmla="*/ 269801 h 935120"/>
                <a:gd name="connsiteX15" fmla="*/ 1874464 w 3878214"/>
                <a:gd name="connsiteY15" fmla="*/ 358238 h 935120"/>
                <a:gd name="connsiteX16" fmla="*/ 2731295 w 3878214"/>
                <a:gd name="connsiteY16" fmla="*/ 295172 h 935120"/>
                <a:gd name="connsiteX17" fmla="*/ 3751954 w 3878214"/>
                <a:gd name="connsiteY17" fmla="*/ 121921 h 935120"/>
                <a:gd name="connsiteX18" fmla="*/ 3767902 w 3878214"/>
                <a:gd name="connsiteY18" fmla="*/ 135694 h 935120"/>
                <a:gd name="connsiteX19" fmla="*/ 3883886 w 3878214"/>
                <a:gd name="connsiteY19" fmla="*/ 933084 h 935120"/>
                <a:gd name="connsiteX20" fmla="*/ 3882436 w 3878214"/>
                <a:gd name="connsiteY20" fmla="*/ 938158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78214" h="935120">
                  <a:moveTo>
                    <a:pt x="3882436" y="938158"/>
                  </a:moveTo>
                  <a:cubicBezTo>
                    <a:pt x="3873738" y="938158"/>
                    <a:pt x="3865039" y="938883"/>
                    <a:pt x="3857065" y="938883"/>
                  </a:cubicBezTo>
                  <a:cubicBezTo>
                    <a:pt x="3257573" y="938883"/>
                    <a:pt x="2657356" y="938883"/>
                    <a:pt x="2057863" y="938883"/>
                  </a:cubicBezTo>
                  <a:cubicBezTo>
                    <a:pt x="1455472" y="938883"/>
                    <a:pt x="852355" y="938883"/>
                    <a:pt x="249963" y="938883"/>
                  </a:cubicBezTo>
                  <a:cubicBezTo>
                    <a:pt x="198495" y="938883"/>
                    <a:pt x="147752" y="938883"/>
                    <a:pt x="96284" y="938883"/>
                  </a:cubicBezTo>
                  <a:cubicBezTo>
                    <a:pt x="69463" y="938883"/>
                    <a:pt x="33943" y="949032"/>
                    <a:pt x="15820" y="923660"/>
                  </a:cubicBezTo>
                  <a:cubicBezTo>
                    <a:pt x="-35647" y="852620"/>
                    <a:pt x="51340" y="701841"/>
                    <a:pt x="93385" y="647473"/>
                  </a:cubicBezTo>
                  <a:cubicBezTo>
                    <a:pt x="178198" y="535839"/>
                    <a:pt x="302156" y="460449"/>
                    <a:pt x="408716" y="372011"/>
                  </a:cubicBezTo>
                  <a:cubicBezTo>
                    <a:pt x="472507" y="319094"/>
                    <a:pt x="502228" y="241529"/>
                    <a:pt x="518901" y="161791"/>
                  </a:cubicBezTo>
                  <a:cubicBezTo>
                    <a:pt x="526875" y="122646"/>
                    <a:pt x="531949" y="83501"/>
                    <a:pt x="537748" y="43632"/>
                  </a:cubicBezTo>
                  <a:cubicBezTo>
                    <a:pt x="543548" y="3037"/>
                    <a:pt x="547897" y="-15810"/>
                    <a:pt x="572544" y="16086"/>
                  </a:cubicBezTo>
                  <a:cubicBezTo>
                    <a:pt x="600815" y="53056"/>
                    <a:pt x="620387" y="101624"/>
                    <a:pt x="642859" y="142218"/>
                  </a:cubicBezTo>
                  <a:cubicBezTo>
                    <a:pt x="681278" y="211084"/>
                    <a:pt x="714624" y="303871"/>
                    <a:pt x="765367" y="363313"/>
                  </a:cubicBezTo>
                  <a:cubicBezTo>
                    <a:pt x="798712" y="402457"/>
                    <a:pt x="879901" y="358963"/>
                    <a:pt x="913971" y="342291"/>
                  </a:cubicBezTo>
                  <a:cubicBezTo>
                    <a:pt x="943692" y="327793"/>
                    <a:pt x="1032855" y="256752"/>
                    <a:pt x="1066200" y="269801"/>
                  </a:cubicBezTo>
                  <a:cubicBezTo>
                    <a:pt x="1322815" y="372011"/>
                    <a:pt x="1603351" y="361138"/>
                    <a:pt x="1874464" y="358238"/>
                  </a:cubicBezTo>
                  <a:cubicBezTo>
                    <a:pt x="2159349" y="355339"/>
                    <a:pt x="2446410" y="319819"/>
                    <a:pt x="2731295" y="295172"/>
                  </a:cubicBezTo>
                  <a:cubicBezTo>
                    <a:pt x="3076348" y="265451"/>
                    <a:pt x="3410527" y="169040"/>
                    <a:pt x="3751954" y="121921"/>
                  </a:cubicBezTo>
                  <a:cubicBezTo>
                    <a:pt x="3764278" y="120471"/>
                    <a:pt x="3770077" y="118297"/>
                    <a:pt x="3767902" y="135694"/>
                  </a:cubicBezTo>
                  <a:cubicBezTo>
                    <a:pt x="3733832" y="406082"/>
                    <a:pt x="3817195" y="673570"/>
                    <a:pt x="3883886" y="933084"/>
                  </a:cubicBezTo>
                  <a:cubicBezTo>
                    <a:pt x="3882436" y="934534"/>
                    <a:pt x="3882436" y="935984"/>
                    <a:pt x="3882436" y="938158"/>
                  </a:cubicBezTo>
                  <a:close/>
                </a:path>
              </a:pathLst>
            </a:custGeom>
            <a:solidFill>
              <a:schemeClr val="tx1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7D906A-4617-40A3-A93A-96D1A97336F4}"/>
                </a:ext>
              </a:extLst>
            </p:cNvPr>
            <p:cNvSpPr/>
            <p:nvPr/>
          </p:nvSpPr>
          <p:spPr>
            <a:xfrm>
              <a:off x="7855494" y="6214289"/>
              <a:ext cx="36245" cy="14498"/>
            </a:xfrm>
            <a:custGeom>
              <a:avLst/>
              <a:gdLst>
                <a:gd name="connsiteX0" fmla="*/ 0 w 36244"/>
                <a:gd name="connsiteY0" fmla="*/ 18847 h 14497"/>
                <a:gd name="connsiteX1" fmla="*/ 42769 w 36244"/>
                <a:gd name="connsiteY1" fmla="*/ 0 h 14497"/>
                <a:gd name="connsiteX2" fmla="*/ 0 w 36244"/>
                <a:gd name="connsiteY2" fmla="*/ 18847 h 1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4" h="14497">
                  <a:moveTo>
                    <a:pt x="0" y="18847"/>
                  </a:moveTo>
                  <a:cubicBezTo>
                    <a:pt x="12323" y="9424"/>
                    <a:pt x="26821" y="2175"/>
                    <a:pt x="42769" y="0"/>
                  </a:cubicBezTo>
                  <a:cubicBezTo>
                    <a:pt x="30446" y="10873"/>
                    <a:pt x="16673" y="18847"/>
                    <a:pt x="0" y="18847"/>
                  </a:cubicBezTo>
                  <a:close/>
                </a:path>
              </a:pathLst>
            </a:custGeom>
            <a:solidFill>
              <a:srgbClr val="071D3C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6799A8-A868-4F60-9F39-C1A44F9F8F8E}"/>
                </a:ext>
              </a:extLst>
            </p:cNvPr>
            <p:cNvSpPr/>
            <p:nvPr/>
          </p:nvSpPr>
          <p:spPr>
            <a:xfrm>
              <a:off x="8369448" y="6265374"/>
              <a:ext cx="50743" cy="7249"/>
            </a:xfrm>
            <a:custGeom>
              <a:avLst/>
              <a:gdLst>
                <a:gd name="connsiteX0" fmla="*/ 0 w 50742"/>
                <a:gd name="connsiteY0" fmla="*/ 1108 h 0"/>
                <a:gd name="connsiteX1" fmla="*/ 57267 w 50742"/>
                <a:gd name="connsiteY1" fmla="*/ 6182 h 0"/>
                <a:gd name="connsiteX2" fmla="*/ 0 w 50742"/>
                <a:gd name="connsiteY2" fmla="*/ 110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742">
                  <a:moveTo>
                    <a:pt x="0" y="1108"/>
                  </a:moveTo>
                  <a:cubicBezTo>
                    <a:pt x="18847" y="3283"/>
                    <a:pt x="39145" y="-5416"/>
                    <a:pt x="57267" y="6182"/>
                  </a:cubicBezTo>
                  <a:cubicBezTo>
                    <a:pt x="37695" y="5457"/>
                    <a:pt x="18847" y="6182"/>
                    <a:pt x="0" y="1108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37C97E-95EA-4B59-AE3A-2186D215B359}"/>
                </a:ext>
              </a:extLst>
            </p:cNvPr>
            <p:cNvSpPr/>
            <p:nvPr/>
          </p:nvSpPr>
          <p:spPr>
            <a:xfrm>
              <a:off x="8425990" y="6270625"/>
              <a:ext cx="43494" cy="7249"/>
            </a:xfrm>
            <a:custGeom>
              <a:avLst/>
              <a:gdLst>
                <a:gd name="connsiteX0" fmla="*/ 0 w 43493"/>
                <a:gd name="connsiteY0" fmla="*/ 931 h 0"/>
                <a:gd name="connsiteX1" fmla="*/ 47118 w 43493"/>
                <a:gd name="connsiteY1" fmla="*/ 4556 h 0"/>
                <a:gd name="connsiteX2" fmla="*/ 0 w 43493"/>
                <a:gd name="connsiteY2" fmla="*/ 931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93">
                  <a:moveTo>
                    <a:pt x="0" y="931"/>
                  </a:moveTo>
                  <a:cubicBezTo>
                    <a:pt x="15948" y="1656"/>
                    <a:pt x="31896" y="-3418"/>
                    <a:pt x="47118" y="4556"/>
                  </a:cubicBezTo>
                  <a:cubicBezTo>
                    <a:pt x="31171" y="4556"/>
                    <a:pt x="15223" y="6731"/>
                    <a:pt x="0" y="931"/>
                  </a:cubicBezTo>
                  <a:close/>
                </a:path>
              </a:pathLst>
            </a:custGeom>
            <a:solidFill>
              <a:srgbClr val="A7E2FA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3FC210-890F-45D7-A2C1-E723581417CA}"/>
                </a:ext>
              </a:extLst>
            </p:cNvPr>
            <p:cNvSpPr/>
            <p:nvPr/>
          </p:nvSpPr>
          <p:spPr>
            <a:xfrm>
              <a:off x="7664548" y="6303452"/>
              <a:ext cx="21747" cy="7249"/>
            </a:xfrm>
            <a:custGeom>
              <a:avLst/>
              <a:gdLst>
                <a:gd name="connsiteX0" fmla="*/ 297 w 21746"/>
                <a:gd name="connsiteY0" fmla="*/ 0 h 7248"/>
                <a:gd name="connsiteX1" fmla="*/ 23494 w 21746"/>
                <a:gd name="connsiteY1" fmla="*/ 5074 h 7248"/>
                <a:gd name="connsiteX2" fmla="*/ 7546 w 21746"/>
                <a:gd name="connsiteY2" fmla="*/ 13773 h 7248"/>
                <a:gd name="connsiteX3" fmla="*/ 297 w 21746"/>
                <a:gd name="connsiteY3" fmla="*/ 0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" h="7248">
                  <a:moveTo>
                    <a:pt x="297" y="0"/>
                  </a:moveTo>
                  <a:cubicBezTo>
                    <a:pt x="6821" y="7249"/>
                    <a:pt x="15520" y="5799"/>
                    <a:pt x="23494" y="5074"/>
                  </a:cubicBezTo>
                  <a:cubicBezTo>
                    <a:pt x="20594" y="12323"/>
                    <a:pt x="14795" y="15223"/>
                    <a:pt x="7546" y="13773"/>
                  </a:cubicBezTo>
                  <a:cubicBezTo>
                    <a:pt x="-428" y="12323"/>
                    <a:pt x="-428" y="5799"/>
                    <a:pt x="297" y="0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F7DC3B-30E8-4838-B4FA-E9A7310C5D72}"/>
                </a:ext>
              </a:extLst>
            </p:cNvPr>
            <p:cNvSpPr/>
            <p:nvPr/>
          </p:nvSpPr>
          <p:spPr>
            <a:xfrm>
              <a:off x="7688042" y="6299748"/>
              <a:ext cx="14498" cy="7249"/>
            </a:xfrm>
            <a:custGeom>
              <a:avLst/>
              <a:gdLst>
                <a:gd name="connsiteX0" fmla="*/ 0 w 14497"/>
                <a:gd name="connsiteY0" fmla="*/ 8778 h 7248"/>
                <a:gd name="connsiteX1" fmla="*/ 18847 w 14497"/>
                <a:gd name="connsiteY1" fmla="*/ 79 h 7248"/>
                <a:gd name="connsiteX2" fmla="*/ 0 w 14497"/>
                <a:gd name="connsiteY2" fmla="*/ 8778 h 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7248">
                  <a:moveTo>
                    <a:pt x="0" y="8778"/>
                  </a:moveTo>
                  <a:cubicBezTo>
                    <a:pt x="5074" y="3704"/>
                    <a:pt x="10873" y="-645"/>
                    <a:pt x="18847" y="79"/>
                  </a:cubicBezTo>
                  <a:cubicBezTo>
                    <a:pt x="14498" y="8053"/>
                    <a:pt x="7974" y="10228"/>
                    <a:pt x="0" y="8778"/>
                  </a:cubicBezTo>
                  <a:close/>
                </a:path>
              </a:pathLst>
            </a:custGeom>
            <a:solidFill>
              <a:srgbClr val="091C3D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20EE37-BD56-4E32-A0D0-28D8F59A9B2C}"/>
                </a:ext>
              </a:extLst>
            </p:cNvPr>
            <p:cNvSpPr/>
            <p:nvPr/>
          </p:nvSpPr>
          <p:spPr>
            <a:xfrm>
              <a:off x="7683693" y="-46348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ubicBezTo>
                    <a:pt x="725" y="0"/>
                    <a:pt x="725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18467E7-C9FD-444E-8913-0C10C1B2991F}"/>
                </a:ext>
              </a:extLst>
            </p:cNvPr>
            <p:cNvSpPr/>
            <p:nvPr/>
          </p:nvSpPr>
          <p:spPr>
            <a:xfrm>
              <a:off x="7375610" y="-173529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6D4DFD-DB66-48B4-84D4-14289348258C}"/>
                </a:ext>
              </a:extLst>
            </p:cNvPr>
            <p:cNvSpPr/>
            <p:nvPr/>
          </p:nvSpPr>
          <p:spPr>
            <a:xfrm>
              <a:off x="9891013" y="4688375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745836-FFD4-4912-82A7-B6B0FE5120FC}"/>
                </a:ext>
              </a:extLst>
            </p:cNvPr>
            <p:cNvSpPr/>
            <p:nvPr/>
          </p:nvSpPr>
          <p:spPr>
            <a:xfrm>
              <a:off x="9901886" y="4072210"/>
              <a:ext cx="7249" cy="7249"/>
            </a:xfrm>
            <a:custGeom>
              <a:avLst/>
              <a:gdLst>
                <a:gd name="connsiteX0" fmla="*/ 2900 w 0"/>
                <a:gd name="connsiteY0" fmla="*/ 725 h 0"/>
                <a:gd name="connsiteX1" fmla="*/ 2900 w 0"/>
                <a:gd name="connsiteY1" fmla="*/ 0 h 0"/>
                <a:gd name="connsiteX2" fmla="*/ 0 w 0"/>
                <a:gd name="connsiteY2" fmla="*/ 0 h 0"/>
                <a:gd name="connsiteX3" fmla="*/ 2900 w 0"/>
                <a:gd name="connsiteY3" fmla="*/ 72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2900" y="725"/>
                  </a:moveTo>
                  <a:cubicBezTo>
                    <a:pt x="2900" y="725"/>
                    <a:pt x="2900" y="0"/>
                    <a:pt x="2900" y="0"/>
                  </a:cubicBezTo>
                  <a:cubicBezTo>
                    <a:pt x="2175" y="0"/>
                    <a:pt x="1450" y="0"/>
                    <a:pt x="0" y="0"/>
                  </a:cubicBezTo>
                  <a:cubicBezTo>
                    <a:pt x="1450" y="0"/>
                    <a:pt x="2175" y="0"/>
                    <a:pt x="2900" y="725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FEE28E-3874-4D20-BC62-3C812D924EBD}"/>
                </a:ext>
              </a:extLst>
            </p:cNvPr>
            <p:cNvSpPr/>
            <p:nvPr/>
          </p:nvSpPr>
          <p:spPr>
            <a:xfrm>
              <a:off x="9904786" y="4064961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524 h 0"/>
                <a:gd name="connsiteX2" fmla="*/ 1450 w 0"/>
                <a:gd name="connsiteY2" fmla="*/ 4349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2175"/>
                    <a:pt x="0" y="4349"/>
                    <a:pt x="0" y="6524"/>
                  </a:cubicBezTo>
                  <a:cubicBezTo>
                    <a:pt x="725" y="5799"/>
                    <a:pt x="725" y="5074"/>
                    <a:pt x="1450" y="4349"/>
                  </a:cubicBezTo>
                  <a:cubicBezTo>
                    <a:pt x="1450" y="2899"/>
                    <a:pt x="725" y="725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4DC4F4-203B-4EBF-896A-511E2EBBC6BA}"/>
                </a:ext>
              </a:extLst>
            </p:cNvPr>
            <p:cNvSpPr/>
            <p:nvPr/>
          </p:nvSpPr>
          <p:spPr>
            <a:xfrm>
              <a:off x="9923633" y="4174420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86BC7A-EDB8-4A66-B0E6-C7D2FB418DB6}"/>
                </a:ext>
              </a:extLst>
            </p:cNvPr>
            <p:cNvSpPr/>
            <p:nvPr/>
          </p:nvSpPr>
          <p:spPr>
            <a:xfrm>
              <a:off x="9923633" y="4136726"/>
              <a:ext cx="7249" cy="7249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  <a:gd name="connsiteX4" fmla="*/ 0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725"/>
                    <a:pt x="0" y="72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7E2F9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3715E5-4A4C-47E0-AF72-72397EAD4F06}"/>
                </a:ext>
              </a:extLst>
            </p:cNvPr>
            <p:cNvSpPr/>
            <p:nvPr/>
          </p:nvSpPr>
          <p:spPr>
            <a:xfrm>
              <a:off x="7458249" y="799287"/>
              <a:ext cx="1536788" cy="5523737"/>
            </a:xfrm>
            <a:custGeom>
              <a:avLst/>
              <a:gdLst>
                <a:gd name="connsiteX0" fmla="*/ 1280173 w 1536787"/>
                <a:gd name="connsiteY0" fmla="*/ 0 h 5523737"/>
                <a:gd name="connsiteX1" fmla="*/ 1407756 w 1536787"/>
                <a:gd name="connsiteY1" fmla="*/ 34070 h 5523737"/>
                <a:gd name="connsiteX2" fmla="*/ 1538238 w 1536787"/>
                <a:gd name="connsiteY2" fmla="*/ 263139 h 5523737"/>
                <a:gd name="connsiteX3" fmla="*/ 1439651 w 1536787"/>
                <a:gd name="connsiteY3" fmla="*/ 423342 h 5523737"/>
                <a:gd name="connsiteX4" fmla="*/ 562522 w 1536787"/>
                <a:gd name="connsiteY4" fmla="*/ 5378758 h 5523737"/>
                <a:gd name="connsiteX5" fmla="*/ 197173 w 1536787"/>
                <a:gd name="connsiteY5" fmla="*/ 5528812 h 5523737"/>
                <a:gd name="connsiteX6" fmla="*/ 0 w 1536787"/>
                <a:gd name="connsiteY6" fmla="*/ 5169261 h 5523737"/>
                <a:gd name="connsiteX7" fmla="*/ 1166364 w 1536787"/>
                <a:gd name="connsiteY7" fmla="*/ 447263 h 5523737"/>
                <a:gd name="connsiteX8" fmla="*/ 1110547 w 1536787"/>
                <a:gd name="connsiteY8" fmla="*/ 102936 h 552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6787" h="5523737">
                  <a:moveTo>
                    <a:pt x="1280173" y="0"/>
                  </a:moveTo>
                  <a:lnTo>
                    <a:pt x="1407756" y="34070"/>
                  </a:lnTo>
                  <a:lnTo>
                    <a:pt x="1538238" y="263139"/>
                  </a:lnTo>
                  <a:lnTo>
                    <a:pt x="1439651" y="423342"/>
                  </a:lnTo>
                  <a:lnTo>
                    <a:pt x="562522" y="5378758"/>
                  </a:lnTo>
                  <a:lnTo>
                    <a:pt x="197173" y="5528812"/>
                  </a:lnTo>
                  <a:lnTo>
                    <a:pt x="0" y="5169261"/>
                  </a:lnTo>
                  <a:lnTo>
                    <a:pt x="1166364" y="447263"/>
                  </a:lnTo>
                  <a:lnTo>
                    <a:pt x="1110547" y="102936"/>
                  </a:lnTo>
                  <a:close/>
                </a:path>
              </a:pathLst>
            </a:custGeom>
            <a:solidFill>
              <a:schemeClr val="accent2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D5E5CD-B351-4370-85E6-0FEE3AC91CD5}"/>
                </a:ext>
              </a:extLst>
            </p:cNvPr>
            <p:cNvSpPr/>
            <p:nvPr/>
          </p:nvSpPr>
          <p:spPr>
            <a:xfrm>
              <a:off x="6724650" y="4148324"/>
              <a:ext cx="4218917" cy="1551286"/>
            </a:xfrm>
            <a:custGeom>
              <a:avLst/>
              <a:gdLst>
                <a:gd name="connsiteX0" fmla="*/ 0 w 4218917"/>
                <a:gd name="connsiteY0" fmla="*/ 0 h 1551285"/>
                <a:gd name="connsiteX1" fmla="*/ 1931858 w 4218917"/>
                <a:gd name="connsiteY1" fmla="*/ 880028 h 1551285"/>
                <a:gd name="connsiteX2" fmla="*/ 2223993 w 4218917"/>
                <a:gd name="connsiteY2" fmla="*/ 882203 h 1551285"/>
                <a:gd name="connsiteX3" fmla="*/ 4208044 w 4218917"/>
                <a:gd name="connsiteY3" fmla="*/ 230518 h 1551285"/>
                <a:gd name="connsiteX4" fmla="*/ 4223992 w 4218917"/>
                <a:gd name="connsiteY4" fmla="*/ 1017759 h 1551285"/>
                <a:gd name="connsiteX5" fmla="*/ 2223993 w 4218917"/>
                <a:gd name="connsiteY5" fmla="*/ 1554185 h 1551285"/>
                <a:gd name="connsiteX6" fmla="*/ 1873866 w 4218917"/>
                <a:gd name="connsiteY6" fmla="*/ 1554185 h 1551285"/>
                <a:gd name="connsiteX7" fmla="*/ 224719 w 4218917"/>
                <a:gd name="connsiteY7" fmla="*/ 793765 h 1551285"/>
                <a:gd name="connsiteX8" fmla="*/ 0 w 4218917"/>
                <a:gd name="connsiteY8" fmla="*/ 0 h 155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8917" h="1551285">
                  <a:moveTo>
                    <a:pt x="0" y="0"/>
                  </a:moveTo>
                  <a:lnTo>
                    <a:pt x="1931858" y="880028"/>
                  </a:lnTo>
                  <a:lnTo>
                    <a:pt x="2223993" y="882203"/>
                  </a:lnTo>
                  <a:lnTo>
                    <a:pt x="4208044" y="230518"/>
                  </a:lnTo>
                  <a:lnTo>
                    <a:pt x="4223992" y="1017759"/>
                  </a:lnTo>
                  <a:lnTo>
                    <a:pt x="2223993" y="1554185"/>
                  </a:lnTo>
                  <a:lnTo>
                    <a:pt x="1873866" y="1554185"/>
                  </a:lnTo>
                  <a:lnTo>
                    <a:pt x="224719" y="79376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5E92E0-0CF9-476F-838D-52EBE37CF625}"/>
                </a:ext>
              </a:extLst>
            </p:cNvPr>
            <p:cNvSpPr/>
            <p:nvPr/>
          </p:nvSpPr>
          <p:spPr>
            <a:xfrm>
              <a:off x="6834110" y="4097868"/>
              <a:ext cx="3994198" cy="935121"/>
            </a:xfrm>
            <a:custGeom>
              <a:avLst/>
              <a:gdLst>
                <a:gd name="connsiteX0" fmla="*/ 3994923 w 3994198"/>
                <a:gd name="connsiteY0" fmla="*/ 311420 h 935120"/>
                <a:gd name="connsiteX1" fmla="*/ 3821672 w 3994198"/>
                <a:gd name="connsiteY1" fmla="*/ 378836 h 935120"/>
                <a:gd name="connsiteX2" fmla="*/ 3593329 w 3994198"/>
                <a:gd name="connsiteY2" fmla="*/ 454951 h 935120"/>
                <a:gd name="connsiteX3" fmla="*/ 3148240 w 3994198"/>
                <a:gd name="connsiteY3" fmla="*/ 603555 h 935120"/>
                <a:gd name="connsiteX4" fmla="*/ 2209495 w 3994198"/>
                <a:gd name="connsiteY4" fmla="*/ 919611 h 935120"/>
                <a:gd name="connsiteX5" fmla="*/ 1822398 w 3994198"/>
                <a:gd name="connsiteY5" fmla="*/ 930485 h 935120"/>
                <a:gd name="connsiteX6" fmla="*/ 1155490 w 3994198"/>
                <a:gd name="connsiteY6" fmla="*/ 632551 h 935120"/>
                <a:gd name="connsiteX7" fmla="*/ 568322 w 3994198"/>
                <a:gd name="connsiteY7" fmla="*/ 363613 h 935120"/>
                <a:gd name="connsiteX8" fmla="*/ 263864 w 3994198"/>
                <a:gd name="connsiteY8" fmla="*/ 223707 h 935120"/>
                <a:gd name="connsiteX9" fmla="*/ 12323 w 3994198"/>
                <a:gd name="connsiteY9" fmla="*/ 108448 h 935120"/>
                <a:gd name="connsiteX10" fmla="*/ 0 w 3994198"/>
                <a:gd name="connsiteY10" fmla="*/ 103374 h 935120"/>
                <a:gd name="connsiteX11" fmla="*/ 127582 w 3994198"/>
                <a:gd name="connsiteY11" fmla="*/ 13486 h 935120"/>
                <a:gd name="connsiteX12" fmla="*/ 461761 w 3994198"/>
                <a:gd name="connsiteY12" fmla="*/ 67129 h 935120"/>
                <a:gd name="connsiteX13" fmla="*/ 1126494 w 3994198"/>
                <a:gd name="connsiteY13" fmla="*/ 249079 h 935120"/>
                <a:gd name="connsiteX14" fmla="*/ 1601304 w 3994198"/>
                <a:gd name="connsiteY14" fmla="*/ 428129 h 935120"/>
                <a:gd name="connsiteX15" fmla="*/ 1952155 w 3994198"/>
                <a:gd name="connsiteY15" fmla="*/ 850021 h 935120"/>
                <a:gd name="connsiteX16" fmla="*/ 2171075 w 3994198"/>
                <a:gd name="connsiteY16" fmla="*/ 574559 h 935120"/>
                <a:gd name="connsiteX17" fmla="*/ 2829284 w 3994198"/>
                <a:gd name="connsiteY17" fmla="*/ 298372 h 935120"/>
                <a:gd name="connsiteX18" fmla="*/ 3337439 w 3994198"/>
                <a:gd name="connsiteY18" fmla="*/ 193987 h 935120"/>
                <a:gd name="connsiteX19" fmla="*/ 3797026 w 3994198"/>
                <a:gd name="connsiteY19" fmla="*/ 195436 h 935120"/>
                <a:gd name="connsiteX20" fmla="*/ 3994923 w 3994198"/>
                <a:gd name="connsiteY20" fmla="*/ 311420 h 93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94198" h="935120">
                  <a:moveTo>
                    <a:pt x="3994923" y="311420"/>
                  </a:moveTo>
                  <a:cubicBezTo>
                    <a:pt x="3994198" y="310695"/>
                    <a:pt x="3835445" y="374487"/>
                    <a:pt x="3821672" y="378836"/>
                  </a:cubicBezTo>
                  <a:cubicBezTo>
                    <a:pt x="3745558" y="404208"/>
                    <a:pt x="3669443" y="429579"/>
                    <a:pt x="3593329" y="454951"/>
                  </a:cubicBezTo>
                  <a:cubicBezTo>
                    <a:pt x="3444724" y="504244"/>
                    <a:pt x="3296845" y="554262"/>
                    <a:pt x="3148240" y="603555"/>
                  </a:cubicBezTo>
                  <a:cubicBezTo>
                    <a:pt x="2837983" y="716639"/>
                    <a:pt x="2521202" y="811601"/>
                    <a:pt x="2209495" y="919611"/>
                  </a:cubicBezTo>
                  <a:cubicBezTo>
                    <a:pt x="2142079" y="942808"/>
                    <a:pt x="1891264" y="937734"/>
                    <a:pt x="1822398" y="930485"/>
                  </a:cubicBezTo>
                  <a:cubicBezTo>
                    <a:pt x="1638999" y="936284"/>
                    <a:pt x="1430227" y="757959"/>
                    <a:pt x="1155490" y="632551"/>
                  </a:cubicBezTo>
                  <a:cubicBezTo>
                    <a:pt x="959767" y="543388"/>
                    <a:pt x="764044" y="453501"/>
                    <a:pt x="568322" y="363613"/>
                  </a:cubicBezTo>
                  <a:cubicBezTo>
                    <a:pt x="466836" y="317220"/>
                    <a:pt x="365350" y="270826"/>
                    <a:pt x="263864" y="223707"/>
                  </a:cubicBezTo>
                  <a:cubicBezTo>
                    <a:pt x="197898" y="193262"/>
                    <a:pt x="85538" y="109898"/>
                    <a:pt x="12323" y="108448"/>
                  </a:cubicBezTo>
                  <a:cubicBezTo>
                    <a:pt x="7974" y="108448"/>
                    <a:pt x="3624" y="106999"/>
                    <a:pt x="0" y="103374"/>
                  </a:cubicBezTo>
                  <a:cubicBezTo>
                    <a:pt x="23197" y="58430"/>
                    <a:pt x="84088" y="32334"/>
                    <a:pt x="127582" y="13486"/>
                  </a:cubicBezTo>
                  <a:cubicBezTo>
                    <a:pt x="225444" y="-29283"/>
                    <a:pt x="364625" y="41033"/>
                    <a:pt x="461761" y="67129"/>
                  </a:cubicBezTo>
                  <a:cubicBezTo>
                    <a:pt x="685030" y="121497"/>
                    <a:pt x="905400" y="187462"/>
                    <a:pt x="1126494" y="249079"/>
                  </a:cubicBezTo>
                  <a:cubicBezTo>
                    <a:pt x="1290322" y="294023"/>
                    <a:pt x="1455599" y="340416"/>
                    <a:pt x="1601304" y="428129"/>
                  </a:cubicBezTo>
                  <a:cubicBezTo>
                    <a:pt x="1747009" y="515842"/>
                    <a:pt x="1916635" y="684744"/>
                    <a:pt x="1952155" y="850021"/>
                  </a:cubicBezTo>
                  <a:cubicBezTo>
                    <a:pt x="1997099" y="768107"/>
                    <a:pt x="2154402" y="588332"/>
                    <a:pt x="2171075" y="574559"/>
                  </a:cubicBezTo>
                  <a:cubicBezTo>
                    <a:pt x="2387820" y="397683"/>
                    <a:pt x="2561796" y="378111"/>
                    <a:pt x="2829284" y="298372"/>
                  </a:cubicBezTo>
                  <a:cubicBezTo>
                    <a:pt x="2995286" y="249079"/>
                    <a:pt x="3166363" y="218633"/>
                    <a:pt x="3337439" y="193987"/>
                  </a:cubicBezTo>
                  <a:cubicBezTo>
                    <a:pt x="3483869" y="172964"/>
                    <a:pt x="3658570" y="121497"/>
                    <a:pt x="3797026" y="195436"/>
                  </a:cubicBezTo>
                  <a:cubicBezTo>
                    <a:pt x="3862991" y="231681"/>
                    <a:pt x="3936931" y="265752"/>
                    <a:pt x="3994923" y="311420"/>
                  </a:cubicBezTo>
                  <a:close/>
                </a:path>
              </a:pathLst>
            </a:custGeom>
            <a:solidFill>
              <a:srgbClr val="FEFEFE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58CF56-7D82-4520-B6AC-4601C400BB66}"/>
                </a:ext>
              </a:extLst>
            </p:cNvPr>
            <p:cNvSpPr/>
            <p:nvPr/>
          </p:nvSpPr>
          <p:spPr>
            <a:xfrm>
              <a:off x="7716101" y="4974417"/>
              <a:ext cx="2457411" cy="1203334"/>
            </a:xfrm>
            <a:custGeom>
              <a:avLst/>
              <a:gdLst>
                <a:gd name="connsiteX0" fmla="*/ 419930 w 2457410"/>
                <a:gd name="connsiteY0" fmla="*/ 515697 h 1203333"/>
                <a:gd name="connsiteX1" fmla="*/ 216233 w 2457410"/>
                <a:gd name="connsiteY1" fmla="*/ 351870 h 1203333"/>
                <a:gd name="connsiteX2" fmla="*/ 174913 w 2457410"/>
                <a:gd name="connsiteY2" fmla="*/ 314900 h 1203333"/>
                <a:gd name="connsiteX3" fmla="*/ 163315 w 2457410"/>
                <a:gd name="connsiteY3" fmla="*/ 267056 h 1203333"/>
                <a:gd name="connsiteX4" fmla="*/ 150267 w 2457410"/>
                <a:gd name="connsiteY4" fmla="*/ 239510 h 1203333"/>
                <a:gd name="connsiteX5" fmla="*/ 44431 w 2457410"/>
                <a:gd name="connsiteY5" fmla="*/ 159046 h 1203333"/>
                <a:gd name="connsiteX6" fmla="*/ 32833 w 2457410"/>
                <a:gd name="connsiteY6" fmla="*/ 147448 h 1203333"/>
                <a:gd name="connsiteX7" fmla="*/ 11086 w 2457410"/>
                <a:gd name="connsiteY7" fmla="*/ 44512 h 1203333"/>
                <a:gd name="connsiteX8" fmla="*/ 112572 w 2457410"/>
                <a:gd name="connsiteY8" fmla="*/ 1018 h 1203333"/>
                <a:gd name="connsiteX9" fmla="*/ 234355 w 2457410"/>
                <a:gd name="connsiteY9" fmla="*/ 46687 h 1203333"/>
                <a:gd name="connsiteX10" fmla="*/ 311919 w 2457410"/>
                <a:gd name="connsiteY10" fmla="*/ 90181 h 1203333"/>
                <a:gd name="connsiteX11" fmla="*/ 336566 w 2457410"/>
                <a:gd name="connsiteY11" fmla="*/ 86556 h 1203333"/>
                <a:gd name="connsiteX12" fmla="*/ 467048 w 2457410"/>
                <a:gd name="connsiteY12" fmla="*/ 48862 h 1203333"/>
                <a:gd name="connsiteX13" fmla="*/ 611303 w 2457410"/>
                <a:gd name="connsiteY13" fmla="*/ 128601 h 1203333"/>
                <a:gd name="connsiteX14" fmla="*/ 967954 w 2457410"/>
                <a:gd name="connsiteY14" fmla="*/ 372167 h 1203333"/>
                <a:gd name="connsiteX15" fmla="*/ 1202097 w 2457410"/>
                <a:gd name="connsiteY15" fmla="*/ 460605 h 1203333"/>
                <a:gd name="connsiteX16" fmla="*/ 1418842 w 2457410"/>
                <a:gd name="connsiteY16" fmla="*/ 441032 h 1203333"/>
                <a:gd name="connsiteX17" fmla="*/ 1662408 w 2457410"/>
                <a:gd name="connsiteY17" fmla="*/ 388840 h 1203333"/>
                <a:gd name="connsiteX18" fmla="*/ 1682705 w 2457410"/>
                <a:gd name="connsiteY18" fmla="*/ 363468 h 1203333"/>
                <a:gd name="connsiteX19" fmla="*/ 1729824 w 2457410"/>
                <a:gd name="connsiteY19" fmla="*/ 179344 h 1203333"/>
                <a:gd name="connsiteX20" fmla="*/ 1860306 w 2457410"/>
                <a:gd name="connsiteY20" fmla="*/ 59735 h 1203333"/>
                <a:gd name="connsiteX21" fmla="*/ 1914673 w 2457410"/>
                <a:gd name="connsiteY21" fmla="*/ 88006 h 1203333"/>
                <a:gd name="connsiteX22" fmla="*/ 1926996 w 2457410"/>
                <a:gd name="connsiteY22" fmla="*/ 151797 h 1203333"/>
                <a:gd name="connsiteX23" fmla="*/ 1939320 w 2457410"/>
                <a:gd name="connsiteY23" fmla="*/ 203990 h 1203333"/>
                <a:gd name="connsiteX24" fmla="*/ 1957442 w 2457410"/>
                <a:gd name="connsiteY24" fmla="*/ 373617 h 1203333"/>
                <a:gd name="connsiteX25" fmla="*/ 1967591 w 2457410"/>
                <a:gd name="connsiteY25" fmla="*/ 409862 h 1203333"/>
                <a:gd name="connsiteX26" fmla="*/ 2074876 w 2457410"/>
                <a:gd name="connsiteY26" fmla="*/ 562816 h 1203333"/>
                <a:gd name="connsiteX27" fmla="*/ 2098798 w 2457410"/>
                <a:gd name="connsiteY27" fmla="*/ 570065 h 1203333"/>
                <a:gd name="connsiteX28" fmla="*/ 2178537 w 2457410"/>
                <a:gd name="connsiteY28" fmla="*/ 567890 h 1203333"/>
                <a:gd name="connsiteX29" fmla="*/ 2254651 w 2457410"/>
                <a:gd name="connsiteY29" fmla="*/ 567890 h 1203333"/>
                <a:gd name="connsiteX30" fmla="*/ 2315543 w 2457410"/>
                <a:gd name="connsiteY30" fmla="*/ 601235 h 1203333"/>
                <a:gd name="connsiteX31" fmla="*/ 2451099 w 2457410"/>
                <a:gd name="connsiteY31" fmla="*/ 804932 h 1203333"/>
                <a:gd name="connsiteX32" fmla="*/ 2451099 w 2457410"/>
                <a:gd name="connsiteY32" fmla="*/ 965135 h 1203333"/>
                <a:gd name="connsiteX33" fmla="*/ 2380059 w 2457410"/>
                <a:gd name="connsiteY33" fmla="*/ 1068796 h 1203333"/>
                <a:gd name="connsiteX34" fmla="*/ 2332940 w 2457410"/>
                <a:gd name="connsiteY34" fmla="*/ 1108665 h 1203333"/>
                <a:gd name="connsiteX35" fmla="*/ 2266250 w 2457410"/>
                <a:gd name="connsiteY35" fmla="*/ 1147810 h 1203333"/>
                <a:gd name="connsiteX36" fmla="*/ 1559472 w 2457410"/>
                <a:gd name="connsiteY36" fmla="*/ 1151434 h 1203333"/>
                <a:gd name="connsiteX37" fmla="*/ 1405793 w 2457410"/>
                <a:gd name="connsiteY37" fmla="*/ 1116639 h 1203333"/>
                <a:gd name="connsiteX38" fmla="*/ 1023771 w 2457410"/>
                <a:gd name="connsiteY38" fmla="*/ 1001380 h 1203333"/>
                <a:gd name="connsiteX39" fmla="*/ 824424 w 2457410"/>
                <a:gd name="connsiteY39" fmla="*/ 895545 h 1203333"/>
                <a:gd name="connsiteX40" fmla="*/ 628701 w 2457410"/>
                <a:gd name="connsiteY40" fmla="*/ 704171 h 1203333"/>
                <a:gd name="connsiteX41" fmla="*/ 419930 w 2457410"/>
                <a:gd name="connsiteY41" fmla="*/ 515697 h 120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457410" h="1203333">
                  <a:moveTo>
                    <a:pt x="419930" y="515697"/>
                  </a:moveTo>
                  <a:cubicBezTo>
                    <a:pt x="353239" y="460605"/>
                    <a:pt x="284373" y="406237"/>
                    <a:pt x="216233" y="351870"/>
                  </a:cubicBezTo>
                  <a:cubicBezTo>
                    <a:pt x="201735" y="340271"/>
                    <a:pt x="185787" y="330123"/>
                    <a:pt x="174913" y="314900"/>
                  </a:cubicBezTo>
                  <a:cubicBezTo>
                    <a:pt x="164040" y="300402"/>
                    <a:pt x="157516" y="284454"/>
                    <a:pt x="163315" y="267056"/>
                  </a:cubicBezTo>
                  <a:cubicBezTo>
                    <a:pt x="167664" y="252558"/>
                    <a:pt x="161140" y="246034"/>
                    <a:pt x="150267" y="239510"/>
                  </a:cubicBezTo>
                  <a:cubicBezTo>
                    <a:pt x="113297" y="215589"/>
                    <a:pt x="76327" y="190217"/>
                    <a:pt x="44431" y="159046"/>
                  </a:cubicBezTo>
                  <a:cubicBezTo>
                    <a:pt x="40807" y="155422"/>
                    <a:pt x="36458" y="151797"/>
                    <a:pt x="32833" y="147448"/>
                  </a:cubicBezTo>
                  <a:cubicBezTo>
                    <a:pt x="-2687" y="109753"/>
                    <a:pt x="-8486" y="80757"/>
                    <a:pt x="11086" y="44512"/>
                  </a:cubicBezTo>
                  <a:cubicBezTo>
                    <a:pt x="27034" y="14791"/>
                    <a:pt x="72702" y="-4781"/>
                    <a:pt x="112572" y="1018"/>
                  </a:cubicBezTo>
                  <a:cubicBezTo>
                    <a:pt x="156066" y="7542"/>
                    <a:pt x="195935" y="27115"/>
                    <a:pt x="234355" y="46687"/>
                  </a:cubicBezTo>
                  <a:cubicBezTo>
                    <a:pt x="260452" y="60460"/>
                    <a:pt x="286548" y="74958"/>
                    <a:pt x="311919" y="90181"/>
                  </a:cubicBezTo>
                  <a:cubicBezTo>
                    <a:pt x="322068" y="95980"/>
                    <a:pt x="327867" y="97430"/>
                    <a:pt x="336566" y="86556"/>
                  </a:cubicBezTo>
                  <a:cubicBezTo>
                    <a:pt x="372086" y="42337"/>
                    <a:pt x="412681" y="30739"/>
                    <a:pt x="467048" y="48862"/>
                  </a:cubicBezTo>
                  <a:cubicBezTo>
                    <a:pt x="519966" y="66259"/>
                    <a:pt x="565634" y="97430"/>
                    <a:pt x="611303" y="128601"/>
                  </a:cubicBezTo>
                  <a:cubicBezTo>
                    <a:pt x="730187" y="209789"/>
                    <a:pt x="844721" y="297502"/>
                    <a:pt x="967954" y="372167"/>
                  </a:cubicBezTo>
                  <a:cubicBezTo>
                    <a:pt x="1040444" y="415661"/>
                    <a:pt x="1117283" y="449731"/>
                    <a:pt x="1202097" y="460605"/>
                  </a:cubicBezTo>
                  <a:cubicBezTo>
                    <a:pt x="1276036" y="470028"/>
                    <a:pt x="1347801" y="460605"/>
                    <a:pt x="1418842" y="441032"/>
                  </a:cubicBezTo>
                  <a:cubicBezTo>
                    <a:pt x="1499306" y="418561"/>
                    <a:pt x="1580494" y="401888"/>
                    <a:pt x="1662408" y="388840"/>
                  </a:cubicBezTo>
                  <a:cubicBezTo>
                    <a:pt x="1679806" y="385940"/>
                    <a:pt x="1681255" y="376516"/>
                    <a:pt x="1682705" y="363468"/>
                  </a:cubicBezTo>
                  <a:cubicBezTo>
                    <a:pt x="1688504" y="299677"/>
                    <a:pt x="1700828" y="237336"/>
                    <a:pt x="1729824" y="179344"/>
                  </a:cubicBezTo>
                  <a:cubicBezTo>
                    <a:pt x="1758095" y="122801"/>
                    <a:pt x="1799414" y="80032"/>
                    <a:pt x="1860306" y="59735"/>
                  </a:cubicBezTo>
                  <a:cubicBezTo>
                    <a:pt x="1890026" y="49586"/>
                    <a:pt x="1905974" y="56835"/>
                    <a:pt x="1914673" y="88006"/>
                  </a:cubicBezTo>
                  <a:cubicBezTo>
                    <a:pt x="1920472" y="109028"/>
                    <a:pt x="1923372" y="130775"/>
                    <a:pt x="1926996" y="151797"/>
                  </a:cubicBezTo>
                  <a:cubicBezTo>
                    <a:pt x="1929896" y="169195"/>
                    <a:pt x="1932071" y="187317"/>
                    <a:pt x="1939320" y="203990"/>
                  </a:cubicBezTo>
                  <a:cubicBezTo>
                    <a:pt x="1964691" y="258358"/>
                    <a:pt x="1965416" y="315625"/>
                    <a:pt x="1957442" y="373617"/>
                  </a:cubicBezTo>
                  <a:cubicBezTo>
                    <a:pt x="1955267" y="388115"/>
                    <a:pt x="1959617" y="398988"/>
                    <a:pt x="1967591" y="409862"/>
                  </a:cubicBezTo>
                  <a:cubicBezTo>
                    <a:pt x="2003836" y="460605"/>
                    <a:pt x="2039356" y="511348"/>
                    <a:pt x="2074876" y="562816"/>
                  </a:cubicBezTo>
                  <a:cubicBezTo>
                    <a:pt x="2080675" y="570790"/>
                    <a:pt x="2090099" y="570790"/>
                    <a:pt x="2098798" y="570065"/>
                  </a:cubicBezTo>
                  <a:cubicBezTo>
                    <a:pt x="2125619" y="568615"/>
                    <a:pt x="2152440" y="572239"/>
                    <a:pt x="2178537" y="567890"/>
                  </a:cubicBezTo>
                  <a:cubicBezTo>
                    <a:pt x="2201733" y="567890"/>
                    <a:pt x="2231454" y="562816"/>
                    <a:pt x="2254651" y="567890"/>
                  </a:cubicBezTo>
                  <a:cubicBezTo>
                    <a:pt x="2274948" y="572239"/>
                    <a:pt x="2298145" y="589637"/>
                    <a:pt x="2315543" y="601235"/>
                  </a:cubicBezTo>
                  <a:cubicBezTo>
                    <a:pt x="2390932" y="650529"/>
                    <a:pt x="2430802" y="719394"/>
                    <a:pt x="2451099" y="804932"/>
                  </a:cubicBezTo>
                  <a:cubicBezTo>
                    <a:pt x="2463422" y="855675"/>
                    <a:pt x="2471396" y="916567"/>
                    <a:pt x="2451099" y="965135"/>
                  </a:cubicBezTo>
                  <a:cubicBezTo>
                    <a:pt x="2435151" y="1002105"/>
                    <a:pt x="2422103" y="1052123"/>
                    <a:pt x="2380059" y="1068796"/>
                  </a:cubicBezTo>
                  <a:cubicBezTo>
                    <a:pt x="2361936" y="1076045"/>
                    <a:pt x="2349613" y="1097792"/>
                    <a:pt x="2332940" y="1108665"/>
                  </a:cubicBezTo>
                  <a:cubicBezTo>
                    <a:pt x="2311918" y="1123163"/>
                    <a:pt x="2289446" y="1136212"/>
                    <a:pt x="2266250" y="1147810"/>
                  </a:cubicBezTo>
                  <a:cubicBezTo>
                    <a:pt x="2049504" y="1254370"/>
                    <a:pt x="1784916" y="1197828"/>
                    <a:pt x="1559472" y="1151434"/>
                  </a:cubicBezTo>
                  <a:cubicBezTo>
                    <a:pt x="1508004" y="1140561"/>
                    <a:pt x="1456536" y="1128963"/>
                    <a:pt x="1405793" y="1116639"/>
                  </a:cubicBezTo>
                  <a:cubicBezTo>
                    <a:pt x="1278211" y="1085469"/>
                    <a:pt x="1145554" y="1052123"/>
                    <a:pt x="1023771" y="1001380"/>
                  </a:cubicBezTo>
                  <a:cubicBezTo>
                    <a:pt x="954181" y="973109"/>
                    <a:pt x="885315" y="941213"/>
                    <a:pt x="824424" y="895545"/>
                  </a:cubicBezTo>
                  <a:cubicBezTo>
                    <a:pt x="751209" y="840452"/>
                    <a:pt x="693942" y="768687"/>
                    <a:pt x="628701" y="704171"/>
                  </a:cubicBezTo>
                  <a:cubicBezTo>
                    <a:pt x="562735" y="637480"/>
                    <a:pt x="492419" y="575864"/>
                    <a:pt x="419930" y="515697"/>
                  </a:cubicBezTo>
                  <a:close/>
                </a:path>
              </a:pathLst>
            </a:custGeom>
            <a:solidFill>
              <a:srgbClr val="FEC69F"/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4982AF-6429-469C-BD21-F2ED6E1BBED0}"/>
                </a:ext>
              </a:extLst>
            </p:cNvPr>
            <p:cNvSpPr/>
            <p:nvPr/>
          </p:nvSpPr>
          <p:spPr>
            <a:xfrm>
              <a:off x="10216493" y="2510775"/>
              <a:ext cx="463936" cy="1783254"/>
            </a:xfrm>
            <a:custGeom>
              <a:avLst/>
              <a:gdLst>
                <a:gd name="connsiteX0" fmla="*/ 71040 w 463935"/>
                <a:gd name="connsiteY0" fmla="*/ 949619 h 1783253"/>
                <a:gd name="connsiteX1" fmla="*/ 0 w 463935"/>
                <a:gd name="connsiteY1" fmla="*/ 0 h 1783253"/>
                <a:gd name="connsiteX2" fmla="*/ 465386 w 463935"/>
                <a:gd name="connsiteY2" fmla="*/ 1783254 h 1783253"/>
                <a:gd name="connsiteX3" fmla="*/ 71040 w 463935"/>
                <a:gd name="connsiteY3" fmla="*/ 949619 h 17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935" h="1783253">
                  <a:moveTo>
                    <a:pt x="71040" y="949619"/>
                  </a:moveTo>
                  <a:cubicBezTo>
                    <a:pt x="65241" y="935846"/>
                    <a:pt x="2900" y="232693"/>
                    <a:pt x="0" y="0"/>
                  </a:cubicBezTo>
                  <a:cubicBezTo>
                    <a:pt x="61616" y="175426"/>
                    <a:pt x="444364" y="1654222"/>
                    <a:pt x="465386" y="1783254"/>
                  </a:cubicBezTo>
                  <a:cubicBezTo>
                    <a:pt x="379847" y="1643348"/>
                    <a:pt x="76839" y="1003262"/>
                    <a:pt x="71040" y="94961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971E21-311E-44DC-9CB4-1072112F9001}"/>
                </a:ext>
              </a:extLst>
            </p:cNvPr>
            <p:cNvSpPr/>
            <p:nvPr/>
          </p:nvSpPr>
          <p:spPr>
            <a:xfrm>
              <a:off x="7415480" y="2210667"/>
              <a:ext cx="101486" cy="1862993"/>
            </a:xfrm>
            <a:custGeom>
              <a:avLst/>
              <a:gdLst>
                <a:gd name="connsiteX0" fmla="*/ 99311 w 101485"/>
                <a:gd name="connsiteY0" fmla="*/ 664008 h 1862992"/>
                <a:gd name="connsiteX1" fmla="*/ 79014 w 101485"/>
                <a:gd name="connsiteY1" fmla="*/ 1147517 h 1862992"/>
                <a:gd name="connsiteX2" fmla="*/ 0 w 101485"/>
                <a:gd name="connsiteY2" fmla="*/ 1868792 h 1862992"/>
                <a:gd name="connsiteX3" fmla="*/ 3624 w 101485"/>
                <a:gd name="connsiteY3" fmla="*/ 1660746 h 1862992"/>
                <a:gd name="connsiteX4" fmla="*/ 102211 w 101485"/>
                <a:gd name="connsiteY4" fmla="*/ 0 h 1862992"/>
                <a:gd name="connsiteX5" fmla="*/ 99311 w 101485"/>
                <a:gd name="connsiteY5" fmla="*/ 664008 h 186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85" h="1862992">
                  <a:moveTo>
                    <a:pt x="99311" y="664008"/>
                  </a:moveTo>
                  <a:cubicBezTo>
                    <a:pt x="102211" y="738673"/>
                    <a:pt x="86263" y="1061253"/>
                    <a:pt x="79014" y="1147517"/>
                  </a:cubicBezTo>
                  <a:cubicBezTo>
                    <a:pt x="71765" y="1238854"/>
                    <a:pt x="2900" y="1818774"/>
                    <a:pt x="0" y="1868792"/>
                  </a:cubicBezTo>
                  <a:cubicBezTo>
                    <a:pt x="0" y="1873141"/>
                    <a:pt x="2175" y="1691916"/>
                    <a:pt x="3624" y="1660746"/>
                  </a:cubicBezTo>
                  <a:cubicBezTo>
                    <a:pt x="6524" y="1591880"/>
                    <a:pt x="100761" y="2900"/>
                    <a:pt x="102211" y="0"/>
                  </a:cubicBezTo>
                  <a:cubicBezTo>
                    <a:pt x="105110" y="725"/>
                    <a:pt x="98586" y="637187"/>
                    <a:pt x="99311" y="66400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8C747C-93CB-4A35-9B5B-99E2EEB5673B}"/>
                </a:ext>
              </a:extLst>
            </p:cNvPr>
            <p:cNvSpPr/>
            <p:nvPr/>
          </p:nvSpPr>
          <p:spPr>
            <a:xfrm>
              <a:off x="7450275" y="5207403"/>
              <a:ext cx="14498" cy="681406"/>
            </a:xfrm>
            <a:custGeom>
              <a:avLst/>
              <a:gdLst>
                <a:gd name="connsiteX0" fmla="*/ 0 w 14497"/>
                <a:gd name="connsiteY0" fmla="*/ 683581 h 681405"/>
                <a:gd name="connsiteX1" fmla="*/ 0 w 14497"/>
                <a:gd name="connsiteY1" fmla="*/ 0 h 681405"/>
                <a:gd name="connsiteX2" fmla="*/ 0 w 14497"/>
                <a:gd name="connsiteY2" fmla="*/ 683581 h 68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97" h="681405">
                  <a:moveTo>
                    <a:pt x="0" y="683581"/>
                  </a:moveTo>
                  <a:cubicBezTo>
                    <a:pt x="0" y="456687"/>
                    <a:pt x="0" y="229793"/>
                    <a:pt x="0" y="0"/>
                  </a:cubicBezTo>
                  <a:cubicBezTo>
                    <a:pt x="18847" y="79014"/>
                    <a:pt x="20297" y="454512"/>
                    <a:pt x="0" y="68358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CDDD45C-58E9-4671-8F2E-0D8C19D284AF}"/>
              </a:ext>
            </a:extLst>
          </p:cNvPr>
          <p:cNvSpPr txBox="1"/>
          <p:nvPr/>
        </p:nvSpPr>
        <p:spPr>
          <a:xfrm>
            <a:off x="381790" y="1580905"/>
            <a:ext cx="66279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We are striving for 100% attendance for your child</a:t>
            </a:r>
          </a:p>
          <a:p>
            <a:pPr>
              <a:defRPr/>
            </a:pPr>
            <a:endParaRPr lang="en-GB" altLang="en-US" sz="16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We work on ‘First day response’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Please contact the office each day to inform us if your child will be absent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Leave of absence/ holidays must be applied for using the written form on the website/ at school office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Leave of absence during term time will only be authorised if there are exceptional circumstances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Punctuality is monitored very closely. Children need to enter school before 8.55am via the Year 1 door. If they arrive after this time, they are classed as late. Learning starts the second your child enters the classroom so it is essential that they are in school on time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altLang="en-US" sz="16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30A0"/>
                </a:solidFill>
                <a:latin typeface="Letter-join 40" panose="02000805000000020003" pitchFamily="2" charset="0"/>
              </a:rPr>
              <a:t>The school works with Education and Welfare Services when attendance/ punctuality is a concern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Donut 15">
            <a:extLst>
              <a:ext uri="{FF2B5EF4-FFF2-40B4-BE49-F238E27FC236}">
                <a16:creationId xmlns:a16="http://schemas.microsoft.com/office/drawing/2014/main" id="{A3E48DFA-EFC5-4470-ADB9-51F90FF11BCD}"/>
              </a:ext>
            </a:extLst>
          </p:cNvPr>
          <p:cNvSpPr/>
          <p:nvPr/>
        </p:nvSpPr>
        <p:spPr>
          <a:xfrm>
            <a:off x="492752" y="187105"/>
            <a:ext cx="1175627" cy="1208558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72CD469-3953-4044-BCFD-F60E7B5454B8}"/>
              </a:ext>
            </a:extLst>
          </p:cNvPr>
          <p:cNvSpPr txBox="1"/>
          <p:nvPr/>
        </p:nvSpPr>
        <p:spPr>
          <a:xfrm>
            <a:off x="492752" y="398323"/>
            <a:ext cx="66710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4400" b="1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Attendance</a:t>
            </a:r>
            <a:endParaRPr lang="ko-KR" altLang="en-US" sz="4400" b="1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98488D-169C-42EC-AD36-2501E942945C}"/>
              </a:ext>
            </a:extLst>
          </p:cNvPr>
          <p:cNvSpPr/>
          <p:nvPr/>
        </p:nvSpPr>
        <p:spPr>
          <a:xfrm>
            <a:off x="929299" y="848368"/>
            <a:ext cx="10433131" cy="55039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717DCF-EE9F-4A6A-A6F6-99612179D196}"/>
              </a:ext>
            </a:extLst>
          </p:cNvPr>
          <p:cNvSpPr/>
          <p:nvPr/>
        </p:nvSpPr>
        <p:spPr>
          <a:xfrm>
            <a:off x="4580203" y="1203499"/>
            <a:ext cx="30315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6600" u="sng" dirty="0">
                <a:solidFill>
                  <a:schemeClr val="bg1"/>
                </a:solidFill>
                <a:latin typeface="Letter-join 40" panose="02000805000000020003" pitchFamily="2" charset="0"/>
              </a:rPr>
              <a:t>Vision</a:t>
            </a:r>
            <a:endParaRPr lang="en-GB" altLang="en-US" sz="4400" u="sng" dirty="0">
              <a:solidFill>
                <a:schemeClr val="bg1"/>
              </a:solidFill>
              <a:latin typeface="Letter-join 40" panose="02000805000000020003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5EC627-00D9-4245-B793-DF22B37590E4}"/>
              </a:ext>
            </a:extLst>
          </p:cNvPr>
          <p:cNvSpPr/>
          <p:nvPr/>
        </p:nvSpPr>
        <p:spPr>
          <a:xfrm>
            <a:off x="1312649" y="3215639"/>
            <a:ext cx="9666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dirty="0">
                <a:solidFill>
                  <a:schemeClr val="bg1"/>
                </a:solidFill>
                <a:latin typeface="Letter-join 40" panose="02000805000000020003" pitchFamily="2" charset="0"/>
              </a:rPr>
              <a:t>Eaves: Excellence in Everything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8F068457-867A-4055-AED9-41E92A9F8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082656"/>
            <a:ext cx="18351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D7B9A43-A415-4C39-98DF-39C6D1DAF85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2133" y="-8359"/>
            <a:ext cx="6298598" cy="6866359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4FA0A5-3F2F-41BC-A86B-1E7EBE84612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93782" y="1520788"/>
            <a:ext cx="4884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7030A0"/>
                </a:solidFill>
                <a:latin typeface="Letter-join 40" panose="02000805000000020003" pitchFamily="2" charset="0"/>
              </a:rPr>
              <a:t>If your child is unable to wear full uniform please send a letter in with your child explaining the reasons for this, or simply ring school and leave a message for your child’s class teacher.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7030A0"/>
                </a:solidFill>
                <a:latin typeface="Letter-join 40" panose="02000805000000020003" pitchFamily="2" charset="0"/>
              </a:rPr>
              <a:t>We all have very high expectations of the children's presentation which is closely monitored.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7030A0"/>
                </a:solidFill>
                <a:latin typeface="Letter-join 40" panose="02000805000000020003" pitchFamily="2" charset="0"/>
              </a:rPr>
              <a:t>Oversized bobbles and clips are not permitted due to health and safety. No nail varnish permitted.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7030A0"/>
                </a:solidFill>
                <a:latin typeface="Letter-join 40" panose="02000805000000020003" pitchFamily="2" charset="0"/>
              </a:rPr>
              <a:t>Earrings must be taken out prior to the start of the 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rgbClr val="7030A0"/>
              </a:solidFill>
              <a:latin typeface="Letter-join 40" panose="0200080500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rgbClr val="7030A0"/>
                </a:solidFill>
                <a:latin typeface="Letter-join 40" panose="02000805000000020003" pitchFamily="2" charset="0"/>
              </a:rPr>
              <a:t>Children not in full school uniform, including footwear, will not be allowed to take part in school trips, off site visits or represent school in competitions/events.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86" y="571036"/>
            <a:ext cx="341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Uniform</a:t>
            </a:r>
            <a:endParaRPr lang="en-US" altLang="ko-KR" sz="3200" b="1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E1C4D0AE-EE51-4EDD-A91B-E784F2C3E6FE}"/>
              </a:ext>
            </a:extLst>
          </p:cNvPr>
          <p:cNvSpPr/>
          <p:nvPr/>
        </p:nvSpPr>
        <p:spPr>
          <a:xfrm rot="5400000">
            <a:off x="193782" y="191332"/>
            <a:ext cx="759408" cy="759408"/>
          </a:xfrm>
          <a:prstGeom prst="corner">
            <a:avLst>
              <a:gd name="adj1" fmla="val 27084"/>
              <a:gd name="adj2" fmla="val 2729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095829-CC72-45F7-8FE6-4B1BF50BF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Communications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ABBEF-9110-435C-B914-E40261CABDCE}"/>
              </a:ext>
            </a:extLst>
          </p:cNvPr>
          <p:cNvSpPr/>
          <p:nvPr/>
        </p:nvSpPr>
        <p:spPr>
          <a:xfrm>
            <a:off x="8672341" y="5295740"/>
            <a:ext cx="2700000" cy="1008112"/>
          </a:xfrm>
          <a:prstGeom prst="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6C763-D7E5-4589-98C7-DBB8D29D76B9}"/>
              </a:ext>
            </a:extLst>
          </p:cNvPr>
          <p:cNvSpPr/>
          <p:nvPr/>
        </p:nvSpPr>
        <p:spPr>
          <a:xfrm>
            <a:off x="4645328" y="5287975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9DADCC-C24D-4295-A3DF-D71C12D107CE}"/>
              </a:ext>
            </a:extLst>
          </p:cNvPr>
          <p:cNvSpPr/>
          <p:nvPr/>
        </p:nvSpPr>
        <p:spPr>
          <a:xfrm>
            <a:off x="4267334" y="5415650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56ACC8-3956-4D7F-9990-075E6B2242BB}"/>
              </a:ext>
            </a:extLst>
          </p:cNvPr>
          <p:cNvSpPr/>
          <p:nvPr/>
        </p:nvSpPr>
        <p:spPr>
          <a:xfrm>
            <a:off x="8295110" y="5423416"/>
            <a:ext cx="752762" cy="752762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9F94A-C33E-44C1-B07A-D53D0B12DE2E}"/>
              </a:ext>
            </a:extLst>
          </p:cNvPr>
          <p:cNvGrpSpPr/>
          <p:nvPr/>
        </p:nvGrpSpPr>
        <p:grpSpPr>
          <a:xfrm>
            <a:off x="5046857" y="5585215"/>
            <a:ext cx="2180433" cy="463510"/>
            <a:chOff x="3010623" y="2450712"/>
            <a:chExt cx="3217561" cy="463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57BF7E-AEC1-4AE5-957E-C624BFE3763F}"/>
                </a:ext>
              </a:extLst>
            </p:cNvPr>
            <p:cNvSpPr txBox="1"/>
            <p:nvPr/>
          </p:nvSpPr>
          <p:spPr>
            <a:xfrm>
              <a:off x="3010623" y="2452557"/>
              <a:ext cx="309634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Seesaw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tter-join 40" panose="02000805000000020003" pitchFamily="2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4043B-12B3-476D-80E5-1F8F7C13C75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E0617AC-931D-4B94-AD40-EC3BFBC16922}"/>
              </a:ext>
            </a:extLst>
          </p:cNvPr>
          <p:cNvSpPr txBox="1"/>
          <p:nvPr/>
        </p:nvSpPr>
        <p:spPr>
          <a:xfrm>
            <a:off x="9047872" y="5633226"/>
            <a:ext cx="20982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Letter-join 40" panose="02000805000000020003" pitchFamily="2" charset="0"/>
                <a:cs typeface="Arial" pitchFamily="34" charset="0"/>
              </a:rPr>
              <a:t>PA Connect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Letter-join 40" panose="02000805000000020003" pitchFamily="2" charset="0"/>
              <a:cs typeface="Arial" pitchFamily="34" charset="0"/>
            </a:endParaRPr>
          </a:p>
        </p:txBody>
      </p:sp>
      <p:sp>
        <p:nvSpPr>
          <p:cNvPr id="23" name="Donut 39">
            <a:extLst>
              <a:ext uri="{FF2B5EF4-FFF2-40B4-BE49-F238E27FC236}">
                <a16:creationId xmlns:a16="http://schemas.microsoft.com/office/drawing/2014/main" id="{80D3E46F-A0A9-4CC9-A91B-A66D78F93A58}"/>
              </a:ext>
            </a:extLst>
          </p:cNvPr>
          <p:cNvSpPr/>
          <p:nvPr/>
        </p:nvSpPr>
        <p:spPr>
          <a:xfrm>
            <a:off x="8492341" y="56188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CC667916-2E31-4DAA-B594-5ACF43D20FCB}"/>
              </a:ext>
            </a:extLst>
          </p:cNvPr>
          <p:cNvSpPr>
            <a:spLocks noChangeAspect="1"/>
          </p:cNvSpPr>
          <p:nvPr/>
        </p:nvSpPr>
        <p:spPr>
          <a:xfrm>
            <a:off x="4470141" y="56291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3AFFFF16-317F-43A3-B063-E84E1AAD1EE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r="4251"/>
          <a:stretch>
            <a:fillRect/>
          </a:stretch>
        </p:blipFill>
        <p:spPr>
          <a:xfrm>
            <a:off x="889800" y="1878589"/>
            <a:ext cx="2288460" cy="375307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0C5269-4592-4A5B-B4A8-AEBA7571C077}"/>
              </a:ext>
            </a:extLst>
          </p:cNvPr>
          <p:cNvSpPr/>
          <p:nvPr/>
        </p:nvSpPr>
        <p:spPr>
          <a:xfrm>
            <a:off x="3433010" y="2828068"/>
            <a:ext cx="8610601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altLang="en-US" sz="1550" dirty="0">
                <a:solidFill>
                  <a:schemeClr val="bg1"/>
                </a:solidFill>
                <a:latin typeface="Letter-join 40" pitchFamily="2" charset="0"/>
              </a:rPr>
              <a:t>Letters that are sent home need to be read carefully and any reply slips returned to school promptly. Keep checking Seesaw and PA Connect for updates.</a:t>
            </a:r>
          </a:p>
          <a:p>
            <a:pPr>
              <a:buFont typeface="Arial" charset="0"/>
              <a:buChar char="•"/>
              <a:defRPr/>
            </a:pPr>
            <a:endParaRPr lang="en-US" altLang="en-US" sz="1550" dirty="0">
              <a:solidFill>
                <a:schemeClr val="bg1"/>
              </a:solidFill>
              <a:latin typeface="Letter-join 4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altLang="en-US" sz="1550" dirty="0">
                <a:solidFill>
                  <a:schemeClr val="bg1"/>
                </a:solidFill>
                <a:latin typeface="Letter-join 40" pitchFamily="2" charset="0"/>
              </a:rPr>
              <a:t>Message staff are on the doors every morning. If you need to speak to a teacher please ring the office and we will endeavour to get back to you within 48 hours.</a:t>
            </a:r>
          </a:p>
          <a:p>
            <a:pPr>
              <a:buFont typeface="Arial" charset="0"/>
              <a:buChar char="•"/>
              <a:defRPr/>
            </a:pPr>
            <a:endParaRPr lang="en-GB" altLang="en-US" sz="1550" dirty="0">
              <a:solidFill>
                <a:schemeClr val="bg1"/>
              </a:solidFill>
              <a:latin typeface="Letter-join 40" pitchFamily="2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altLang="en-US" sz="1550" dirty="0">
                <a:solidFill>
                  <a:schemeClr val="bg1"/>
                </a:solidFill>
                <a:latin typeface="Letter-join 40" pitchFamily="2" charset="0"/>
              </a:rPr>
              <a:t>Policies and other important documents are available on our website: </a:t>
            </a:r>
            <a:r>
              <a:rPr lang="en-GB" altLang="en-US" sz="1550" dirty="0">
                <a:solidFill>
                  <a:schemeClr val="bg1"/>
                </a:solidFill>
                <a:latin typeface="Letter-join 4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http://www.eaves.st-helens.sch.uk/</a:t>
            </a:r>
            <a:endParaRPr lang="en-GB" altLang="en-US" sz="1550" dirty="0">
              <a:solidFill>
                <a:schemeClr val="bg1"/>
              </a:solidFill>
              <a:latin typeface="Letter-join 4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Communications Procedure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15FCE1-8CCB-4607-A6DC-D7652303260F}"/>
              </a:ext>
            </a:extLst>
          </p:cNvPr>
          <p:cNvGrpSpPr/>
          <p:nvPr/>
        </p:nvGrpSpPr>
        <p:grpSpPr>
          <a:xfrm>
            <a:off x="4224210" y="1770150"/>
            <a:ext cx="4294297" cy="668379"/>
            <a:chOff x="6372201" y="2011203"/>
            <a:chExt cx="2736305" cy="6683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FEA22B-BA2A-41B7-BCE1-779D7BECD57F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Headteacher</a:t>
              </a:r>
            </a:p>
            <a:p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Mrs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 Kearney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B702DD-8C76-4E18-A256-D81A593CE588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</a:rPr>
                <a:t>4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530796-FF8E-455C-A05C-A537CACACBD9}"/>
              </a:ext>
            </a:extLst>
          </p:cNvPr>
          <p:cNvGrpSpPr/>
          <p:nvPr/>
        </p:nvGrpSpPr>
        <p:grpSpPr>
          <a:xfrm>
            <a:off x="3347156" y="2959919"/>
            <a:ext cx="4294297" cy="668379"/>
            <a:chOff x="6372201" y="2011203"/>
            <a:chExt cx="2736305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0DE99C-CBC7-463A-8151-E0397F23012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Deputy Headteacher</a:t>
              </a:r>
            </a:p>
            <a:p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Mrs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 Jennings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E8B132-C8E8-41AA-9B6A-42AB314F6925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</a:rPr>
                <a:t>3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969539-3589-4BB3-A0F0-6F2E24EA2C1D}"/>
              </a:ext>
            </a:extLst>
          </p:cNvPr>
          <p:cNvGrpSpPr/>
          <p:nvPr/>
        </p:nvGrpSpPr>
        <p:grpSpPr>
          <a:xfrm>
            <a:off x="2470103" y="4149688"/>
            <a:ext cx="4294297" cy="668379"/>
            <a:chOff x="6372201" y="2011203"/>
            <a:chExt cx="2736305" cy="6683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167E24-AB54-4A50-98E1-22CC7B73E7AE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Assistant Headteachers</a:t>
              </a:r>
            </a:p>
            <a:p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Mrs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Leavesley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D77AA4-ED9F-4DB7-9D30-11D92C81FAA9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</a:rPr>
                <a:t>2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51970B-E48A-4B3E-9933-D68C75D99734}"/>
              </a:ext>
            </a:extLst>
          </p:cNvPr>
          <p:cNvGrpSpPr/>
          <p:nvPr/>
        </p:nvGrpSpPr>
        <p:grpSpPr>
          <a:xfrm>
            <a:off x="3409315" y="1772975"/>
            <a:ext cx="5109192" cy="738667"/>
            <a:chOff x="3409315" y="1772975"/>
            <a:chExt cx="5109192" cy="73866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F395C-2DDF-4F24-BED3-502B137AD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3C867D-6744-40FD-9251-F78AAEC1E5BF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latin typeface="Letter-join 40" panose="02000805000000020003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C5D894-B927-480F-8620-748379C30AA4}"/>
              </a:ext>
            </a:extLst>
          </p:cNvPr>
          <p:cNvGrpSpPr/>
          <p:nvPr/>
        </p:nvGrpSpPr>
        <p:grpSpPr>
          <a:xfrm>
            <a:off x="2526363" y="2967115"/>
            <a:ext cx="5049081" cy="738667"/>
            <a:chOff x="2625593" y="2891686"/>
            <a:chExt cx="5049081" cy="7386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30C3F4-107D-42DE-BBAF-72373B153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80FA0D-DE62-4E10-BD2A-DBF00A412940}"/>
                </a:ext>
              </a:extLst>
            </p:cNvPr>
            <p:cNvSpPr/>
            <p:nvPr/>
          </p:nvSpPr>
          <p:spPr>
            <a:xfrm>
              <a:off x="2625593" y="2891686"/>
              <a:ext cx="738667" cy="738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Letter-join 40" panose="02000805000000020003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21126E-E64D-49F3-96A4-88C4FCCBE8EB}"/>
              </a:ext>
            </a:extLst>
          </p:cNvPr>
          <p:cNvGrpSpPr/>
          <p:nvPr/>
        </p:nvGrpSpPr>
        <p:grpSpPr>
          <a:xfrm>
            <a:off x="1648516" y="4161255"/>
            <a:ext cx="5043977" cy="738667"/>
            <a:chOff x="1846976" y="4010395"/>
            <a:chExt cx="5043977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74634D-4E29-43FC-BDA1-94E1DC370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6D49FE-CC0B-4F2C-B628-6434B2A2A244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Letter-join 40" panose="02000805000000020003" pitchFamily="2" charset="0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703BD235-3D8D-4632-916B-C78E16C6D50A}"/>
              </a:ext>
            </a:extLst>
          </p:cNvPr>
          <p:cNvSpPr/>
          <p:nvPr/>
        </p:nvSpPr>
        <p:spPr>
          <a:xfrm flipH="1">
            <a:off x="2718179" y="3209987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Letter-join 40" panose="02000805000000020003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28D232-1F19-44B3-A5E5-379C27432799}"/>
              </a:ext>
            </a:extLst>
          </p:cNvPr>
          <p:cNvGrpSpPr/>
          <p:nvPr/>
        </p:nvGrpSpPr>
        <p:grpSpPr>
          <a:xfrm>
            <a:off x="7009259" y="1787676"/>
            <a:ext cx="4243140" cy="4286977"/>
            <a:chOff x="794796" y="1552872"/>
            <a:chExt cx="4243140" cy="4286977"/>
          </a:xfrm>
        </p:grpSpPr>
        <p:sp>
          <p:nvSpPr>
            <p:cNvPr id="22" name="Curved Up Arrow 1">
              <a:extLst>
                <a:ext uri="{FF2B5EF4-FFF2-40B4-BE49-F238E27FC236}">
                  <a16:creationId xmlns:a16="http://schemas.microsoft.com/office/drawing/2014/main" id="{A1FB9883-A16C-40C0-9F02-501E339BD022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Letter-join 40" panose="02000805000000020003" pitchFamily="2" charset="0"/>
              </a:endParaRPr>
            </a:p>
          </p:txBody>
        </p:sp>
        <p:sp>
          <p:nvSpPr>
            <p:cNvPr id="23" name="Curved Up Arrow 1">
              <a:extLst>
                <a:ext uri="{FF2B5EF4-FFF2-40B4-BE49-F238E27FC236}">
                  <a16:creationId xmlns:a16="http://schemas.microsoft.com/office/drawing/2014/main" id="{5357DFFD-C6C6-4BFF-9E34-11FC6C962D25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Letter-join 40" panose="02000805000000020003" pitchFamily="2" charset="0"/>
              </a:endParaRPr>
            </a:p>
          </p:txBody>
        </p:sp>
        <p:sp>
          <p:nvSpPr>
            <p:cNvPr id="24" name="Curved Up Arrow 1">
              <a:extLst>
                <a:ext uri="{FF2B5EF4-FFF2-40B4-BE49-F238E27FC236}">
                  <a16:creationId xmlns:a16="http://schemas.microsoft.com/office/drawing/2014/main" id="{1B716909-E3E5-4F51-A296-C406265F6A2C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Letter-join 40" panose="02000805000000020003" pitchFamily="2" charset="0"/>
              </a:endParaRPr>
            </a:p>
          </p:txBody>
        </p:sp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id="{96655C49-8C1B-4057-9618-0F676FDF0915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latin typeface="Letter-join 40" panose="02000805000000020003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25629D-822A-4178-98D1-AFE0BE5948B8}"/>
              </a:ext>
            </a:extLst>
          </p:cNvPr>
          <p:cNvGrpSpPr/>
          <p:nvPr/>
        </p:nvGrpSpPr>
        <p:grpSpPr>
          <a:xfrm>
            <a:off x="770669" y="5355395"/>
            <a:ext cx="5043977" cy="738667"/>
            <a:chOff x="770669" y="5355395"/>
            <a:chExt cx="5043977" cy="7386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8E2646-25D3-4345-B482-E48EE8EAB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18B38-9AD2-4806-B41E-81545F8BB64A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Letter-join 40" panose="02000805000000020003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2BCA4A-835D-4164-80D4-B70F55BC6612}"/>
              </a:ext>
            </a:extLst>
          </p:cNvPr>
          <p:cNvGrpSpPr/>
          <p:nvPr/>
        </p:nvGrpSpPr>
        <p:grpSpPr>
          <a:xfrm>
            <a:off x="1593050" y="5339458"/>
            <a:ext cx="4294297" cy="483713"/>
            <a:chOff x="6372201" y="2011203"/>
            <a:chExt cx="2736305" cy="4837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7B6CE02-838E-4504-93CE-8A9FB21DF788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  <a:cs typeface="Arial" pitchFamily="34" charset="0"/>
                </a:rPr>
                <a:t>Class Teacher / Class Team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4AF5C1-9DF1-41A6-92E4-5E4CA0A64976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etter-join 40" panose="02000805000000020003" pitchFamily="2" charset="0"/>
                </a:rPr>
                <a:t>1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etter-join 40" panose="02000805000000020003" pitchFamily="2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1944BB3-03AE-4940-A098-68C02FAD2D95}"/>
              </a:ext>
            </a:extLst>
          </p:cNvPr>
          <p:cNvSpPr/>
          <p:nvPr/>
        </p:nvSpPr>
        <p:spPr>
          <a:xfrm>
            <a:off x="770669" y="1163626"/>
            <a:ext cx="10792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dirty="0">
                <a:solidFill>
                  <a:srgbClr val="7030A0"/>
                </a:solidFill>
                <a:latin typeface="Letter-join 40" panose="02000805000000020003" pitchFamily="2" charset="0"/>
              </a:rPr>
              <a:t>Please always follow the communications procedure if you have a query/concern: 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98D2DD9D-177C-4A39-8FDA-B7F7BFE168E5}"/>
              </a:ext>
            </a:extLst>
          </p:cNvPr>
          <p:cNvSpPr/>
          <p:nvPr/>
        </p:nvSpPr>
        <p:spPr>
          <a:xfrm flipH="1">
            <a:off x="1845377" y="4392466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Letter-join 40" panose="02000805000000020003" pitchFamily="2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26C0B19A-9DB8-48E0-B619-A435D72F0AE5}"/>
              </a:ext>
            </a:extLst>
          </p:cNvPr>
          <p:cNvSpPr/>
          <p:nvPr/>
        </p:nvSpPr>
        <p:spPr>
          <a:xfrm flipH="1">
            <a:off x="972570" y="5586606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Letter-join 40" panose="02000805000000020003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37608DA6-387B-48A3-A2DB-392A43DC6F66}"/>
              </a:ext>
            </a:extLst>
          </p:cNvPr>
          <p:cNvSpPr/>
          <p:nvPr/>
        </p:nvSpPr>
        <p:spPr>
          <a:xfrm flipH="1">
            <a:off x="3611257" y="2004186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Letter-join 40" panose="020008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0" y="3810856"/>
            <a:ext cx="1219185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2"/>
                </a:solidFill>
                <a:latin typeface="Letter-join 40" panose="02000805000000020003" pitchFamily="2" charset="0"/>
                <a:cs typeface="Arial" pitchFamily="34" charset="0"/>
              </a:rPr>
              <a:t>Any questions?</a:t>
            </a:r>
            <a:endParaRPr lang="ko-KR" altLang="en-US" sz="6000" dirty="0">
              <a:solidFill>
                <a:schemeClr val="accent2"/>
              </a:solidFill>
              <a:latin typeface="Letter-join 40" panose="020008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98488D-169C-42EC-AD36-2501E942945C}"/>
              </a:ext>
            </a:extLst>
          </p:cNvPr>
          <p:cNvSpPr/>
          <p:nvPr/>
        </p:nvSpPr>
        <p:spPr>
          <a:xfrm>
            <a:off x="929299" y="848368"/>
            <a:ext cx="10433131" cy="55039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717DCF-EE9F-4A6A-A6F6-99612179D196}"/>
              </a:ext>
            </a:extLst>
          </p:cNvPr>
          <p:cNvSpPr/>
          <p:nvPr/>
        </p:nvSpPr>
        <p:spPr>
          <a:xfrm>
            <a:off x="4311702" y="1203499"/>
            <a:ext cx="35686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6600" u="sng" dirty="0">
                <a:solidFill>
                  <a:schemeClr val="bg1"/>
                </a:solidFill>
                <a:latin typeface="Letter-join 40" panose="02000805000000020003" pitchFamily="2" charset="0"/>
              </a:rPr>
              <a:t>Mission</a:t>
            </a:r>
            <a:endParaRPr lang="en-GB" altLang="en-US" sz="4400" u="sng" dirty="0">
              <a:solidFill>
                <a:schemeClr val="bg1"/>
              </a:solidFill>
              <a:latin typeface="Letter-join 40" panose="02000805000000020003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5EC627-00D9-4245-B793-DF22B37590E4}"/>
              </a:ext>
            </a:extLst>
          </p:cNvPr>
          <p:cNvSpPr/>
          <p:nvPr/>
        </p:nvSpPr>
        <p:spPr>
          <a:xfrm>
            <a:off x="1427093" y="2636106"/>
            <a:ext cx="93378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altLang="en-US" sz="4400" dirty="0">
                <a:solidFill>
                  <a:schemeClr val="bg1"/>
                </a:solidFill>
                <a:latin typeface="Letter-join 40" panose="02000805000000020003" pitchFamily="2" charset="0"/>
              </a:rPr>
              <a:t>Inspiring Outstanding Citizens</a:t>
            </a:r>
            <a:br>
              <a:rPr lang="en-GB" altLang="en-US" sz="4400" dirty="0">
                <a:solidFill>
                  <a:schemeClr val="bg1"/>
                </a:solidFill>
                <a:latin typeface="Letter-join 40" panose="02000805000000020003" pitchFamily="2" charset="0"/>
              </a:rPr>
            </a:br>
            <a:r>
              <a:rPr lang="en-GB" altLang="en-US" sz="4400" dirty="0">
                <a:solidFill>
                  <a:schemeClr val="bg1"/>
                </a:solidFill>
                <a:latin typeface="Letter-join 40" panose="02000805000000020003" pitchFamily="2" charset="0"/>
              </a:rPr>
              <a:t>of the Future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8F068457-867A-4055-AED9-41E92A9F8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082656"/>
            <a:ext cx="18351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49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C1D9D9-215B-4540-9DE8-44D2E30B6D32}"/>
              </a:ext>
            </a:extLst>
          </p:cNvPr>
          <p:cNvSpPr/>
          <p:nvPr/>
        </p:nvSpPr>
        <p:spPr>
          <a:xfrm>
            <a:off x="597876" y="494008"/>
            <a:ext cx="7561386" cy="5869984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99938" h="6858000">
                <a:moveTo>
                  <a:pt x="0" y="0"/>
                </a:moveTo>
                <a:lnTo>
                  <a:pt x="8299938" y="0"/>
                </a:lnTo>
                <a:lnTo>
                  <a:pt x="584688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8729" y="727339"/>
            <a:ext cx="540727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Core Values</a:t>
            </a:r>
            <a:endParaRPr lang="ko-KR" altLang="en-US" sz="4800" dirty="0">
              <a:solidFill>
                <a:schemeClr val="bg1"/>
              </a:solidFill>
              <a:latin typeface="Letter-join 40" panose="02000805000000020003" pitchFamily="2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88729" y="1760561"/>
            <a:ext cx="5688008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Trust: Doing the right thing even when nobody is watching</a:t>
            </a:r>
          </a:p>
          <a:p>
            <a:endParaRPr lang="en-GB" altLang="ko-KR" sz="2000" dirty="0">
              <a:solidFill>
                <a:schemeClr val="bg1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Equality: Respecting and valuing the needs of all</a:t>
            </a:r>
          </a:p>
          <a:p>
            <a:endParaRPr lang="en-GB" altLang="ko-KR" sz="2000" dirty="0">
              <a:solidFill>
                <a:schemeClr val="bg1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Aspirations: Our dreams are never too far away</a:t>
            </a:r>
          </a:p>
          <a:p>
            <a:endParaRPr lang="en-GB" altLang="ko-KR" sz="2000" dirty="0">
              <a:solidFill>
                <a:schemeClr val="bg1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Compassion: Caring and feeling responsible for the achievements and concerns of all</a:t>
            </a:r>
          </a:p>
          <a:p>
            <a:endParaRPr lang="en-GB" altLang="ko-KR" sz="2000" dirty="0">
              <a:solidFill>
                <a:schemeClr val="bg1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r>
              <a:rPr lang="en-GB" altLang="ko-KR" sz="2000" dirty="0">
                <a:solidFill>
                  <a:schemeClr val="bg1"/>
                </a:solidFill>
                <a:latin typeface="Letter-join 40" panose="02000805000000020003" pitchFamily="2" charset="0"/>
                <a:cs typeface="Arial" pitchFamily="34" charset="0"/>
              </a:rPr>
              <a:t>Happiness: Unique for all, all unique</a:t>
            </a:r>
            <a:endParaRPr lang="ko-KR" altLang="en-US" sz="2000" dirty="0">
              <a:solidFill>
                <a:schemeClr val="bg1"/>
              </a:solidFill>
              <a:latin typeface="Letter-join 40" panose="02000805000000020003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etter-join 40" panose="02000805000000020003" pitchFamily="2" charset="0"/>
              </a:rPr>
              <a:t>Year Staff</a:t>
            </a:r>
          </a:p>
        </p:txBody>
      </p:sp>
      <p:sp>
        <p:nvSpPr>
          <p:cNvPr id="46" name="Rectangle 52">
            <a:extLst>
              <a:ext uri="{FF2B5EF4-FFF2-40B4-BE49-F238E27FC236}">
                <a16:creationId xmlns:a16="http://schemas.microsoft.com/office/drawing/2014/main" id="{7B3F5D1F-59A0-4B18-984B-C5DA9A3F161B}"/>
              </a:ext>
            </a:extLst>
          </p:cNvPr>
          <p:cNvSpPr/>
          <p:nvPr/>
        </p:nvSpPr>
        <p:spPr>
          <a:xfrm>
            <a:off x="0" y="4017773"/>
            <a:ext cx="12192000" cy="82363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91EFF561-581F-40BE-A418-4D32EBEC8358}"/>
              </a:ext>
            </a:extLst>
          </p:cNvPr>
          <p:cNvGrpSpPr/>
          <p:nvPr/>
        </p:nvGrpSpPr>
        <p:grpSpPr>
          <a:xfrm>
            <a:off x="9181268" y="4170722"/>
            <a:ext cx="2059200" cy="495667"/>
            <a:chOff x="9181268" y="4276225"/>
            <a:chExt cx="2059200" cy="495667"/>
          </a:xfrm>
        </p:grpSpPr>
        <p:sp>
          <p:nvSpPr>
            <p:cNvPr id="48" name="Text Placeholder 22">
              <a:extLst>
                <a:ext uri="{FF2B5EF4-FFF2-40B4-BE49-F238E27FC236}">
                  <a16:creationId xmlns:a16="http://schemas.microsoft.com/office/drawing/2014/main" id="{C1A46038-0D67-4088-96C2-5FBF11C7530E}"/>
                </a:ext>
              </a:extLst>
            </p:cNvPr>
            <p:cNvSpPr txBox="1">
              <a:spLocks/>
            </p:cNvSpPr>
            <p:nvPr/>
          </p:nvSpPr>
          <p:spPr>
            <a:xfrm>
              <a:off x="9181268" y="4276225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Mrs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McDonough</a:t>
              </a:r>
            </a:p>
          </p:txBody>
        </p:sp>
        <p:sp>
          <p:nvSpPr>
            <p:cNvPr id="49" name="Text Placeholder 23">
              <a:extLst>
                <a:ext uri="{FF2B5EF4-FFF2-40B4-BE49-F238E27FC236}">
                  <a16:creationId xmlns:a16="http://schemas.microsoft.com/office/drawing/2014/main" id="{563A6A95-9F48-444F-BB74-A006AF7AF2D6}"/>
                </a:ext>
              </a:extLst>
            </p:cNvPr>
            <p:cNvSpPr txBox="1">
              <a:spLocks/>
            </p:cNvSpPr>
            <p:nvPr/>
          </p:nvSpPr>
          <p:spPr>
            <a:xfrm>
              <a:off x="9181268" y="4522312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Teaching Assistant</a:t>
              </a:r>
            </a:p>
          </p:txBody>
        </p:sp>
      </p:grpSp>
      <p:grpSp>
        <p:nvGrpSpPr>
          <p:cNvPr id="63" name="그룹 5">
            <a:extLst>
              <a:ext uri="{FF2B5EF4-FFF2-40B4-BE49-F238E27FC236}">
                <a16:creationId xmlns:a16="http://schemas.microsoft.com/office/drawing/2014/main" id="{DBC14A1D-25AB-4E3B-A766-2751AF28EEB2}"/>
              </a:ext>
            </a:extLst>
          </p:cNvPr>
          <p:cNvGrpSpPr/>
          <p:nvPr/>
        </p:nvGrpSpPr>
        <p:grpSpPr>
          <a:xfrm>
            <a:off x="951532" y="4170723"/>
            <a:ext cx="2059657" cy="515643"/>
            <a:chOff x="951531" y="4276226"/>
            <a:chExt cx="2059657" cy="515643"/>
          </a:xfrm>
        </p:grpSpPr>
        <p:sp>
          <p:nvSpPr>
            <p:cNvPr id="64" name="Text Placeholder 17">
              <a:extLst>
                <a:ext uri="{FF2B5EF4-FFF2-40B4-BE49-F238E27FC236}">
                  <a16:creationId xmlns:a16="http://schemas.microsoft.com/office/drawing/2014/main" id="{2DDF0429-3E0B-4D18-AC29-CBB1A6701148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Mrs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Clarke</a:t>
              </a:r>
            </a:p>
          </p:txBody>
        </p:sp>
        <p:sp>
          <p:nvSpPr>
            <p:cNvPr id="65" name="Text Placeholder 18">
              <a:extLst>
                <a:ext uri="{FF2B5EF4-FFF2-40B4-BE49-F238E27FC236}">
                  <a16:creationId xmlns:a16="http://schemas.microsoft.com/office/drawing/2014/main" id="{B9EE3E43-75DA-4E99-A46A-255641024B89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/>
                  </a:solidFill>
                  <a:cs typeface="Arial" pitchFamily="34" charset="0"/>
                </a:rPr>
                <a:t>Class Teacher</a:t>
              </a: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941E23-85EB-48BD-98C2-7C49141D282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532B05A-637B-4F63-BACB-CD09D2B09E4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1BEF1C9-B683-4869-BFD2-7EBBCA6AA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21" y="2155601"/>
            <a:ext cx="1342611" cy="13426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715DFC1-1DD3-4D91-82CF-9C2DCB85F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t="7561" r="12320" b="43040"/>
          <a:stretch/>
        </p:blipFill>
        <p:spPr bwMode="auto">
          <a:xfrm>
            <a:off x="754050" y="1239016"/>
            <a:ext cx="2454620" cy="27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E9C546D-3660-48BB-B90F-B49AB64B3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" b="6110"/>
          <a:stretch/>
        </p:blipFill>
        <p:spPr bwMode="auto">
          <a:xfrm>
            <a:off x="8996330" y="1228291"/>
            <a:ext cx="2441621" cy="27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EE501F3C-7AC9-4A9C-8CC8-5216246300B6}"/>
              </a:ext>
            </a:extLst>
          </p:cNvPr>
          <p:cNvSpPr txBox="1">
            <a:spLocks/>
          </p:cNvSpPr>
          <p:nvPr/>
        </p:nvSpPr>
        <p:spPr>
          <a:xfrm>
            <a:off x="3705726" y="-412676"/>
            <a:ext cx="7309806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u="sng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Something about me!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BE80FA9-0DD4-4799-AFBA-6D11C478EB15}"/>
              </a:ext>
            </a:extLst>
          </p:cNvPr>
          <p:cNvSpPr txBox="1">
            <a:spLocks/>
          </p:cNvSpPr>
          <p:nvPr/>
        </p:nvSpPr>
        <p:spPr>
          <a:xfrm>
            <a:off x="5003510" y="3898231"/>
            <a:ext cx="6678238" cy="5372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Hi, I’m </a:t>
            </a:r>
            <a:r>
              <a:rPr lang="en-US" altLang="ko-KR" sz="1600" dirty="0" err="1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Mrs</a:t>
            </a: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 Clarke!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 have a degree in Primary Education with English and History from Edge Hill University.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 have been at Eaves since 2017, previously working in Year 4 and Year 3. This is my first year teaching Year 1!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 live with my husband Matt, my 1 year old daughter Niamh and my cat Luna. 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At Eaves, I have the </a:t>
            </a:r>
            <a:r>
              <a:rPr lang="en-US" altLang="ko-KR" sz="1600" dirty="0" err="1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honour</a:t>
            </a: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 of leading English, History and Music which I absolutely love!</a:t>
            </a:r>
          </a:p>
          <a:p>
            <a:pPr>
              <a:lnSpc>
                <a:spcPct val="110000"/>
              </a:lnSpc>
            </a:pPr>
            <a:endParaRPr lang="en-US" altLang="ko-KR" sz="16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 love going for long walks, a good crime drama, reading when I get the chance and being a new mum, I really, really love a full nights sleep!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13C5D2-9E8E-4BC8-ACE3-7E78D875E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9" r="15288" b="10677"/>
          <a:stretch/>
        </p:blipFill>
        <p:spPr bwMode="auto">
          <a:xfrm rot="21243486">
            <a:off x="439940" y="531744"/>
            <a:ext cx="2913438" cy="322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237F68-99BD-4329-BFCD-A40FA91AD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28219" r="7988" b="14229"/>
          <a:stretch/>
        </p:blipFill>
        <p:spPr bwMode="auto">
          <a:xfrm rot="717564">
            <a:off x="1716611" y="3712658"/>
            <a:ext cx="3046242" cy="26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EE501F3C-7AC9-4A9C-8CC8-5216246300B6}"/>
              </a:ext>
            </a:extLst>
          </p:cNvPr>
          <p:cNvSpPr txBox="1">
            <a:spLocks/>
          </p:cNvSpPr>
          <p:nvPr/>
        </p:nvSpPr>
        <p:spPr>
          <a:xfrm>
            <a:off x="3705726" y="-412676"/>
            <a:ext cx="7309806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u="sng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Something about me!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BE80FA9-0DD4-4799-AFBA-6D11C478EB15}"/>
              </a:ext>
            </a:extLst>
          </p:cNvPr>
          <p:cNvSpPr txBox="1">
            <a:spLocks/>
          </p:cNvSpPr>
          <p:nvPr/>
        </p:nvSpPr>
        <p:spPr>
          <a:xfrm>
            <a:off x="5003510" y="3898231"/>
            <a:ext cx="6012022" cy="20704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18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Hi, I’m </a:t>
            </a:r>
            <a:r>
              <a:rPr lang="en-US" altLang="ko-KR" sz="1800" dirty="0" err="1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Mrs</a:t>
            </a:r>
            <a:r>
              <a:rPr lang="en-US" altLang="ko-KR" sz="18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 McDonough!</a:t>
            </a:r>
          </a:p>
          <a:p>
            <a:pPr>
              <a:lnSpc>
                <a:spcPct val="110000"/>
              </a:lnSpc>
            </a:pPr>
            <a:endParaRPr lang="en-US" altLang="ko-KR" sz="18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8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This is my second year working in Year 1 after so many years in Nursery and a brief stint in Year 4.</a:t>
            </a:r>
          </a:p>
          <a:p>
            <a:pPr>
              <a:lnSpc>
                <a:spcPct val="110000"/>
              </a:lnSpc>
            </a:pPr>
            <a:endParaRPr lang="en-US" altLang="ko-KR" sz="18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8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 live with my husband and 2 children, Cameron and Eva. We have a dog called Bailey.</a:t>
            </a:r>
          </a:p>
          <a:p>
            <a:pPr>
              <a:lnSpc>
                <a:spcPct val="110000"/>
              </a:lnSpc>
            </a:pPr>
            <a:endParaRPr lang="en-US" altLang="ko-KR" sz="18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8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 love chocolate and I don’t like bugs and creepy crawlies!</a:t>
            </a:r>
          </a:p>
          <a:p>
            <a:pPr>
              <a:lnSpc>
                <a:spcPct val="110000"/>
              </a:lnSpc>
            </a:pPr>
            <a:endParaRPr lang="en-US" altLang="ko-KR" sz="18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8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 love a good dance!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34EC58-FAEA-47D7-9848-F37FE05E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2" y="1492813"/>
            <a:ext cx="3608127" cy="48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1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Placeholder 10">
            <a:extLst>
              <a:ext uri="{FF2B5EF4-FFF2-40B4-BE49-F238E27FC236}">
                <a16:creationId xmlns:a16="http://schemas.microsoft.com/office/drawing/2014/main" id="{EE501F3C-7AC9-4A9C-8CC8-5216246300B6}"/>
              </a:ext>
            </a:extLst>
          </p:cNvPr>
          <p:cNvSpPr txBox="1">
            <a:spLocks/>
          </p:cNvSpPr>
          <p:nvPr/>
        </p:nvSpPr>
        <p:spPr>
          <a:xfrm>
            <a:off x="4337294" y="-412676"/>
            <a:ext cx="6678238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u="sng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Life in Year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EE6E5-C1FB-4569-99D0-FA7F7C30B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1" y="1041651"/>
            <a:ext cx="4245968" cy="4245968"/>
          </a:xfrm>
          <a:prstGeom prst="rect">
            <a:avLst/>
          </a:prstGeo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BE80FA9-0DD4-4799-AFBA-6D11C478EB15}"/>
              </a:ext>
            </a:extLst>
          </p:cNvPr>
          <p:cNvSpPr txBox="1">
            <a:spLocks/>
          </p:cNvSpPr>
          <p:nvPr/>
        </p:nvSpPr>
        <p:spPr>
          <a:xfrm>
            <a:off x="5244141" y="3850105"/>
            <a:ext cx="6678238" cy="5372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0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A typical day in Year 1 will include reading/phonics before break, followed by English and </a:t>
            </a:r>
            <a:r>
              <a:rPr lang="en-US" altLang="ko-KR" sz="2000" dirty="0" err="1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Maths</a:t>
            </a:r>
            <a:r>
              <a:rPr lang="en-US" altLang="ko-KR" sz="20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 that will take us up to lunch!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0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In the afternoon, children will have lessons related to foundation subjects such as Art and DT, Computing, History, Geography and Science.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ko-KR" sz="2000" dirty="0">
              <a:solidFill>
                <a:srgbClr val="7030A0"/>
              </a:solidFill>
              <a:latin typeface="Letter-join 40" panose="02000805000000020003" pitchFamily="2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0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As we settle back into school life in the Autumn term, there will be a blended curriculum which will incorporate lots of opportunities for learning through play – just like FS2.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000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There will also be opportunities to visit our Eaves Woodland area – to enrich our curriculum through outdoor learning.</a:t>
            </a:r>
          </a:p>
        </p:txBody>
      </p:sp>
    </p:spTree>
    <p:extLst>
      <p:ext uri="{BB962C8B-B14F-4D97-AF65-F5344CB8AC3E}">
        <p14:creationId xmlns:p14="http://schemas.microsoft.com/office/powerpoint/2010/main" val="167218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7292DC7-2669-4FDF-A5C7-941111940FE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925" y="-9526"/>
            <a:ext cx="6886575" cy="6886575"/>
          </a:xfr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4DC4E7-4D22-481A-95D0-198DD4C56735}"/>
              </a:ext>
            </a:extLst>
          </p:cNvPr>
          <p:cNvSpPr/>
          <p:nvPr/>
        </p:nvSpPr>
        <p:spPr>
          <a:xfrm>
            <a:off x="1" y="-1"/>
            <a:ext cx="3810000" cy="6886575"/>
          </a:xfrm>
          <a:custGeom>
            <a:avLst/>
            <a:gdLst>
              <a:gd name="connsiteX0" fmla="*/ 0 w 3810000"/>
              <a:gd name="connsiteY0" fmla="*/ 2084361 h 6886575"/>
              <a:gd name="connsiteX1" fmla="*/ 2965975 w 3810000"/>
              <a:gd name="connsiteY1" fmla="*/ 6866704 h 6886575"/>
              <a:gd name="connsiteX2" fmla="*/ 2953727 w 3810000"/>
              <a:gd name="connsiteY2" fmla="*/ 6886575 h 6886575"/>
              <a:gd name="connsiteX3" fmla="*/ 2380553 w 3810000"/>
              <a:gd name="connsiteY3" fmla="*/ 6882874 h 6886575"/>
              <a:gd name="connsiteX4" fmla="*/ 0 w 3810000"/>
              <a:gd name="connsiteY4" fmla="*/ 3053080 h 6886575"/>
              <a:gd name="connsiteX5" fmla="*/ 0 w 3810000"/>
              <a:gd name="connsiteY5" fmla="*/ 0 h 6886575"/>
              <a:gd name="connsiteX6" fmla="*/ 392918 w 3810000"/>
              <a:gd name="connsiteY6" fmla="*/ 2 h 6886575"/>
              <a:gd name="connsiteX7" fmla="*/ 3810000 w 3810000"/>
              <a:gd name="connsiteY7" fmla="*/ 5497349 h 6886575"/>
              <a:gd name="connsiteX8" fmla="*/ 3486139 w 3810000"/>
              <a:gd name="connsiteY8" fmla="*/ 6022786 h 6886575"/>
              <a:gd name="connsiteX9" fmla="*/ 0 w 3810000"/>
              <a:gd name="connsiteY9" fmla="*/ 414344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0" h="6886575">
                <a:moveTo>
                  <a:pt x="0" y="2084361"/>
                </a:moveTo>
                <a:lnTo>
                  <a:pt x="2965975" y="6866704"/>
                </a:lnTo>
                <a:lnTo>
                  <a:pt x="2953727" y="6886575"/>
                </a:lnTo>
                <a:lnTo>
                  <a:pt x="2380553" y="6882874"/>
                </a:lnTo>
                <a:lnTo>
                  <a:pt x="0" y="3053080"/>
                </a:lnTo>
                <a:close/>
                <a:moveTo>
                  <a:pt x="0" y="0"/>
                </a:moveTo>
                <a:lnTo>
                  <a:pt x="392918" y="2"/>
                </a:lnTo>
                <a:lnTo>
                  <a:pt x="3810000" y="5497349"/>
                </a:lnTo>
                <a:lnTo>
                  <a:pt x="3486139" y="6022786"/>
                </a:lnTo>
                <a:lnTo>
                  <a:pt x="0" y="41434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6C2B2-76FB-4523-BACF-0095071AAA86}"/>
              </a:ext>
            </a:extLst>
          </p:cNvPr>
          <p:cNvSpPr txBox="1"/>
          <p:nvPr/>
        </p:nvSpPr>
        <p:spPr>
          <a:xfrm>
            <a:off x="4899150" y="5648324"/>
            <a:ext cx="7407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3C6386F8-5933-46CE-8CBE-00A7BF33875C}"/>
              </a:ext>
            </a:extLst>
          </p:cNvPr>
          <p:cNvSpPr/>
          <p:nvPr/>
        </p:nvSpPr>
        <p:spPr>
          <a:xfrm>
            <a:off x="3156343" y="-19049"/>
            <a:ext cx="4804271" cy="6877049"/>
          </a:xfrm>
          <a:prstGeom prst="parallelogram">
            <a:avLst>
              <a:gd name="adj" fmla="val 881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05FB2947-CCF9-4323-9ED2-60CD05F68EB0}"/>
              </a:ext>
            </a:extLst>
          </p:cNvPr>
          <p:cNvSpPr txBox="1">
            <a:spLocks/>
          </p:cNvSpPr>
          <p:nvPr/>
        </p:nvSpPr>
        <p:spPr>
          <a:xfrm>
            <a:off x="6817419" y="3152739"/>
            <a:ext cx="4764981" cy="218675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rgbClr val="7030A0"/>
                </a:solidFill>
                <a:latin typeface="Letter-join 40" panose="02000805000000020003" pitchFamily="2" charset="0"/>
                <a:cs typeface="Arial" pitchFamily="34" charset="0"/>
              </a:rPr>
              <a:t>The Year 1 Curriculum</a:t>
            </a: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00B050"/>
      </a:accent2>
      <a:accent3>
        <a:srgbClr val="A5A5A5"/>
      </a:accent3>
      <a:accent4>
        <a:srgbClr val="FFC000"/>
      </a:accent4>
      <a:accent5>
        <a:srgbClr val="BF9000"/>
      </a:accent5>
      <a:accent6>
        <a:srgbClr val="70AD47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180020-fad9-4cf1-ad15-de523f8333bf">
      <Terms xmlns="http://schemas.microsoft.com/office/infopath/2007/PartnerControls"/>
    </lcf76f155ced4ddcb4097134ff3c332f>
    <TaxCatchAll xmlns="cb5824e0-6692-4d54-8d34-50fcdda9f5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D2E6F5F4338418988F0DC9A2C6287" ma:contentTypeVersion="16" ma:contentTypeDescription="Create a new document." ma:contentTypeScope="" ma:versionID="6dc5fecb36e8ef550946625c9e0a9930">
  <xsd:schema xmlns:xsd="http://www.w3.org/2001/XMLSchema" xmlns:xs="http://www.w3.org/2001/XMLSchema" xmlns:p="http://schemas.microsoft.com/office/2006/metadata/properties" xmlns:ns2="80180020-fad9-4cf1-ad15-de523f8333bf" xmlns:ns3="cb5824e0-6692-4d54-8d34-50fcdda9f5fa" targetNamespace="http://schemas.microsoft.com/office/2006/metadata/properties" ma:root="true" ma:fieldsID="b3ffbb89233e5fd270d364b176f414e6" ns2:_="" ns3:_="">
    <xsd:import namespace="80180020-fad9-4cf1-ad15-de523f8333bf"/>
    <xsd:import namespace="cb5824e0-6692-4d54-8d34-50fcdda9f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80020-fad9-4cf1-ad15-de523f833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824e0-6692-4d54-8d34-50fcdda9f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a9f431-fb6d-4969-8293-45f870d181fb}" ma:internalName="TaxCatchAll" ma:showField="CatchAllData" ma:web="cb5824e0-6692-4d54-8d34-50fcdda9f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EDFD8-4E4D-4BFD-BFF0-EE86EB8E747C}">
  <ds:schemaRefs>
    <ds:schemaRef ds:uri="http://schemas.microsoft.com/office/infopath/2007/PartnerControls"/>
    <ds:schemaRef ds:uri="http://purl.org/dc/elements/1.1/"/>
    <ds:schemaRef ds:uri="http://purl.org/dc/dcmitype/"/>
    <ds:schemaRef ds:uri="cb5824e0-6692-4d54-8d34-50fcdda9f5fa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0180020-fad9-4cf1-ad15-de523f8333bf"/>
  </ds:schemaRefs>
</ds:datastoreItem>
</file>

<file path=customXml/itemProps2.xml><?xml version="1.0" encoding="utf-8"?>
<ds:datastoreItem xmlns:ds="http://schemas.openxmlformats.org/officeDocument/2006/customXml" ds:itemID="{B0E194EE-EBFD-4491-BC4E-A59BBE7D22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BD7CA0-11D4-4D37-8802-A24B02D6F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80020-fad9-4cf1-ad15-de523f8333bf"/>
    <ds:schemaRef ds:uri="cb5824e0-6692-4d54-8d34-50fcdda9f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1557</Words>
  <Application>Microsoft Office PowerPoint</Application>
  <PresentationFormat>Widescreen</PresentationFormat>
  <Paragraphs>266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Letter-join 40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Eilidh Clarke</cp:lastModifiedBy>
  <cp:revision>138</cp:revision>
  <dcterms:created xsi:type="dcterms:W3CDTF">2019-01-14T06:35:35Z</dcterms:created>
  <dcterms:modified xsi:type="dcterms:W3CDTF">2022-11-11T12:57:57Z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0x010100A5FD2E6F5F4338418988F0DC9A2C6287</vt:lpwstr>
  </property>
  <property fmtid="{D5CDD505-2E9C-101B-9397-08002B2CF9AE}" pid="3" name="MediaServiceImageTags">
    <vt:lpwstr/>
  </property>
</Properties>
</file>