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6" r:id="rId9"/>
    <p:sldId id="269" r:id="rId10"/>
    <p:sldId id="274" r:id="rId11"/>
    <p:sldId id="268" r:id="rId12"/>
    <p:sldId id="260" r:id="rId13"/>
    <p:sldId id="264" r:id="rId14"/>
    <p:sldId id="279" r:id="rId15"/>
    <p:sldId id="267" r:id="rId16"/>
    <p:sldId id="261" r:id="rId17"/>
    <p:sldId id="282" r:id="rId18"/>
    <p:sldId id="271" r:id="rId19"/>
    <p:sldId id="280" r:id="rId20"/>
    <p:sldId id="281" r:id="rId21"/>
    <p:sldId id="265" r:id="rId22"/>
  </p:sldIdLst>
  <p:sldSz cx="18288000" cy="10287000"/>
  <p:notesSz cx="6858000" cy="9144000"/>
  <p:embeddedFontLst>
    <p:embeddedFont>
      <p:font typeface="Calibri" panose="020F0502020204030204" pitchFamily="34" charset="0"/>
      <p:regular r:id="rId23"/>
      <p:bold r:id="rId24"/>
      <p:italic r:id="rId25"/>
      <p:boldItalic r:id="rId26"/>
    </p:embeddedFont>
    <p:embeddedFont>
      <p:font typeface="Mont" panose="020B0604020202020204" charset="0"/>
      <p:regular r:id="rId27"/>
    </p:embeddedFont>
    <p:embeddedFont>
      <p:font typeface="Wingdings 3" panose="05040102010807070707" pitchFamily="18" charset="2"/>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9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5.fntdata"/><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 Lane" userId="8f4be4f5-06dc-4a22-8609-b44de3d3c2db" providerId="ADAL" clId="{F0E6A3EB-69D2-48EE-B4FE-B520BDFAE6D1}"/>
    <pc:docChg chg="custSel modSld">
      <pc:chgData name="Jess Lane" userId="8f4be4f5-06dc-4a22-8609-b44de3d3c2db" providerId="ADAL" clId="{F0E6A3EB-69D2-48EE-B4FE-B520BDFAE6D1}" dt="2026-09-11T06:42:57.663" v="187" actId="20577"/>
      <pc:docMkLst>
        <pc:docMk/>
      </pc:docMkLst>
      <pc:sldChg chg="modSp mod">
        <pc:chgData name="Jess Lane" userId="8f4be4f5-06dc-4a22-8609-b44de3d3c2db" providerId="ADAL" clId="{F0E6A3EB-69D2-48EE-B4FE-B520BDFAE6D1}" dt="2026-09-10T15:45:39.195" v="86" actId="14100"/>
        <pc:sldMkLst>
          <pc:docMk/>
          <pc:sldMk cId="0" sldId="256"/>
        </pc:sldMkLst>
        <pc:spChg chg="mod">
          <ac:chgData name="Jess Lane" userId="8f4be4f5-06dc-4a22-8609-b44de3d3c2db" providerId="ADAL" clId="{F0E6A3EB-69D2-48EE-B4FE-B520BDFAE6D1}" dt="2026-09-10T15:45:39.195" v="86" actId="14100"/>
          <ac:spMkLst>
            <pc:docMk/>
            <pc:sldMk cId="0" sldId="256"/>
            <ac:spMk id="16" creationId="{00000000-0000-0000-0000-000000000000}"/>
          </ac:spMkLst>
        </pc:spChg>
      </pc:sldChg>
      <pc:sldChg chg="addSp delSp modSp mod">
        <pc:chgData name="Jess Lane" userId="8f4be4f5-06dc-4a22-8609-b44de3d3c2db" providerId="ADAL" clId="{F0E6A3EB-69D2-48EE-B4FE-B520BDFAE6D1}" dt="2026-09-11T06:42:57.663" v="187" actId="20577"/>
        <pc:sldMkLst>
          <pc:docMk/>
          <pc:sldMk cId="134998355" sldId="257"/>
        </pc:sldMkLst>
        <pc:spChg chg="mod">
          <ac:chgData name="Jess Lane" userId="8f4be4f5-06dc-4a22-8609-b44de3d3c2db" providerId="ADAL" clId="{F0E6A3EB-69D2-48EE-B4FE-B520BDFAE6D1}" dt="2026-09-11T06:42:45.984" v="182" actId="20577"/>
          <ac:spMkLst>
            <pc:docMk/>
            <pc:sldMk cId="134998355" sldId="257"/>
            <ac:spMk id="19" creationId="{51E15054-8A17-4EB4-8C53-2DB1F4BD5A0C}"/>
          </ac:spMkLst>
        </pc:spChg>
        <pc:spChg chg="add mod">
          <ac:chgData name="Jess Lane" userId="8f4be4f5-06dc-4a22-8609-b44de3d3c2db" providerId="ADAL" clId="{F0E6A3EB-69D2-48EE-B4FE-B520BDFAE6D1}" dt="2026-09-11T06:42:42.514" v="180" actId="20577"/>
          <ac:spMkLst>
            <pc:docMk/>
            <pc:sldMk cId="134998355" sldId="257"/>
            <ac:spMk id="20" creationId="{615483B2-28EF-4FE1-B7AA-B9171D6CD401}"/>
          </ac:spMkLst>
        </pc:spChg>
        <pc:spChg chg="del">
          <ac:chgData name="Jess Lane" userId="8f4be4f5-06dc-4a22-8609-b44de3d3c2db" providerId="ADAL" clId="{F0E6A3EB-69D2-48EE-B4FE-B520BDFAE6D1}" dt="2026-09-10T15:36:42.744" v="0" actId="478"/>
          <ac:spMkLst>
            <pc:docMk/>
            <pc:sldMk cId="134998355" sldId="257"/>
            <ac:spMk id="20" creationId="{C95C14A1-F262-4663-BF36-86A42DE7FBFF}"/>
          </ac:spMkLst>
        </pc:spChg>
        <pc:spChg chg="mod">
          <ac:chgData name="Jess Lane" userId="8f4be4f5-06dc-4a22-8609-b44de3d3c2db" providerId="ADAL" clId="{F0E6A3EB-69D2-48EE-B4FE-B520BDFAE6D1}" dt="2026-09-11T06:42:57.663" v="187" actId="20577"/>
          <ac:spMkLst>
            <pc:docMk/>
            <pc:sldMk cId="134998355" sldId="257"/>
            <ac:spMk id="21" creationId="{C19C94D0-BB52-4A4A-9247-D9D506C8AA9A}"/>
          </ac:spMkLst>
        </pc:spChg>
        <pc:spChg chg="add mod">
          <ac:chgData name="Jess Lane" userId="8f4be4f5-06dc-4a22-8609-b44de3d3c2db" providerId="ADAL" clId="{F0E6A3EB-69D2-48EE-B4FE-B520BDFAE6D1}" dt="2026-09-11T06:42:51.532" v="184" actId="20577"/>
          <ac:spMkLst>
            <pc:docMk/>
            <pc:sldMk cId="134998355" sldId="257"/>
            <ac:spMk id="22" creationId="{8DC395BB-F2B5-4EB9-AE94-EF41B8A2EA08}"/>
          </ac:spMkLst>
        </pc:spChg>
        <pc:picChg chg="del">
          <ac:chgData name="Jess Lane" userId="8f4be4f5-06dc-4a22-8609-b44de3d3c2db" providerId="ADAL" clId="{F0E6A3EB-69D2-48EE-B4FE-B520BDFAE6D1}" dt="2026-09-10T15:36:50.425" v="3" actId="478"/>
          <ac:picMkLst>
            <pc:docMk/>
            <pc:sldMk cId="134998355" sldId="257"/>
            <ac:picMk id="17" creationId="{36444503-B046-4DD0-9915-968C5348B3BF}"/>
          </ac:picMkLst>
        </pc:picChg>
        <pc:picChg chg="add del mod">
          <ac:chgData name="Jess Lane" userId="8f4be4f5-06dc-4a22-8609-b44de3d3c2db" providerId="ADAL" clId="{F0E6A3EB-69D2-48EE-B4FE-B520BDFAE6D1}" dt="2026-09-11T06:40:09.509" v="146" actId="478"/>
          <ac:picMkLst>
            <pc:docMk/>
            <pc:sldMk cId="134998355" sldId="257"/>
            <ac:picMk id="17" creationId="{CC03EAFE-13DE-4B71-AA4F-420859E58E41}"/>
          </ac:picMkLst>
        </pc:picChg>
        <pc:picChg chg="add mod">
          <ac:chgData name="Jess Lane" userId="8f4be4f5-06dc-4a22-8609-b44de3d3c2db" providerId="ADAL" clId="{F0E6A3EB-69D2-48EE-B4FE-B520BDFAE6D1}" dt="2026-09-11T06:41:10.478" v="164" actId="14100"/>
          <ac:picMkLst>
            <pc:docMk/>
            <pc:sldMk cId="134998355" sldId="257"/>
            <ac:picMk id="23" creationId="{11A6FABC-B08E-47F7-8AB3-4EE0EC31A03C}"/>
          </ac:picMkLst>
        </pc:picChg>
        <pc:picChg chg="add mod">
          <ac:chgData name="Jess Lane" userId="8f4be4f5-06dc-4a22-8609-b44de3d3c2db" providerId="ADAL" clId="{F0E6A3EB-69D2-48EE-B4FE-B520BDFAE6D1}" dt="2026-09-11T06:41:18.742" v="166" actId="1076"/>
          <ac:picMkLst>
            <pc:docMk/>
            <pc:sldMk cId="134998355" sldId="257"/>
            <ac:picMk id="25" creationId="{02AD3741-A938-49AB-8878-C15348ED0F73}"/>
          </ac:picMkLst>
        </pc:picChg>
        <pc:picChg chg="add mod">
          <ac:chgData name="Jess Lane" userId="8f4be4f5-06dc-4a22-8609-b44de3d3c2db" providerId="ADAL" clId="{F0E6A3EB-69D2-48EE-B4FE-B520BDFAE6D1}" dt="2026-09-11T06:41:26.353" v="169" actId="1076"/>
          <ac:picMkLst>
            <pc:docMk/>
            <pc:sldMk cId="134998355" sldId="257"/>
            <ac:picMk id="27" creationId="{416E8E10-6863-4663-B1E3-70DFA09B0723}"/>
          </ac:picMkLst>
        </pc:picChg>
        <pc:picChg chg="add mod">
          <ac:chgData name="Jess Lane" userId="8f4be4f5-06dc-4a22-8609-b44de3d3c2db" providerId="ADAL" clId="{F0E6A3EB-69D2-48EE-B4FE-B520BDFAE6D1}" dt="2026-09-11T06:41:37.158" v="173" actId="1076"/>
          <ac:picMkLst>
            <pc:docMk/>
            <pc:sldMk cId="134998355" sldId="257"/>
            <ac:picMk id="29" creationId="{FE276C68-429E-47B1-B07F-B91500B279FA}"/>
          </ac:picMkLst>
        </pc:picChg>
        <pc:picChg chg="add del">
          <ac:chgData name="Jess Lane" userId="8f4be4f5-06dc-4a22-8609-b44de3d3c2db" providerId="ADAL" clId="{F0E6A3EB-69D2-48EE-B4FE-B520BDFAE6D1}" dt="2026-09-11T06:42:32.544" v="176" actId="478"/>
          <ac:picMkLst>
            <pc:docMk/>
            <pc:sldMk cId="134998355" sldId="257"/>
            <ac:picMk id="31" creationId="{FF74A280-FA8C-41BA-979C-4425E7ED92E7}"/>
          </ac:picMkLst>
        </pc:picChg>
      </pc:sldChg>
      <pc:sldChg chg="addSp delSp modSp mod">
        <pc:chgData name="Jess Lane" userId="8f4be4f5-06dc-4a22-8609-b44de3d3c2db" providerId="ADAL" clId="{F0E6A3EB-69D2-48EE-B4FE-B520BDFAE6D1}" dt="2026-09-10T15:43:17.786" v="27" actId="1076"/>
        <pc:sldMkLst>
          <pc:docMk/>
          <pc:sldMk cId="1930081541" sldId="258"/>
        </pc:sldMkLst>
        <pc:picChg chg="del">
          <ac:chgData name="Jess Lane" userId="8f4be4f5-06dc-4a22-8609-b44de3d3c2db" providerId="ADAL" clId="{F0E6A3EB-69D2-48EE-B4FE-B520BDFAE6D1}" dt="2026-09-10T15:36:53.111" v="4" actId="478"/>
          <ac:picMkLst>
            <pc:docMk/>
            <pc:sldMk cId="1930081541" sldId="258"/>
            <ac:picMk id="17" creationId="{1DFF4405-F67E-4214-BCBA-72931B3CC406}"/>
          </ac:picMkLst>
        </pc:picChg>
        <pc:picChg chg="add mod">
          <ac:chgData name="Jess Lane" userId="8f4be4f5-06dc-4a22-8609-b44de3d3c2db" providerId="ADAL" clId="{F0E6A3EB-69D2-48EE-B4FE-B520BDFAE6D1}" dt="2026-09-10T15:42:55.532" v="23" actId="1076"/>
          <ac:picMkLst>
            <pc:docMk/>
            <pc:sldMk cId="1930081541" sldId="258"/>
            <ac:picMk id="18" creationId="{ACEFB625-DC54-4066-BFB8-5CE2C618C0FB}"/>
          </ac:picMkLst>
        </pc:picChg>
        <pc:picChg chg="add mod">
          <ac:chgData name="Jess Lane" userId="8f4be4f5-06dc-4a22-8609-b44de3d3c2db" providerId="ADAL" clId="{F0E6A3EB-69D2-48EE-B4FE-B520BDFAE6D1}" dt="2026-09-10T15:43:17.786" v="27" actId="1076"/>
          <ac:picMkLst>
            <pc:docMk/>
            <pc:sldMk cId="1930081541" sldId="258"/>
            <ac:picMk id="20" creationId="{28E81766-B961-45B0-A323-9AA249F55D2C}"/>
          </ac:picMkLst>
        </pc:picChg>
      </pc:sldChg>
      <pc:sldChg chg="modSp mod">
        <pc:chgData name="Jess Lane" userId="8f4be4f5-06dc-4a22-8609-b44de3d3c2db" providerId="ADAL" clId="{F0E6A3EB-69D2-48EE-B4FE-B520BDFAE6D1}" dt="2026-09-10T15:37:26.582" v="19" actId="113"/>
        <pc:sldMkLst>
          <pc:docMk/>
          <pc:sldMk cId="345336598" sldId="261"/>
        </pc:sldMkLst>
        <pc:spChg chg="mod">
          <ac:chgData name="Jess Lane" userId="8f4be4f5-06dc-4a22-8609-b44de3d3c2db" providerId="ADAL" clId="{F0E6A3EB-69D2-48EE-B4FE-B520BDFAE6D1}" dt="2026-09-10T15:37:26.582" v="19" actId="113"/>
          <ac:spMkLst>
            <pc:docMk/>
            <pc:sldMk cId="345336598" sldId="261"/>
            <ac:spMk id="18" creationId="{FCB70C17-024A-E40A-B5C8-957DD906C2B5}"/>
          </ac:spMkLst>
        </pc:spChg>
      </pc:sldChg>
      <pc:sldChg chg="addSp delSp modSp mod">
        <pc:chgData name="Jess Lane" userId="8f4be4f5-06dc-4a22-8609-b44de3d3c2db" providerId="ADAL" clId="{F0E6A3EB-69D2-48EE-B4FE-B520BDFAE6D1}" dt="2026-09-10T16:05:29.384" v="93" actId="1076"/>
        <pc:sldMkLst>
          <pc:docMk/>
          <pc:sldMk cId="1987495034" sldId="266"/>
        </pc:sldMkLst>
        <pc:picChg chg="del">
          <ac:chgData name="Jess Lane" userId="8f4be4f5-06dc-4a22-8609-b44de3d3c2db" providerId="ADAL" clId="{F0E6A3EB-69D2-48EE-B4FE-B520BDFAE6D1}" dt="2026-09-10T16:01:04.518" v="87" actId="478"/>
          <ac:picMkLst>
            <pc:docMk/>
            <pc:sldMk cId="1987495034" sldId="266"/>
            <ac:picMk id="15" creationId="{D747285C-D60B-44DE-9A98-1B79A61E9CA8}"/>
          </ac:picMkLst>
        </pc:picChg>
        <pc:picChg chg="add mod">
          <ac:chgData name="Jess Lane" userId="8f4be4f5-06dc-4a22-8609-b44de3d3c2db" providerId="ADAL" clId="{F0E6A3EB-69D2-48EE-B4FE-B520BDFAE6D1}" dt="2026-09-10T16:05:29.384" v="93" actId="1076"/>
          <ac:picMkLst>
            <pc:docMk/>
            <pc:sldMk cId="1987495034" sldId="266"/>
            <ac:picMk id="18" creationId="{B4C5C0CE-8A91-424A-93F3-6C5644C9079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mailto:bursar@cottam.lancs.sch.uk" TargetMode="External"/><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mailto:admin@cottam.lancs.sch.uk"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8728942" y="-1717297"/>
            <a:ext cx="10555180" cy="3434594"/>
            <a:chOff x="0" y="0"/>
            <a:chExt cx="1432681" cy="466186"/>
          </a:xfrm>
        </p:grpSpPr>
        <p:sp>
          <p:nvSpPr>
            <p:cNvPr id="3" name="Freeform 3"/>
            <p:cNvSpPr/>
            <p:nvPr/>
          </p:nvSpPr>
          <p:spPr>
            <a:xfrm>
              <a:off x="0" y="0"/>
              <a:ext cx="1432681" cy="466186"/>
            </a:xfrm>
            <a:custGeom>
              <a:avLst/>
              <a:gdLst/>
              <a:ahLst/>
              <a:cxnLst/>
              <a:rect l="l" t="t" r="r" b="b"/>
              <a:pathLst>
                <a:path w="1432681" h="466186">
                  <a:moveTo>
                    <a:pt x="1229481" y="0"/>
                  </a:moveTo>
                  <a:lnTo>
                    <a:pt x="0" y="0"/>
                  </a:lnTo>
                  <a:lnTo>
                    <a:pt x="0" y="466186"/>
                  </a:lnTo>
                  <a:lnTo>
                    <a:pt x="1229481" y="466186"/>
                  </a:lnTo>
                  <a:lnTo>
                    <a:pt x="1432681" y="233093"/>
                  </a:lnTo>
                  <a:lnTo>
                    <a:pt x="1229481" y="0"/>
                  </a:lnTo>
                  <a:close/>
                </a:path>
              </a:pathLst>
            </a:custGeom>
            <a:solidFill>
              <a:srgbClr val="2B7D60"/>
            </a:solidFill>
          </p:spPr>
          <p:txBody>
            <a:bodyPr/>
            <a:lstStyle/>
            <a:p>
              <a:endParaRPr lang="en-GB"/>
            </a:p>
          </p:txBody>
        </p:sp>
        <p:sp>
          <p:nvSpPr>
            <p:cNvPr id="4" name="TextBox 4"/>
            <p:cNvSpPr txBox="1"/>
            <p:nvPr/>
          </p:nvSpPr>
          <p:spPr>
            <a:xfrm>
              <a:off x="0" y="-47625"/>
              <a:ext cx="1318381" cy="513811"/>
            </a:xfrm>
            <a:prstGeom prst="rect">
              <a:avLst/>
            </a:prstGeom>
          </p:spPr>
          <p:txBody>
            <a:bodyPr lIns="43188" tIns="43188" rIns="43188" bIns="43188" rtlCol="0" anchor="ctr"/>
            <a:lstStyle/>
            <a:p>
              <a:pPr algn="ctr">
                <a:lnSpc>
                  <a:spcPts val="1767"/>
                </a:lnSpc>
              </a:pPr>
              <a:endParaRPr/>
            </a:p>
          </p:txBody>
        </p:sp>
      </p:grpSp>
      <p:grpSp>
        <p:nvGrpSpPr>
          <p:cNvPr id="5" name="Group 5"/>
          <p:cNvGrpSpPr/>
          <p:nvPr/>
        </p:nvGrpSpPr>
        <p:grpSpPr>
          <a:xfrm>
            <a:off x="-1471926" y="-1799824"/>
            <a:ext cx="10615926" cy="3599647"/>
            <a:chOff x="0" y="0"/>
            <a:chExt cx="1938242" cy="657219"/>
          </a:xfrm>
        </p:grpSpPr>
        <p:sp>
          <p:nvSpPr>
            <p:cNvPr id="6" name="Freeform 6"/>
            <p:cNvSpPr/>
            <p:nvPr/>
          </p:nvSpPr>
          <p:spPr>
            <a:xfrm>
              <a:off x="0" y="0"/>
              <a:ext cx="1938242" cy="657219"/>
            </a:xfrm>
            <a:custGeom>
              <a:avLst/>
              <a:gdLst/>
              <a:ahLst/>
              <a:cxnLst/>
              <a:rect l="l" t="t" r="r" b="b"/>
              <a:pathLst>
                <a:path w="1938242" h="657219">
                  <a:moveTo>
                    <a:pt x="1735042" y="0"/>
                  </a:moveTo>
                  <a:lnTo>
                    <a:pt x="0" y="0"/>
                  </a:lnTo>
                  <a:lnTo>
                    <a:pt x="0" y="657219"/>
                  </a:lnTo>
                  <a:lnTo>
                    <a:pt x="1735042" y="657219"/>
                  </a:lnTo>
                  <a:lnTo>
                    <a:pt x="1938242" y="328610"/>
                  </a:lnTo>
                  <a:lnTo>
                    <a:pt x="1735042" y="0"/>
                  </a:lnTo>
                  <a:close/>
                </a:path>
              </a:pathLst>
            </a:custGeom>
            <a:solidFill>
              <a:srgbClr val="1F2652"/>
            </a:solidFill>
          </p:spPr>
          <p:txBody>
            <a:bodyPr/>
            <a:lstStyle/>
            <a:p>
              <a:endParaRPr lang="en-GB"/>
            </a:p>
          </p:txBody>
        </p:sp>
        <p:sp>
          <p:nvSpPr>
            <p:cNvPr id="7" name="TextBox 7"/>
            <p:cNvSpPr txBox="1"/>
            <p:nvPr/>
          </p:nvSpPr>
          <p:spPr>
            <a:xfrm>
              <a:off x="0" y="-47625"/>
              <a:ext cx="1823942" cy="704844"/>
            </a:xfrm>
            <a:prstGeom prst="rect">
              <a:avLst/>
            </a:prstGeom>
          </p:spPr>
          <p:txBody>
            <a:bodyPr lIns="50800" tIns="50800" rIns="50800" bIns="50800" rtlCol="0" anchor="ctr"/>
            <a:lstStyle/>
            <a:p>
              <a:pPr algn="ctr">
                <a:lnSpc>
                  <a:spcPts val="2078"/>
                </a:lnSpc>
              </a:pPr>
              <a:endParaRPr/>
            </a:p>
          </p:txBody>
        </p:sp>
      </p:grpSp>
      <p:grpSp>
        <p:nvGrpSpPr>
          <p:cNvPr id="8" name="Group 8"/>
          <p:cNvGrpSpPr/>
          <p:nvPr/>
        </p:nvGrpSpPr>
        <p:grpSpPr>
          <a:xfrm>
            <a:off x="-2887163" y="8585899"/>
            <a:ext cx="12031163" cy="3903999"/>
            <a:chOff x="0" y="0"/>
            <a:chExt cx="2196635" cy="712787"/>
          </a:xfrm>
        </p:grpSpPr>
        <p:sp>
          <p:nvSpPr>
            <p:cNvPr id="9" name="Freeform 9"/>
            <p:cNvSpPr/>
            <p:nvPr/>
          </p:nvSpPr>
          <p:spPr>
            <a:xfrm>
              <a:off x="0" y="0"/>
              <a:ext cx="2196635" cy="712787"/>
            </a:xfrm>
            <a:custGeom>
              <a:avLst/>
              <a:gdLst/>
              <a:ahLst/>
              <a:cxnLst/>
              <a:rect l="l" t="t" r="r" b="b"/>
              <a:pathLst>
                <a:path w="2196635" h="712787">
                  <a:moveTo>
                    <a:pt x="1993435" y="0"/>
                  </a:moveTo>
                  <a:lnTo>
                    <a:pt x="0" y="0"/>
                  </a:lnTo>
                  <a:lnTo>
                    <a:pt x="0" y="712787"/>
                  </a:lnTo>
                  <a:lnTo>
                    <a:pt x="1993435" y="712787"/>
                  </a:lnTo>
                  <a:lnTo>
                    <a:pt x="2196635" y="356394"/>
                  </a:lnTo>
                  <a:lnTo>
                    <a:pt x="1993435" y="0"/>
                  </a:lnTo>
                  <a:close/>
                </a:path>
              </a:pathLst>
            </a:custGeom>
            <a:solidFill>
              <a:srgbClr val="1F2652"/>
            </a:solidFill>
          </p:spPr>
          <p:txBody>
            <a:bodyPr/>
            <a:lstStyle/>
            <a:p>
              <a:endParaRPr lang="en-GB"/>
            </a:p>
          </p:txBody>
        </p:sp>
        <p:sp>
          <p:nvSpPr>
            <p:cNvPr id="10" name="TextBox 10"/>
            <p:cNvSpPr txBox="1"/>
            <p:nvPr/>
          </p:nvSpPr>
          <p:spPr>
            <a:xfrm>
              <a:off x="0" y="-47625"/>
              <a:ext cx="2082335" cy="760412"/>
            </a:xfrm>
            <a:prstGeom prst="rect">
              <a:avLst/>
            </a:prstGeom>
          </p:spPr>
          <p:txBody>
            <a:bodyPr lIns="50800" tIns="50800" rIns="50800" bIns="50800" rtlCol="0" anchor="ctr"/>
            <a:lstStyle/>
            <a:p>
              <a:pPr algn="ctr">
                <a:lnSpc>
                  <a:spcPts val="2078"/>
                </a:lnSpc>
              </a:pPr>
              <a:endParaRPr/>
            </a:p>
          </p:txBody>
        </p:sp>
      </p:grpSp>
      <p:grpSp>
        <p:nvGrpSpPr>
          <p:cNvPr id="11" name="Group 11"/>
          <p:cNvGrpSpPr/>
          <p:nvPr/>
        </p:nvGrpSpPr>
        <p:grpSpPr>
          <a:xfrm rot="-10800000">
            <a:off x="8824430" y="8585899"/>
            <a:ext cx="10555180" cy="3402202"/>
            <a:chOff x="0" y="0"/>
            <a:chExt cx="1432681" cy="461789"/>
          </a:xfrm>
        </p:grpSpPr>
        <p:sp>
          <p:nvSpPr>
            <p:cNvPr id="12" name="Freeform 12"/>
            <p:cNvSpPr/>
            <p:nvPr/>
          </p:nvSpPr>
          <p:spPr>
            <a:xfrm>
              <a:off x="0" y="0"/>
              <a:ext cx="1432681" cy="461789"/>
            </a:xfrm>
            <a:custGeom>
              <a:avLst/>
              <a:gdLst/>
              <a:ahLst/>
              <a:cxnLst/>
              <a:rect l="l" t="t" r="r" b="b"/>
              <a:pathLst>
                <a:path w="1432681" h="461789">
                  <a:moveTo>
                    <a:pt x="1229481" y="0"/>
                  </a:moveTo>
                  <a:lnTo>
                    <a:pt x="0" y="0"/>
                  </a:lnTo>
                  <a:lnTo>
                    <a:pt x="0" y="461789"/>
                  </a:lnTo>
                  <a:lnTo>
                    <a:pt x="1229481" y="461789"/>
                  </a:lnTo>
                  <a:lnTo>
                    <a:pt x="1432681" y="230895"/>
                  </a:lnTo>
                  <a:lnTo>
                    <a:pt x="1229481" y="0"/>
                  </a:lnTo>
                  <a:close/>
                </a:path>
              </a:pathLst>
            </a:custGeom>
            <a:solidFill>
              <a:srgbClr val="2B7D60"/>
            </a:solidFill>
          </p:spPr>
          <p:txBody>
            <a:bodyPr/>
            <a:lstStyle/>
            <a:p>
              <a:endParaRPr lang="en-GB"/>
            </a:p>
          </p:txBody>
        </p:sp>
        <p:sp>
          <p:nvSpPr>
            <p:cNvPr id="13" name="TextBox 13"/>
            <p:cNvSpPr txBox="1"/>
            <p:nvPr/>
          </p:nvSpPr>
          <p:spPr>
            <a:xfrm>
              <a:off x="0" y="-47625"/>
              <a:ext cx="1318381" cy="509414"/>
            </a:xfrm>
            <a:prstGeom prst="rect">
              <a:avLst/>
            </a:prstGeom>
          </p:spPr>
          <p:txBody>
            <a:bodyPr lIns="43188" tIns="43188" rIns="43188" bIns="43188" rtlCol="0" anchor="ctr"/>
            <a:lstStyle/>
            <a:p>
              <a:pPr algn="ctr">
                <a:lnSpc>
                  <a:spcPts val="1767"/>
                </a:lnSpc>
              </a:pPr>
              <a:endParaRPr/>
            </a:p>
          </p:txBody>
        </p:sp>
      </p:grpSp>
      <p:sp>
        <p:nvSpPr>
          <p:cNvPr id="16" name="TextBox 16"/>
          <p:cNvSpPr txBox="1"/>
          <p:nvPr/>
        </p:nvSpPr>
        <p:spPr>
          <a:xfrm>
            <a:off x="381000" y="2982892"/>
            <a:ext cx="7097973" cy="3715504"/>
          </a:xfrm>
          <a:prstGeom prst="rect">
            <a:avLst/>
          </a:prstGeom>
        </p:spPr>
        <p:txBody>
          <a:bodyPr wrap="square" lIns="0" tIns="0" rIns="0" bIns="0" rtlCol="0" anchor="t">
            <a:spAutoFit/>
          </a:bodyPr>
          <a:lstStyle/>
          <a:p>
            <a:pPr algn="ctr">
              <a:lnSpc>
                <a:spcPts val="9606"/>
              </a:lnSpc>
              <a:spcBef>
                <a:spcPct val="0"/>
              </a:spcBef>
            </a:pPr>
            <a:r>
              <a:rPr lang="en-US" sz="8577" dirty="0">
                <a:solidFill>
                  <a:srgbClr val="000000"/>
                </a:solidFill>
                <a:latin typeface="Mont"/>
                <a:ea typeface="Mont"/>
                <a:cs typeface="Mont"/>
                <a:sym typeface="Mont"/>
              </a:rPr>
              <a:t>Welcome to Year 3 – Louis Braille</a:t>
            </a:r>
          </a:p>
        </p:txBody>
      </p:sp>
      <p:sp>
        <p:nvSpPr>
          <p:cNvPr id="15" name="Freeform 14">
            <a:extLst>
              <a:ext uri="{FF2B5EF4-FFF2-40B4-BE49-F238E27FC236}">
                <a16:creationId xmlns:a16="http://schemas.microsoft.com/office/drawing/2014/main" id="{9EBCBC79-AA77-CEE4-3FEA-836CEE2ACE55}"/>
              </a:ext>
            </a:extLst>
          </p:cNvPr>
          <p:cNvSpPr/>
          <p:nvPr/>
        </p:nvSpPr>
        <p:spPr>
          <a:xfrm>
            <a:off x="7855650" y="7962900"/>
            <a:ext cx="2481455" cy="2434279"/>
          </a:xfrm>
          <a:custGeom>
            <a:avLst/>
            <a:gdLst/>
            <a:ahLst/>
            <a:cxnLst/>
            <a:rect l="l" t="t" r="r" b="b"/>
            <a:pathLst>
              <a:path w="1771443" h="1799824">
                <a:moveTo>
                  <a:pt x="0" y="0"/>
                </a:moveTo>
                <a:lnTo>
                  <a:pt x="1771443" y="0"/>
                </a:lnTo>
                <a:lnTo>
                  <a:pt x="1771443" y="1799824"/>
                </a:lnTo>
                <a:lnTo>
                  <a:pt x="0" y="1799824"/>
                </a:lnTo>
                <a:lnTo>
                  <a:pt x="0" y="0"/>
                </a:lnTo>
                <a:close/>
              </a:path>
            </a:pathLst>
          </a:custGeom>
          <a:blipFill>
            <a:blip r:embed="rId2"/>
            <a:stretch>
              <a:fillRect/>
            </a:stretch>
          </a:blipFill>
          <a:ln cap="sq">
            <a:noFill/>
            <a:prstDash val="solid"/>
            <a:miter/>
          </a:ln>
        </p:spPr>
        <p:txBody>
          <a:bodyPr/>
          <a:lstStyle/>
          <a:p>
            <a:endParaRPr lang="en-GB"/>
          </a:p>
        </p:txBody>
      </p:sp>
      <p:pic>
        <p:nvPicPr>
          <p:cNvPr id="17" name="Picture 16" descr="A white and blue text on a white background&#10;&#10;AI-generated content may be incorrect.">
            <a:extLst>
              <a:ext uri="{FF2B5EF4-FFF2-40B4-BE49-F238E27FC236}">
                <a16:creationId xmlns:a16="http://schemas.microsoft.com/office/drawing/2014/main" id="{E1098CC7-ED99-6FD5-8993-2DFFC9C97084}"/>
              </a:ext>
            </a:extLst>
          </p:cNvPr>
          <p:cNvPicPr>
            <a:picLocks noChangeAspect="1"/>
          </p:cNvPicPr>
          <p:nvPr/>
        </p:nvPicPr>
        <p:blipFill>
          <a:blip r:embed="rId3"/>
          <a:srcRect l="-53" t="10973" r="-176" b="-564"/>
          <a:stretch>
            <a:fillRect/>
          </a:stretch>
        </p:blipFill>
        <p:spPr>
          <a:xfrm>
            <a:off x="8382366" y="2367331"/>
            <a:ext cx="8816505" cy="555630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F9A05-44C9-EB51-6936-3E334361233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CAD640C-A908-7E2B-5DF2-1F89098F3526}"/>
              </a:ext>
            </a:extLst>
          </p:cNvPr>
          <p:cNvGrpSpPr/>
          <p:nvPr/>
        </p:nvGrpSpPr>
        <p:grpSpPr>
          <a:xfrm rot="-10800000">
            <a:off x="8728942" y="-1717297"/>
            <a:ext cx="10555180" cy="3434594"/>
            <a:chOff x="0" y="0"/>
            <a:chExt cx="1432681" cy="466186"/>
          </a:xfrm>
        </p:grpSpPr>
        <p:sp>
          <p:nvSpPr>
            <p:cNvPr id="3" name="Freeform 3">
              <a:extLst>
                <a:ext uri="{FF2B5EF4-FFF2-40B4-BE49-F238E27FC236}">
                  <a16:creationId xmlns:a16="http://schemas.microsoft.com/office/drawing/2014/main" id="{72C330E7-849C-976D-E52F-21F8DE05A10D}"/>
                </a:ext>
              </a:extLst>
            </p:cNvPr>
            <p:cNvSpPr/>
            <p:nvPr/>
          </p:nvSpPr>
          <p:spPr>
            <a:xfrm>
              <a:off x="0" y="0"/>
              <a:ext cx="1432681" cy="466186"/>
            </a:xfrm>
            <a:custGeom>
              <a:avLst/>
              <a:gdLst/>
              <a:ahLst/>
              <a:cxnLst/>
              <a:rect l="l" t="t" r="r" b="b"/>
              <a:pathLst>
                <a:path w="1432681" h="466186">
                  <a:moveTo>
                    <a:pt x="1229481" y="0"/>
                  </a:moveTo>
                  <a:lnTo>
                    <a:pt x="0" y="0"/>
                  </a:lnTo>
                  <a:lnTo>
                    <a:pt x="0" y="466186"/>
                  </a:lnTo>
                  <a:lnTo>
                    <a:pt x="1229481" y="466186"/>
                  </a:lnTo>
                  <a:lnTo>
                    <a:pt x="1432681" y="233093"/>
                  </a:lnTo>
                  <a:lnTo>
                    <a:pt x="1229481" y="0"/>
                  </a:lnTo>
                  <a:close/>
                </a:path>
              </a:pathLst>
            </a:custGeom>
            <a:solidFill>
              <a:srgbClr val="2B7D60"/>
            </a:solidFill>
          </p:spPr>
          <p:txBody>
            <a:bodyPr/>
            <a:lstStyle/>
            <a:p>
              <a:endParaRPr lang="en-GB"/>
            </a:p>
          </p:txBody>
        </p:sp>
        <p:sp>
          <p:nvSpPr>
            <p:cNvPr id="4" name="TextBox 4">
              <a:extLst>
                <a:ext uri="{FF2B5EF4-FFF2-40B4-BE49-F238E27FC236}">
                  <a16:creationId xmlns:a16="http://schemas.microsoft.com/office/drawing/2014/main" id="{A05CE831-9CE9-B172-0D60-D4D18554FD9E}"/>
                </a:ext>
              </a:extLst>
            </p:cNvPr>
            <p:cNvSpPr txBox="1"/>
            <p:nvPr/>
          </p:nvSpPr>
          <p:spPr>
            <a:xfrm>
              <a:off x="0" y="-47625"/>
              <a:ext cx="1318381" cy="513811"/>
            </a:xfrm>
            <a:prstGeom prst="rect">
              <a:avLst/>
            </a:prstGeom>
          </p:spPr>
          <p:txBody>
            <a:bodyPr lIns="43188" tIns="43188" rIns="43188" bIns="43188" rtlCol="0" anchor="ctr"/>
            <a:lstStyle/>
            <a:p>
              <a:pPr algn="ctr">
                <a:lnSpc>
                  <a:spcPts val="1767"/>
                </a:lnSpc>
              </a:pPr>
              <a:endParaRPr/>
            </a:p>
          </p:txBody>
        </p:sp>
      </p:grpSp>
      <p:grpSp>
        <p:nvGrpSpPr>
          <p:cNvPr id="5" name="Group 5">
            <a:extLst>
              <a:ext uri="{FF2B5EF4-FFF2-40B4-BE49-F238E27FC236}">
                <a16:creationId xmlns:a16="http://schemas.microsoft.com/office/drawing/2014/main" id="{F4E67DC5-6FD9-E74A-65E8-6AF31298273D}"/>
              </a:ext>
            </a:extLst>
          </p:cNvPr>
          <p:cNvGrpSpPr/>
          <p:nvPr/>
        </p:nvGrpSpPr>
        <p:grpSpPr>
          <a:xfrm>
            <a:off x="-1492578" y="-1799824"/>
            <a:ext cx="10615926" cy="3599647"/>
            <a:chOff x="0" y="0"/>
            <a:chExt cx="1938242" cy="657219"/>
          </a:xfrm>
        </p:grpSpPr>
        <p:sp>
          <p:nvSpPr>
            <p:cNvPr id="6" name="Freeform 6">
              <a:extLst>
                <a:ext uri="{FF2B5EF4-FFF2-40B4-BE49-F238E27FC236}">
                  <a16:creationId xmlns:a16="http://schemas.microsoft.com/office/drawing/2014/main" id="{F2BD7740-DA90-D829-CE11-EC64DAEF9B83}"/>
                </a:ext>
              </a:extLst>
            </p:cNvPr>
            <p:cNvSpPr/>
            <p:nvPr/>
          </p:nvSpPr>
          <p:spPr>
            <a:xfrm>
              <a:off x="0" y="0"/>
              <a:ext cx="1938242" cy="657219"/>
            </a:xfrm>
            <a:custGeom>
              <a:avLst/>
              <a:gdLst/>
              <a:ahLst/>
              <a:cxnLst/>
              <a:rect l="l" t="t" r="r" b="b"/>
              <a:pathLst>
                <a:path w="1938242" h="657219">
                  <a:moveTo>
                    <a:pt x="1735042" y="0"/>
                  </a:moveTo>
                  <a:lnTo>
                    <a:pt x="0" y="0"/>
                  </a:lnTo>
                  <a:lnTo>
                    <a:pt x="0" y="657219"/>
                  </a:lnTo>
                  <a:lnTo>
                    <a:pt x="1735042" y="657219"/>
                  </a:lnTo>
                  <a:lnTo>
                    <a:pt x="1938242" y="328610"/>
                  </a:lnTo>
                  <a:lnTo>
                    <a:pt x="1735042" y="0"/>
                  </a:lnTo>
                  <a:close/>
                </a:path>
              </a:pathLst>
            </a:custGeom>
            <a:solidFill>
              <a:srgbClr val="1F2652"/>
            </a:solidFill>
          </p:spPr>
          <p:txBody>
            <a:bodyPr/>
            <a:lstStyle/>
            <a:p>
              <a:endParaRPr lang="en-GB"/>
            </a:p>
          </p:txBody>
        </p:sp>
        <p:sp>
          <p:nvSpPr>
            <p:cNvPr id="7" name="TextBox 7">
              <a:extLst>
                <a:ext uri="{FF2B5EF4-FFF2-40B4-BE49-F238E27FC236}">
                  <a16:creationId xmlns:a16="http://schemas.microsoft.com/office/drawing/2014/main" id="{A0CE6481-0A94-4469-D8A8-C0FA70DC6C85}"/>
                </a:ext>
              </a:extLst>
            </p:cNvPr>
            <p:cNvSpPr txBox="1"/>
            <p:nvPr/>
          </p:nvSpPr>
          <p:spPr>
            <a:xfrm>
              <a:off x="0" y="-47625"/>
              <a:ext cx="1823942" cy="704844"/>
            </a:xfrm>
            <a:prstGeom prst="rect">
              <a:avLst/>
            </a:prstGeom>
          </p:spPr>
          <p:txBody>
            <a:bodyPr lIns="50800" tIns="50800" rIns="50800" bIns="50800" rtlCol="0" anchor="ctr"/>
            <a:lstStyle/>
            <a:p>
              <a:pPr algn="ctr">
                <a:lnSpc>
                  <a:spcPts val="2078"/>
                </a:lnSpc>
              </a:pPr>
              <a:endParaRPr/>
            </a:p>
          </p:txBody>
        </p:sp>
      </p:grpSp>
      <p:grpSp>
        <p:nvGrpSpPr>
          <p:cNvPr id="8" name="Group 8">
            <a:extLst>
              <a:ext uri="{FF2B5EF4-FFF2-40B4-BE49-F238E27FC236}">
                <a16:creationId xmlns:a16="http://schemas.microsoft.com/office/drawing/2014/main" id="{A65962F8-EB04-9822-90C2-2349CC5972DF}"/>
              </a:ext>
            </a:extLst>
          </p:cNvPr>
          <p:cNvGrpSpPr/>
          <p:nvPr/>
        </p:nvGrpSpPr>
        <p:grpSpPr>
          <a:xfrm>
            <a:off x="-2887163" y="8585899"/>
            <a:ext cx="12031163" cy="3903999"/>
            <a:chOff x="0" y="0"/>
            <a:chExt cx="2196635" cy="712787"/>
          </a:xfrm>
        </p:grpSpPr>
        <p:sp>
          <p:nvSpPr>
            <p:cNvPr id="9" name="Freeform 9">
              <a:extLst>
                <a:ext uri="{FF2B5EF4-FFF2-40B4-BE49-F238E27FC236}">
                  <a16:creationId xmlns:a16="http://schemas.microsoft.com/office/drawing/2014/main" id="{AC970365-0B19-3289-82F4-92374F28AD88}"/>
                </a:ext>
              </a:extLst>
            </p:cNvPr>
            <p:cNvSpPr/>
            <p:nvPr/>
          </p:nvSpPr>
          <p:spPr>
            <a:xfrm>
              <a:off x="0" y="0"/>
              <a:ext cx="2196635" cy="712787"/>
            </a:xfrm>
            <a:custGeom>
              <a:avLst/>
              <a:gdLst/>
              <a:ahLst/>
              <a:cxnLst/>
              <a:rect l="l" t="t" r="r" b="b"/>
              <a:pathLst>
                <a:path w="2196635" h="712787">
                  <a:moveTo>
                    <a:pt x="1993435" y="0"/>
                  </a:moveTo>
                  <a:lnTo>
                    <a:pt x="0" y="0"/>
                  </a:lnTo>
                  <a:lnTo>
                    <a:pt x="0" y="712787"/>
                  </a:lnTo>
                  <a:lnTo>
                    <a:pt x="1993435" y="712787"/>
                  </a:lnTo>
                  <a:lnTo>
                    <a:pt x="2196635" y="356394"/>
                  </a:lnTo>
                  <a:lnTo>
                    <a:pt x="1993435" y="0"/>
                  </a:lnTo>
                  <a:close/>
                </a:path>
              </a:pathLst>
            </a:custGeom>
            <a:solidFill>
              <a:srgbClr val="1F2652"/>
            </a:solidFill>
          </p:spPr>
          <p:txBody>
            <a:bodyPr/>
            <a:lstStyle/>
            <a:p>
              <a:endParaRPr lang="en-GB"/>
            </a:p>
          </p:txBody>
        </p:sp>
        <p:sp>
          <p:nvSpPr>
            <p:cNvPr id="10" name="TextBox 10">
              <a:extLst>
                <a:ext uri="{FF2B5EF4-FFF2-40B4-BE49-F238E27FC236}">
                  <a16:creationId xmlns:a16="http://schemas.microsoft.com/office/drawing/2014/main" id="{F1E06758-CDF9-0E16-A6F5-FBAFCAE9DAA9}"/>
                </a:ext>
              </a:extLst>
            </p:cNvPr>
            <p:cNvSpPr txBox="1"/>
            <p:nvPr/>
          </p:nvSpPr>
          <p:spPr>
            <a:xfrm>
              <a:off x="0" y="-47625"/>
              <a:ext cx="2082335" cy="760412"/>
            </a:xfrm>
            <a:prstGeom prst="rect">
              <a:avLst/>
            </a:prstGeom>
          </p:spPr>
          <p:txBody>
            <a:bodyPr lIns="50800" tIns="50800" rIns="50800" bIns="50800" rtlCol="0" anchor="ctr"/>
            <a:lstStyle/>
            <a:p>
              <a:pPr algn="ctr">
                <a:lnSpc>
                  <a:spcPts val="2078"/>
                </a:lnSpc>
              </a:pPr>
              <a:endParaRPr/>
            </a:p>
          </p:txBody>
        </p:sp>
      </p:grpSp>
      <p:grpSp>
        <p:nvGrpSpPr>
          <p:cNvPr id="11" name="Group 11">
            <a:extLst>
              <a:ext uri="{FF2B5EF4-FFF2-40B4-BE49-F238E27FC236}">
                <a16:creationId xmlns:a16="http://schemas.microsoft.com/office/drawing/2014/main" id="{E74CC2A9-8DC5-519F-69BD-1B0F27059623}"/>
              </a:ext>
            </a:extLst>
          </p:cNvPr>
          <p:cNvGrpSpPr/>
          <p:nvPr/>
        </p:nvGrpSpPr>
        <p:grpSpPr>
          <a:xfrm rot="-10800000">
            <a:off x="8824430" y="8585899"/>
            <a:ext cx="10555180" cy="3402202"/>
            <a:chOff x="0" y="0"/>
            <a:chExt cx="1432681" cy="461789"/>
          </a:xfrm>
        </p:grpSpPr>
        <p:sp>
          <p:nvSpPr>
            <p:cNvPr id="12" name="Freeform 12">
              <a:extLst>
                <a:ext uri="{FF2B5EF4-FFF2-40B4-BE49-F238E27FC236}">
                  <a16:creationId xmlns:a16="http://schemas.microsoft.com/office/drawing/2014/main" id="{D7EE2A7B-1749-687A-557B-E18E82179852}"/>
                </a:ext>
              </a:extLst>
            </p:cNvPr>
            <p:cNvSpPr/>
            <p:nvPr/>
          </p:nvSpPr>
          <p:spPr>
            <a:xfrm>
              <a:off x="0" y="0"/>
              <a:ext cx="1432681" cy="461789"/>
            </a:xfrm>
            <a:custGeom>
              <a:avLst/>
              <a:gdLst/>
              <a:ahLst/>
              <a:cxnLst/>
              <a:rect l="l" t="t" r="r" b="b"/>
              <a:pathLst>
                <a:path w="1432681" h="461789">
                  <a:moveTo>
                    <a:pt x="1229481" y="0"/>
                  </a:moveTo>
                  <a:lnTo>
                    <a:pt x="0" y="0"/>
                  </a:lnTo>
                  <a:lnTo>
                    <a:pt x="0" y="461789"/>
                  </a:lnTo>
                  <a:lnTo>
                    <a:pt x="1229481" y="461789"/>
                  </a:lnTo>
                  <a:lnTo>
                    <a:pt x="1432681" y="230895"/>
                  </a:lnTo>
                  <a:lnTo>
                    <a:pt x="1229481" y="0"/>
                  </a:lnTo>
                  <a:close/>
                </a:path>
              </a:pathLst>
            </a:custGeom>
            <a:solidFill>
              <a:srgbClr val="2B7D60"/>
            </a:solidFill>
          </p:spPr>
          <p:txBody>
            <a:bodyPr/>
            <a:lstStyle/>
            <a:p>
              <a:endParaRPr lang="en-GB"/>
            </a:p>
          </p:txBody>
        </p:sp>
        <p:sp>
          <p:nvSpPr>
            <p:cNvPr id="13" name="TextBox 13">
              <a:extLst>
                <a:ext uri="{FF2B5EF4-FFF2-40B4-BE49-F238E27FC236}">
                  <a16:creationId xmlns:a16="http://schemas.microsoft.com/office/drawing/2014/main" id="{6A5E1A0D-D2F3-7323-B122-EF12D98F1528}"/>
                </a:ext>
              </a:extLst>
            </p:cNvPr>
            <p:cNvSpPr txBox="1"/>
            <p:nvPr/>
          </p:nvSpPr>
          <p:spPr>
            <a:xfrm>
              <a:off x="0" y="-47625"/>
              <a:ext cx="1318381" cy="509414"/>
            </a:xfrm>
            <a:prstGeom prst="rect">
              <a:avLst/>
            </a:prstGeom>
          </p:spPr>
          <p:txBody>
            <a:bodyPr lIns="43188" tIns="43188" rIns="43188" bIns="43188" rtlCol="0" anchor="ctr"/>
            <a:lstStyle/>
            <a:p>
              <a:pPr algn="ctr">
                <a:lnSpc>
                  <a:spcPts val="1767"/>
                </a:lnSpc>
              </a:pPr>
              <a:endParaRPr/>
            </a:p>
          </p:txBody>
        </p:sp>
      </p:grpSp>
      <p:sp>
        <p:nvSpPr>
          <p:cNvPr id="14" name="Freeform 14">
            <a:extLst>
              <a:ext uri="{FF2B5EF4-FFF2-40B4-BE49-F238E27FC236}">
                <a16:creationId xmlns:a16="http://schemas.microsoft.com/office/drawing/2014/main" id="{7E217DAB-746F-E08A-F1A7-6B97599F2ED9}"/>
              </a:ext>
            </a:extLst>
          </p:cNvPr>
          <p:cNvSpPr/>
          <p:nvPr/>
        </p:nvSpPr>
        <p:spPr>
          <a:xfrm>
            <a:off x="7855650" y="7890821"/>
            <a:ext cx="2481455" cy="2434279"/>
          </a:xfrm>
          <a:custGeom>
            <a:avLst/>
            <a:gdLst/>
            <a:ahLst/>
            <a:cxnLst/>
            <a:rect l="l" t="t" r="r" b="b"/>
            <a:pathLst>
              <a:path w="1771443" h="1799824">
                <a:moveTo>
                  <a:pt x="0" y="0"/>
                </a:moveTo>
                <a:lnTo>
                  <a:pt x="1771443" y="0"/>
                </a:lnTo>
                <a:lnTo>
                  <a:pt x="1771443" y="1799824"/>
                </a:lnTo>
                <a:lnTo>
                  <a:pt x="0" y="1799824"/>
                </a:lnTo>
                <a:lnTo>
                  <a:pt x="0" y="0"/>
                </a:lnTo>
                <a:close/>
              </a:path>
            </a:pathLst>
          </a:custGeom>
          <a:blipFill>
            <a:blip r:embed="rId2"/>
            <a:stretch>
              <a:fillRect/>
            </a:stretch>
          </a:blipFill>
          <a:ln cap="sq">
            <a:noFill/>
            <a:prstDash val="solid"/>
            <a:miter/>
          </a:ln>
        </p:spPr>
        <p:txBody>
          <a:bodyPr/>
          <a:lstStyle/>
          <a:p>
            <a:endParaRPr lang="en-GB"/>
          </a:p>
        </p:txBody>
      </p:sp>
      <p:sp>
        <p:nvSpPr>
          <p:cNvPr id="16" name="TextBox 16">
            <a:extLst>
              <a:ext uri="{FF2B5EF4-FFF2-40B4-BE49-F238E27FC236}">
                <a16:creationId xmlns:a16="http://schemas.microsoft.com/office/drawing/2014/main" id="{2F63EC8C-82A9-4363-43EB-355DF6068D54}"/>
              </a:ext>
            </a:extLst>
          </p:cNvPr>
          <p:cNvSpPr txBox="1"/>
          <p:nvPr/>
        </p:nvSpPr>
        <p:spPr>
          <a:xfrm>
            <a:off x="-960992" y="832061"/>
            <a:ext cx="9906000" cy="1253292"/>
          </a:xfrm>
          <a:prstGeom prst="rect">
            <a:avLst/>
          </a:prstGeom>
        </p:spPr>
        <p:txBody>
          <a:bodyPr wrap="square" lIns="0" tIns="0" rIns="0" bIns="0" rtlCol="0" anchor="t">
            <a:spAutoFit/>
          </a:bodyPr>
          <a:lstStyle/>
          <a:p>
            <a:pPr algn="ctr">
              <a:lnSpc>
                <a:spcPts val="9606"/>
              </a:lnSpc>
              <a:spcBef>
                <a:spcPct val="0"/>
              </a:spcBef>
            </a:pPr>
            <a:r>
              <a:rPr lang="en-US" sz="8000">
                <a:solidFill>
                  <a:schemeClr val="bg1"/>
                </a:solidFill>
                <a:latin typeface="Mont"/>
                <a:ea typeface="Mont"/>
                <a:cs typeface="Mont"/>
                <a:sym typeface="Mont"/>
              </a:rPr>
              <a:t>Meet the Team</a:t>
            </a:r>
          </a:p>
        </p:txBody>
      </p:sp>
      <p:sp>
        <p:nvSpPr>
          <p:cNvPr id="19" name="TextBox 18">
            <a:extLst>
              <a:ext uri="{FF2B5EF4-FFF2-40B4-BE49-F238E27FC236}">
                <a16:creationId xmlns:a16="http://schemas.microsoft.com/office/drawing/2014/main" id="{51E15054-8A17-4EB4-8C53-2DB1F4BD5A0C}"/>
              </a:ext>
            </a:extLst>
          </p:cNvPr>
          <p:cNvSpPr txBox="1"/>
          <p:nvPr/>
        </p:nvSpPr>
        <p:spPr>
          <a:xfrm>
            <a:off x="4287261" y="4752660"/>
            <a:ext cx="5755654" cy="523220"/>
          </a:xfrm>
          <a:prstGeom prst="rect">
            <a:avLst/>
          </a:prstGeom>
          <a:noFill/>
        </p:spPr>
        <p:txBody>
          <a:bodyPr wrap="square" rtlCol="0">
            <a:spAutoFit/>
          </a:bodyPr>
          <a:lstStyle/>
          <a:p>
            <a:r>
              <a:rPr lang="en-GB" sz="2800" b="1" dirty="0"/>
              <a:t> Miss Lane - </a:t>
            </a:r>
            <a:r>
              <a:rPr lang="en-GB" sz="2800" dirty="0"/>
              <a:t>Class Teacher</a:t>
            </a:r>
          </a:p>
        </p:txBody>
      </p:sp>
      <p:sp>
        <p:nvSpPr>
          <p:cNvPr id="21" name="TextBox 20">
            <a:extLst>
              <a:ext uri="{FF2B5EF4-FFF2-40B4-BE49-F238E27FC236}">
                <a16:creationId xmlns:a16="http://schemas.microsoft.com/office/drawing/2014/main" id="{C19C94D0-BB52-4A4A-9247-D9D506C8AA9A}"/>
              </a:ext>
            </a:extLst>
          </p:cNvPr>
          <p:cNvSpPr txBox="1"/>
          <p:nvPr/>
        </p:nvSpPr>
        <p:spPr>
          <a:xfrm>
            <a:off x="12784654" y="8024487"/>
            <a:ext cx="5328616" cy="523220"/>
          </a:xfrm>
          <a:prstGeom prst="rect">
            <a:avLst/>
          </a:prstGeom>
          <a:noFill/>
        </p:spPr>
        <p:txBody>
          <a:bodyPr wrap="square" rtlCol="0">
            <a:spAutoFit/>
          </a:bodyPr>
          <a:lstStyle/>
          <a:p>
            <a:r>
              <a:rPr lang="en-GB" sz="2800" b="1" dirty="0"/>
              <a:t> Mrs Simpson - </a:t>
            </a:r>
            <a:r>
              <a:rPr lang="en-GB" sz="2800" dirty="0"/>
              <a:t>Teaching Assistant</a:t>
            </a:r>
          </a:p>
        </p:txBody>
      </p:sp>
      <p:sp>
        <p:nvSpPr>
          <p:cNvPr id="22" name="TextBox 21">
            <a:extLst>
              <a:ext uri="{FF2B5EF4-FFF2-40B4-BE49-F238E27FC236}">
                <a16:creationId xmlns:a16="http://schemas.microsoft.com/office/drawing/2014/main" id="{8DC395BB-F2B5-4EB9-AE94-EF41B8A2EA08}"/>
              </a:ext>
            </a:extLst>
          </p:cNvPr>
          <p:cNvSpPr txBox="1"/>
          <p:nvPr/>
        </p:nvSpPr>
        <p:spPr>
          <a:xfrm>
            <a:off x="7793" y="8001153"/>
            <a:ext cx="5615219" cy="523220"/>
          </a:xfrm>
          <a:prstGeom prst="rect">
            <a:avLst/>
          </a:prstGeom>
          <a:noFill/>
        </p:spPr>
        <p:txBody>
          <a:bodyPr wrap="square" rtlCol="0">
            <a:spAutoFit/>
          </a:bodyPr>
          <a:lstStyle/>
          <a:p>
            <a:r>
              <a:rPr lang="en-GB" sz="2800" b="1" dirty="0"/>
              <a:t>Mrs Davidson - </a:t>
            </a:r>
            <a:r>
              <a:rPr lang="en-GB" sz="2800" dirty="0"/>
              <a:t>Teaching Assistant</a:t>
            </a:r>
          </a:p>
        </p:txBody>
      </p:sp>
      <p:sp>
        <p:nvSpPr>
          <p:cNvPr id="20" name="TextBox 19">
            <a:extLst>
              <a:ext uri="{FF2B5EF4-FFF2-40B4-BE49-F238E27FC236}">
                <a16:creationId xmlns:a16="http://schemas.microsoft.com/office/drawing/2014/main" id="{615483B2-28EF-4FE1-B7AA-B9171D6CD401}"/>
              </a:ext>
            </a:extLst>
          </p:cNvPr>
          <p:cNvSpPr txBox="1"/>
          <p:nvPr/>
        </p:nvSpPr>
        <p:spPr>
          <a:xfrm>
            <a:off x="11466836" y="4806829"/>
            <a:ext cx="5755654" cy="523220"/>
          </a:xfrm>
          <a:prstGeom prst="rect">
            <a:avLst/>
          </a:prstGeom>
          <a:noFill/>
        </p:spPr>
        <p:txBody>
          <a:bodyPr wrap="square" rtlCol="0">
            <a:spAutoFit/>
          </a:bodyPr>
          <a:lstStyle/>
          <a:p>
            <a:r>
              <a:rPr lang="en-GB" sz="2800" dirty="0"/>
              <a:t> </a:t>
            </a:r>
            <a:r>
              <a:rPr lang="en-GB" sz="2800" b="1" dirty="0"/>
              <a:t>Mrs Hill - </a:t>
            </a:r>
            <a:r>
              <a:rPr lang="en-GB" sz="2800" dirty="0"/>
              <a:t>Class Teacher</a:t>
            </a:r>
          </a:p>
        </p:txBody>
      </p:sp>
      <p:pic>
        <p:nvPicPr>
          <p:cNvPr id="23" name="Picture 22">
            <a:extLst>
              <a:ext uri="{FF2B5EF4-FFF2-40B4-BE49-F238E27FC236}">
                <a16:creationId xmlns:a16="http://schemas.microsoft.com/office/drawing/2014/main" id="{11A6FABC-B08E-47F7-8AB3-4EE0EC31A03C}"/>
              </a:ext>
            </a:extLst>
          </p:cNvPr>
          <p:cNvPicPr>
            <a:picLocks noChangeAspect="1"/>
          </p:cNvPicPr>
          <p:nvPr/>
        </p:nvPicPr>
        <p:blipFill>
          <a:blip r:embed="rId3"/>
          <a:stretch>
            <a:fillRect/>
          </a:stretch>
        </p:blipFill>
        <p:spPr>
          <a:xfrm>
            <a:off x="4678079" y="2016939"/>
            <a:ext cx="2828189" cy="273636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5" name="Picture 24">
            <a:extLst>
              <a:ext uri="{FF2B5EF4-FFF2-40B4-BE49-F238E27FC236}">
                <a16:creationId xmlns:a16="http://schemas.microsoft.com/office/drawing/2014/main" id="{02AD3741-A938-49AB-8878-C15348ED0F73}"/>
              </a:ext>
            </a:extLst>
          </p:cNvPr>
          <p:cNvPicPr>
            <a:picLocks noChangeAspect="1"/>
          </p:cNvPicPr>
          <p:nvPr/>
        </p:nvPicPr>
        <p:blipFill>
          <a:blip r:embed="rId4"/>
          <a:stretch>
            <a:fillRect/>
          </a:stretch>
        </p:blipFill>
        <p:spPr>
          <a:xfrm>
            <a:off x="1065510" y="5171896"/>
            <a:ext cx="2749875" cy="266730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7" name="Picture 26">
            <a:extLst>
              <a:ext uri="{FF2B5EF4-FFF2-40B4-BE49-F238E27FC236}">
                <a16:creationId xmlns:a16="http://schemas.microsoft.com/office/drawing/2014/main" id="{416E8E10-6863-4663-B1E3-70DFA09B0723}"/>
              </a:ext>
            </a:extLst>
          </p:cNvPr>
          <p:cNvPicPr>
            <a:picLocks noChangeAspect="1"/>
          </p:cNvPicPr>
          <p:nvPr/>
        </p:nvPicPr>
        <p:blipFill>
          <a:blip r:embed="rId5"/>
          <a:stretch>
            <a:fillRect/>
          </a:stretch>
        </p:blipFill>
        <p:spPr>
          <a:xfrm>
            <a:off x="14006532" y="5614392"/>
            <a:ext cx="2481455" cy="240474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9" name="Picture 28">
            <a:extLst>
              <a:ext uri="{FF2B5EF4-FFF2-40B4-BE49-F238E27FC236}">
                <a16:creationId xmlns:a16="http://schemas.microsoft.com/office/drawing/2014/main" id="{FE276C68-429E-47B1-B07F-B91500B279FA}"/>
              </a:ext>
            </a:extLst>
          </p:cNvPr>
          <p:cNvPicPr>
            <a:picLocks noChangeAspect="1"/>
          </p:cNvPicPr>
          <p:nvPr/>
        </p:nvPicPr>
        <p:blipFill>
          <a:blip r:embed="rId6"/>
          <a:stretch>
            <a:fillRect/>
          </a:stretch>
        </p:blipFill>
        <p:spPr>
          <a:xfrm>
            <a:off x="11824907" y="1793739"/>
            <a:ext cx="2519756" cy="294608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34998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008A2-0254-FDFE-A231-BD4CDAF8E97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8B2A9C5-B432-9D28-956D-B3CC24DF73E5}"/>
              </a:ext>
            </a:extLst>
          </p:cNvPr>
          <p:cNvGrpSpPr/>
          <p:nvPr/>
        </p:nvGrpSpPr>
        <p:grpSpPr>
          <a:xfrm rot="-10800000">
            <a:off x="8728942" y="-1717297"/>
            <a:ext cx="10555180" cy="3434594"/>
            <a:chOff x="0" y="0"/>
            <a:chExt cx="1432681" cy="466186"/>
          </a:xfrm>
        </p:grpSpPr>
        <p:sp>
          <p:nvSpPr>
            <p:cNvPr id="3" name="Freeform 3">
              <a:extLst>
                <a:ext uri="{FF2B5EF4-FFF2-40B4-BE49-F238E27FC236}">
                  <a16:creationId xmlns:a16="http://schemas.microsoft.com/office/drawing/2014/main" id="{7DF2AE3B-CD69-CDCF-E88D-30532777BF3F}"/>
                </a:ext>
              </a:extLst>
            </p:cNvPr>
            <p:cNvSpPr/>
            <p:nvPr/>
          </p:nvSpPr>
          <p:spPr>
            <a:xfrm>
              <a:off x="0" y="0"/>
              <a:ext cx="1432681" cy="466186"/>
            </a:xfrm>
            <a:custGeom>
              <a:avLst/>
              <a:gdLst/>
              <a:ahLst/>
              <a:cxnLst/>
              <a:rect l="l" t="t" r="r" b="b"/>
              <a:pathLst>
                <a:path w="1432681" h="466186">
                  <a:moveTo>
                    <a:pt x="1229481" y="0"/>
                  </a:moveTo>
                  <a:lnTo>
                    <a:pt x="0" y="0"/>
                  </a:lnTo>
                  <a:lnTo>
                    <a:pt x="0" y="466186"/>
                  </a:lnTo>
                  <a:lnTo>
                    <a:pt x="1229481" y="466186"/>
                  </a:lnTo>
                  <a:lnTo>
                    <a:pt x="1432681" y="233093"/>
                  </a:lnTo>
                  <a:lnTo>
                    <a:pt x="1229481" y="0"/>
                  </a:lnTo>
                  <a:close/>
                </a:path>
              </a:pathLst>
            </a:custGeom>
            <a:solidFill>
              <a:srgbClr val="2B7D60"/>
            </a:solidFill>
          </p:spPr>
          <p:txBody>
            <a:bodyPr/>
            <a:lstStyle/>
            <a:p>
              <a:endParaRPr lang="en-GB"/>
            </a:p>
          </p:txBody>
        </p:sp>
        <p:sp>
          <p:nvSpPr>
            <p:cNvPr id="4" name="TextBox 4">
              <a:extLst>
                <a:ext uri="{FF2B5EF4-FFF2-40B4-BE49-F238E27FC236}">
                  <a16:creationId xmlns:a16="http://schemas.microsoft.com/office/drawing/2014/main" id="{C6AAFF3F-3355-F16E-1856-E31FCCAF195A}"/>
                </a:ext>
              </a:extLst>
            </p:cNvPr>
            <p:cNvSpPr txBox="1"/>
            <p:nvPr/>
          </p:nvSpPr>
          <p:spPr>
            <a:xfrm>
              <a:off x="0" y="-47625"/>
              <a:ext cx="1318381" cy="513811"/>
            </a:xfrm>
            <a:prstGeom prst="rect">
              <a:avLst/>
            </a:prstGeom>
          </p:spPr>
          <p:txBody>
            <a:bodyPr lIns="43188" tIns="43188" rIns="43188" bIns="43188" rtlCol="0" anchor="ctr"/>
            <a:lstStyle/>
            <a:p>
              <a:pPr algn="ctr">
                <a:lnSpc>
                  <a:spcPts val="1767"/>
                </a:lnSpc>
              </a:pPr>
              <a:endParaRPr/>
            </a:p>
          </p:txBody>
        </p:sp>
      </p:grpSp>
      <p:grpSp>
        <p:nvGrpSpPr>
          <p:cNvPr id="5" name="Group 5">
            <a:extLst>
              <a:ext uri="{FF2B5EF4-FFF2-40B4-BE49-F238E27FC236}">
                <a16:creationId xmlns:a16="http://schemas.microsoft.com/office/drawing/2014/main" id="{14AF7113-B03D-C3DB-A76C-CEABB1848FF3}"/>
              </a:ext>
            </a:extLst>
          </p:cNvPr>
          <p:cNvGrpSpPr/>
          <p:nvPr/>
        </p:nvGrpSpPr>
        <p:grpSpPr>
          <a:xfrm>
            <a:off x="-1492578" y="-1799824"/>
            <a:ext cx="10615926" cy="3599647"/>
            <a:chOff x="0" y="0"/>
            <a:chExt cx="1938242" cy="657219"/>
          </a:xfrm>
        </p:grpSpPr>
        <p:sp>
          <p:nvSpPr>
            <p:cNvPr id="6" name="Freeform 6">
              <a:extLst>
                <a:ext uri="{FF2B5EF4-FFF2-40B4-BE49-F238E27FC236}">
                  <a16:creationId xmlns:a16="http://schemas.microsoft.com/office/drawing/2014/main" id="{4C2B914A-34EF-2D31-1C97-B97B51FAB4AB}"/>
                </a:ext>
              </a:extLst>
            </p:cNvPr>
            <p:cNvSpPr/>
            <p:nvPr/>
          </p:nvSpPr>
          <p:spPr>
            <a:xfrm>
              <a:off x="0" y="0"/>
              <a:ext cx="1938242" cy="657219"/>
            </a:xfrm>
            <a:custGeom>
              <a:avLst/>
              <a:gdLst/>
              <a:ahLst/>
              <a:cxnLst/>
              <a:rect l="l" t="t" r="r" b="b"/>
              <a:pathLst>
                <a:path w="1938242" h="657219">
                  <a:moveTo>
                    <a:pt x="1735042" y="0"/>
                  </a:moveTo>
                  <a:lnTo>
                    <a:pt x="0" y="0"/>
                  </a:lnTo>
                  <a:lnTo>
                    <a:pt x="0" y="657219"/>
                  </a:lnTo>
                  <a:lnTo>
                    <a:pt x="1735042" y="657219"/>
                  </a:lnTo>
                  <a:lnTo>
                    <a:pt x="1938242" y="328610"/>
                  </a:lnTo>
                  <a:lnTo>
                    <a:pt x="1735042" y="0"/>
                  </a:lnTo>
                  <a:close/>
                </a:path>
              </a:pathLst>
            </a:custGeom>
            <a:solidFill>
              <a:srgbClr val="1F2652"/>
            </a:solidFill>
          </p:spPr>
          <p:txBody>
            <a:bodyPr/>
            <a:lstStyle/>
            <a:p>
              <a:endParaRPr lang="en-GB"/>
            </a:p>
          </p:txBody>
        </p:sp>
        <p:sp>
          <p:nvSpPr>
            <p:cNvPr id="7" name="TextBox 7">
              <a:extLst>
                <a:ext uri="{FF2B5EF4-FFF2-40B4-BE49-F238E27FC236}">
                  <a16:creationId xmlns:a16="http://schemas.microsoft.com/office/drawing/2014/main" id="{8FC6AA54-FE78-4C30-00C7-58C5D9A9057D}"/>
                </a:ext>
              </a:extLst>
            </p:cNvPr>
            <p:cNvSpPr txBox="1"/>
            <p:nvPr/>
          </p:nvSpPr>
          <p:spPr>
            <a:xfrm>
              <a:off x="0" y="-47625"/>
              <a:ext cx="1823942" cy="704844"/>
            </a:xfrm>
            <a:prstGeom prst="rect">
              <a:avLst/>
            </a:prstGeom>
          </p:spPr>
          <p:txBody>
            <a:bodyPr lIns="50800" tIns="50800" rIns="50800" bIns="50800" rtlCol="0" anchor="ctr"/>
            <a:lstStyle/>
            <a:p>
              <a:pPr algn="ctr">
                <a:lnSpc>
                  <a:spcPts val="2078"/>
                </a:lnSpc>
              </a:pPr>
              <a:endParaRPr/>
            </a:p>
          </p:txBody>
        </p:sp>
      </p:grpSp>
      <p:grpSp>
        <p:nvGrpSpPr>
          <p:cNvPr id="8" name="Group 8">
            <a:extLst>
              <a:ext uri="{FF2B5EF4-FFF2-40B4-BE49-F238E27FC236}">
                <a16:creationId xmlns:a16="http://schemas.microsoft.com/office/drawing/2014/main" id="{2A15D231-AF9A-5648-6965-A86072041300}"/>
              </a:ext>
            </a:extLst>
          </p:cNvPr>
          <p:cNvGrpSpPr/>
          <p:nvPr/>
        </p:nvGrpSpPr>
        <p:grpSpPr>
          <a:xfrm>
            <a:off x="-2887163" y="8585899"/>
            <a:ext cx="12031163" cy="3903999"/>
            <a:chOff x="0" y="0"/>
            <a:chExt cx="2196635" cy="712787"/>
          </a:xfrm>
        </p:grpSpPr>
        <p:sp>
          <p:nvSpPr>
            <p:cNvPr id="9" name="Freeform 9">
              <a:extLst>
                <a:ext uri="{FF2B5EF4-FFF2-40B4-BE49-F238E27FC236}">
                  <a16:creationId xmlns:a16="http://schemas.microsoft.com/office/drawing/2014/main" id="{C7781E93-A1C2-889E-F462-14AA9FFD0FA7}"/>
                </a:ext>
              </a:extLst>
            </p:cNvPr>
            <p:cNvSpPr/>
            <p:nvPr/>
          </p:nvSpPr>
          <p:spPr>
            <a:xfrm>
              <a:off x="0" y="0"/>
              <a:ext cx="2196635" cy="712787"/>
            </a:xfrm>
            <a:custGeom>
              <a:avLst/>
              <a:gdLst/>
              <a:ahLst/>
              <a:cxnLst/>
              <a:rect l="l" t="t" r="r" b="b"/>
              <a:pathLst>
                <a:path w="2196635" h="712787">
                  <a:moveTo>
                    <a:pt x="1993435" y="0"/>
                  </a:moveTo>
                  <a:lnTo>
                    <a:pt x="0" y="0"/>
                  </a:lnTo>
                  <a:lnTo>
                    <a:pt x="0" y="712787"/>
                  </a:lnTo>
                  <a:lnTo>
                    <a:pt x="1993435" y="712787"/>
                  </a:lnTo>
                  <a:lnTo>
                    <a:pt x="2196635" y="356394"/>
                  </a:lnTo>
                  <a:lnTo>
                    <a:pt x="1993435" y="0"/>
                  </a:lnTo>
                  <a:close/>
                </a:path>
              </a:pathLst>
            </a:custGeom>
            <a:solidFill>
              <a:srgbClr val="1F2652"/>
            </a:solidFill>
          </p:spPr>
          <p:txBody>
            <a:bodyPr/>
            <a:lstStyle/>
            <a:p>
              <a:endParaRPr lang="en-GB"/>
            </a:p>
          </p:txBody>
        </p:sp>
        <p:sp>
          <p:nvSpPr>
            <p:cNvPr id="10" name="TextBox 10">
              <a:extLst>
                <a:ext uri="{FF2B5EF4-FFF2-40B4-BE49-F238E27FC236}">
                  <a16:creationId xmlns:a16="http://schemas.microsoft.com/office/drawing/2014/main" id="{8FB28AC0-1B40-37B2-663C-0462E93F7E96}"/>
                </a:ext>
              </a:extLst>
            </p:cNvPr>
            <p:cNvSpPr txBox="1"/>
            <p:nvPr/>
          </p:nvSpPr>
          <p:spPr>
            <a:xfrm>
              <a:off x="0" y="-47625"/>
              <a:ext cx="2082335" cy="760412"/>
            </a:xfrm>
            <a:prstGeom prst="rect">
              <a:avLst/>
            </a:prstGeom>
          </p:spPr>
          <p:txBody>
            <a:bodyPr lIns="50800" tIns="50800" rIns="50800" bIns="50800" rtlCol="0" anchor="ctr"/>
            <a:lstStyle/>
            <a:p>
              <a:pPr algn="ctr">
                <a:lnSpc>
                  <a:spcPts val="2078"/>
                </a:lnSpc>
              </a:pPr>
              <a:endParaRPr/>
            </a:p>
          </p:txBody>
        </p:sp>
      </p:grpSp>
      <p:grpSp>
        <p:nvGrpSpPr>
          <p:cNvPr id="11" name="Group 11">
            <a:extLst>
              <a:ext uri="{FF2B5EF4-FFF2-40B4-BE49-F238E27FC236}">
                <a16:creationId xmlns:a16="http://schemas.microsoft.com/office/drawing/2014/main" id="{3D194C7E-DAB0-5FCD-D7BB-E9B541FFCCA6}"/>
              </a:ext>
            </a:extLst>
          </p:cNvPr>
          <p:cNvGrpSpPr/>
          <p:nvPr/>
        </p:nvGrpSpPr>
        <p:grpSpPr>
          <a:xfrm rot="-10800000">
            <a:off x="8824430" y="8585899"/>
            <a:ext cx="10555180" cy="3402202"/>
            <a:chOff x="0" y="0"/>
            <a:chExt cx="1432681" cy="461789"/>
          </a:xfrm>
        </p:grpSpPr>
        <p:sp>
          <p:nvSpPr>
            <p:cNvPr id="12" name="Freeform 12">
              <a:extLst>
                <a:ext uri="{FF2B5EF4-FFF2-40B4-BE49-F238E27FC236}">
                  <a16:creationId xmlns:a16="http://schemas.microsoft.com/office/drawing/2014/main" id="{5FAF1034-4B24-CDDB-2103-FD830399778C}"/>
                </a:ext>
              </a:extLst>
            </p:cNvPr>
            <p:cNvSpPr/>
            <p:nvPr/>
          </p:nvSpPr>
          <p:spPr>
            <a:xfrm>
              <a:off x="0" y="0"/>
              <a:ext cx="1432681" cy="461789"/>
            </a:xfrm>
            <a:custGeom>
              <a:avLst/>
              <a:gdLst/>
              <a:ahLst/>
              <a:cxnLst/>
              <a:rect l="l" t="t" r="r" b="b"/>
              <a:pathLst>
                <a:path w="1432681" h="461789">
                  <a:moveTo>
                    <a:pt x="1229481" y="0"/>
                  </a:moveTo>
                  <a:lnTo>
                    <a:pt x="0" y="0"/>
                  </a:lnTo>
                  <a:lnTo>
                    <a:pt x="0" y="461789"/>
                  </a:lnTo>
                  <a:lnTo>
                    <a:pt x="1229481" y="461789"/>
                  </a:lnTo>
                  <a:lnTo>
                    <a:pt x="1432681" y="230895"/>
                  </a:lnTo>
                  <a:lnTo>
                    <a:pt x="1229481" y="0"/>
                  </a:lnTo>
                  <a:close/>
                </a:path>
              </a:pathLst>
            </a:custGeom>
            <a:solidFill>
              <a:srgbClr val="2B7D60"/>
            </a:solidFill>
          </p:spPr>
          <p:txBody>
            <a:bodyPr/>
            <a:lstStyle/>
            <a:p>
              <a:endParaRPr lang="en-GB"/>
            </a:p>
          </p:txBody>
        </p:sp>
        <p:sp>
          <p:nvSpPr>
            <p:cNvPr id="13" name="TextBox 13">
              <a:extLst>
                <a:ext uri="{FF2B5EF4-FFF2-40B4-BE49-F238E27FC236}">
                  <a16:creationId xmlns:a16="http://schemas.microsoft.com/office/drawing/2014/main" id="{39A7009E-0756-C855-DFD9-950F2466195D}"/>
                </a:ext>
              </a:extLst>
            </p:cNvPr>
            <p:cNvSpPr txBox="1"/>
            <p:nvPr/>
          </p:nvSpPr>
          <p:spPr>
            <a:xfrm>
              <a:off x="0" y="-47625"/>
              <a:ext cx="1318381" cy="509414"/>
            </a:xfrm>
            <a:prstGeom prst="rect">
              <a:avLst/>
            </a:prstGeom>
          </p:spPr>
          <p:txBody>
            <a:bodyPr lIns="43188" tIns="43188" rIns="43188" bIns="43188" rtlCol="0" anchor="ctr"/>
            <a:lstStyle/>
            <a:p>
              <a:pPr algn="ctr">
                <a:lnSpc>
                  <a:spcPts val="1767"/>
                </a:lnSpc>
              </a:pPr>
              <a:endParaRPr/>
            </a:p>
          </p:txBody>
        </p:sp>
      </p:grpSp>
      <p:sp>
        <p:nvSpPr>
          <p:cNvPr id="14" name="Freeform 14">
            <a:extLst>
              <a:ext uri="{FF2B5EF4-FFF2-40B4-BE49-F238E27FC236}">
                <a16:creationId xmlns:a16="http://schemas.microsoft.com/office/drawing/2014/main" id="{4790D11C-A04E-7C65-B560-2FC5F0A3DF54}"/>
              </a:ext>
            </a:extLst>
          </p:cNvPr>
          <p:cNvSpPr/>
          <p:nvPr/>
        </p:nvSpPr>
        <p:spPr>
          <a:xfrm>
            <a:off x="7855650" y="7890821"/>
            <a:ext cx="2481455" cy="2434279"/>
          </a:xfrm>
          <a:custGeom>
            <a:avLst/>
            <a:gdLst/>
            <a:ahLst/>
            <a:cxnLst/>
            <a:rect l="l" t="t" r="r" b="b"/>
            <a:pathLst>
              <a:path w="1771443" h="1799824">
                <a:moveTo>
                  <a:pt x="0" y="0"/>
                </a:moveTo>
                <a:lnTo>
                  <a:pt x="1771443" y="0"/>
                </a:lnTo>
                <a:lnTo>
                  <a:pt x="1771443" y="1799824"/>
                </a:lnTo>
                <a:lnTo>
                  <a:pt x="0" y="1799824"/>
                </a:lnTo>
                <a:lnTo>
                  <a:pt x="0" y="0"/>
                </a:lnTo>
                <a:close/>
              </a:path>
            </a:pathLst>
          </a:custGeom>
          <a:blipFill>
            <a:blip r:embed="rId2"/>
            <a:stretch>
              <a:fillRect/>
            </a:stretch>
          </a:blipFill>
          <a:ln cap="sq">
            <a:noFill/>
            <a:prstDash val="solid"/>
            <a:miter/>
          </a:ln>
        </p:spPr>
        <p:txBody>
          <a:bodyPr/>
          <a:lstStyle/>
          <a:p>
            <a:endParaRPr lang="en-GB"/>
          </a:p>
        </p:txBody>
      </p:sp>
      <p:sp>
        <p:nvSpPr>
          <p:cNvPr id="16" name="TextBox 16">
            <a:extLst>
              <a:ext uri="{FF2B5EF4-FFF2-40B4-BE49-F238E27FC236}">
                <a16:creationId xmlns:a16="http://schemas.microsoft.com/office/drawing/2014/main" id="{A7B3D066-7C6B-153E-018D-8BA72023F0F5}"/>
              </a:ext>
            </a:extLst>
          </p:cNvPr>
          <p:cNvSpPr txBox="1"/>
          <p:nvPr/>
        </p:nvSpPr>
        <p:spPr>
          <a:xfrm>
            <a:off x="-1137615" y="814880"/>
            <a:ext cx="9906000" cy="1253292"/>
          </a:xfrm>
          <a:prstGeom prst="rect">
            <a:avLst/>
          </a:prstGeom>
        </p:spPr>
        <p:txBody>
          <a:bodyPr wrap="square" lIns="0" tIns="0" rIns="0" bIns="0" rtlCol="0" anchor="t">
            <a:spAutoFit/>
          </a:bodyPr>
          <a:lstStyle/>
          <a:p>
            <a:pPr algn="ctr">
              <a:lnSpc>
                <a:spcPts val="9606"/>
              </a:lnSpc>
              <a:spcBef>
                <a:spcPct val="0"/>
              </a:spcBef>
            </a:pPr>
            <a:r>
              <a:rPr lang="en-US" sz="8000">
                <a:solidFill>
                  <a:schemeClr val="bg1"/>
                </a:solidFill>
                <a:latin typeface="Mont"/>
                <a:ea typeface="Mont"/>
                <a:cs typeface="Mont"/>
                <a:sym typeface="Mont"/>
              </a:rPr>
              <a:t>Our Classroom</a:t>
            </a:r>
          </a:p>
        </p:txBody>
      </p:sp>
      <p:pic>
        <p:nvPicPr>
          <p:cNvPr id="18" name="Picture 17">
            <a:extLst>
              <a:ext uri="{FF2B5EF4-FFF2-40B4-BE49-F238E27FC236}">
                <a16:creationId xmlns:a16="http://schemas.microsoft.com/office/drawing/2014/main" id="{ACEFB625-DC54-4066-BFB8-5CE2C618C0FB}"/>
              </a:ext>
            </a:extLst>
          </p:cNvPr>
          <p:cNvPicPr>
            <a:picLocks noChangeAspect="1"/>
          </p:cNvPicPr>
          <p:nvPr/>
        </p:nvPicPr>
        <p:blipFill>
          <a:blip r:embed="rId3"/>
          <a:stretch>
            <a:fillRect/>
          </a:stretch>
        </p:blipFill>
        <p:spPr>
          <a:xfrm>
            <a:off x="-393766" y="1912890"/>
            <a:ext cx="8418301" cy="6133213"/>
          </a:xfrm>
          <a:prstGeom prst="rect">
            <a:avLst/>
          </a:prstGeom>
        </p:spPr>
      </p:pic>
      <p:pic>
        <p:nvPicPr>
          <p:cNvPr id="20" name="Picture 19">
            <a:extLst>
              <a:ext uri="{FF2B5EF4-FFF2-40B4-BE49-F238E27FC236}">
                <a16:creationId xmlns:a16="http://schemas.microsoft.com/office/drawing/2014/main" id="{28E81766-B961-45B0-A323-9AA249F55D2C}"/>
              </a:ext>
            </a:extLst>
          </p:cNvPr>
          <p:cNvPicPr>
            <a:picLocks noChangeAspect="1"/>
          </p:cNvPicPr>
          <p:nvPr/>
        </p:nvPicPr>
        <p:blipFill>
          <a:blip r:embed="rId4"/>
          <a:stretch>
            <a:fillRect/>
          </a:stretch>
        </p:blipFill>
        <p:spPr>
          <a:xfrm>
            <a:off x="9144000" y="1799823"/>
            <a:ext cx="9037408" cy="5966273"/>
          </a:xfrm>
          <a:prstGeom prst="rect">
            <a:avLst/>
          </a:prstGeom>
        </p:spPr>
      </p:pic>
    </p:spTree>
    <p:extLst>
      <p:ext uri="{BB962C8B-B14F-4D97-AF65-F5344CB8AC3E}">
        <p14:creationId xmlns:p14="http://schemas.microsoft.com/office/powerpoint/2010/main" val="1930081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BB659-38E9-475F-0BDA-81F9F21B390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ADF99B4-5256-C012-B54C-E2F4D6325B15}"/>
              </a:ext>
            </a:extLst>
          </p:cNvPr>
          <p:cNvGrpSpPr/>
          <p:nvPr/>
        </p:nvGrpSpPr>
        <p:grpSpPr>
          <a:xfrm rot="-10800000">
            <a:off x="8728942" y="-1717297"/>
            <a:ext cx="10555180" cy="3434594"/>
            <a:chOff x="0" y="0"/>
            <a:chExt cx="1432681" cy="466186"/>
          </a:xfrm>
        </p:grpSpPr>
        <p:sp>
          <p:nvSpPr>
            <p:cNvPr id="3" name="Freeform 3">
              <a:extLst>
                <a:ext uri="{FF2B5EF4-FFF2-40B4-BE49-F238E27FC236}">
                  <a16:creationId xmlns:a16="http://schemas.microsoft.com/office/drawing/2014/main" id="{49601444-8F8E-396A-000D-83232E3BD7F3}"/>
                </a:ext>
              </a:extLst>
            </p:cNvPr>
            <p:cNvSpPr/>
            <p:nvPr/>
          </p:nvSpPr>
          <p:spPr>
            <a:xfrm>
              <a:off x="0" y="0"/>
              <a:ext cx="1432681" cy="466186"/>
            </a:xfrm>
            <a:custGeom>
              <a:avLst/>
              <a:gdLst/>
              <a:ahLst/>
              <a:cxnLst/>
              <a:rect l="l" t="t" r="r" b="b"/>
              <a:pathLst>
                <a:path w="1432681" h="466186">
                  <a:moveTo>
                    <a:pt x="1229481" y="0"/>
                  </a:moveTo>
                  <a:lnTo>
                    <a:pt x="0" y="0"/>
                  </a:lnTo>
                  <a:lnTo>
                    <a:pt x="0" y="466186"/>
                  </a:lnTo>
                  <a:lnTo>
                    <a:pt x="1229481" y="466186"/>
                  </a:lnTo>
                  <a:lnTo>
                    <a:pt x="1432681" y="233093"/>
                  </a:lnTo>
                  <a:lnTo>
                    <a:pt x="1229481" y="0"/>
                  </a:lnTo>
                  <a:close/>
                </a:path>
              </a:pathLst>
            </a:custGeom>
            <a:solidFill>
              <a:srgbClr val="2B7D60"/>
            </a:solidFill>
          </p:spPr>
          <p:txBody>
            <a:bodyPr/>
            <a:lstStyle/>
            <a:p>
              <a:endParaRPr lang="en-GB"/>
            </a:p>
          </p:txBody>
        </p:sp>
        <p:sp>
          <p:nvSpPr>
            <p:cNvPr id="4" name="TextBox 4">
              <a:extLst>
                <a:ext uri="{FF2B5EF4-FFF2-40B4-BE49-F238E27FC236}">
                  <a16:creationId xmlns:a16="http://schemas.microsoft.com/office/drawing/2014/main" id="{713AFADE-3FC5-7953-6457-F154381E1C0C}"/>
                </a:ext>
              </a:extLst>
            </p:cNvPr>
            <p:cNvSpPr txBox="1"/>
            <p:nvPr/>
          </p:nvSpPr>
          <p:spPr>
            <a:xfrm>
              <a:off x="0" y="-47625"/>
              <a:ext cx="1318381" cy="513811"/>
            </a:xfrm>
            <a:prstGeom prst="rect">
              <a:avLst/>
            </a:prstGeom>
          </p:spPr>
          <p:txBody>
            <a:bodyPr lIns="43188" tIns="43188" rIns="43188" bIns="43188" rtlCol="0" anchor="ctr"/>
            <a:lstStyle/>
            <a:p>
              <a:pPr algn="ctr">
                <a:lnSpc>
                  <a:spcPts val="1767"/>
                </a:lnSpc>
              </a:pPr>
              <a:endParaRPr/>
            </a:p>
          </p:txBody>
        </p:sp>
      </p:grpSp>
      <p:grpSp>
        <p:nvGrpSpPr>
          <p:cNvPr id="5" name="Group 5">
            <a:extLst>
              <a:ext uri="{FF2B5EF4-FFF2-40B4-BE49-F238E27FC236}">
                <a16:creationId xmlns:a16="http://schemas.microsoft.com/office/drawing/2014/main" id="{28026909-232C-5937-FA38-6A3D1805F9F9}"/>
              </a:ext>
            </a:extLst>
          </p:cNvPr>
          <p:cNvGrpSpPr/>
          <p:nvPr/>
        </p:nvGrpSpPr>
        <p:grpSpPr>
          <a:xfrm>
            <a:off x="-1492578" y="-1799824"/>
            <a:ext cx="10615926" cy="3599647"/>
            <a:chOff x="0" y="0"/>
            <a:chExt cx="1938242" cy="657219"/>
          </a:xfrm>
        </p:grpSpPr>
        <p:sp>
          <p:nvSpPr>
            <p:cNvPr id="6" name="Freeform 6">
              <a:extLst>
                <a:ext uri="{FF2B5EF4-FFF2-40B4-BE49-F238E27FC236}">
                  <a16:creationId xmlns:a16="http://schemas.microsoft.com/office/drawing/2014/main" id="{764A0E85-9EF0-C1C0-8E43-99568E29AF8E}"/>
                </a:ext>
              </a:extLst>
            </p:cNvPr>
            <p:cNvSpPr/>
            <p:nvPr/>
          </p:nvSpPr>
          <p:spPr>
            <a:xfrm>
              <a:off x="0" y="0"/>
              <a:ext cx="1938242" cy="657219"/>
            </a:xfrm>
            <a:custGeom>
              <a:avLst/>
              <a:gdLst/>
              <a:ahLst/>
              <a:cxnLst/>
              <a:rect l="l" t="t" r="r" b="b"/>
              <a:pathLst>
                <a:path w="1938242" h="657219">
                  <a:moveTo>
                    <a:pt x="1735042" y="0"/>
                  </a:moveTo>
                  <a:lnTo>
                    <a:pt x="0" y="0"/>
                  </a:lnTo>
                  <a:lnTo>
                    <a:pt x="0" y="657219"/>
                  </a:lnTo>
                  <a:lnTo>
                    <a:pt x="1735042" y="657219"/>
                  </a:lnTo>
                  <a:lnTo>
                    <a:pt x="1938242" y="328610"/>
                  </a:lnTo>
                  <a:lnTo>
                    <a:pt x="1735042" y="0"/>
                  </a:lnTo>
                  <a:close/>
                </a:path>
              </a:pathLst>
            </a:custGeom>
            <a:solidFill>
              <a:srgbClr val="1F2652"/>
            </a:solidFill>
          </p:spPr>
          <p:txBody>
            <a:bodyPr/>
            <a:lstStyle/>
            <a:p>
              <a:endParaRPr lang="en-GB"/>
            </a:p>
          </p:txBody>
        </p:sp>
        <p:sp>
          <p:nvSpPr>
            <p:cNvPr id="7" name="TextBox 7">
              <a:extLst>
                <a:ext uri="{FF2B5EF4-FFF2-40B4-BE49-F238E27FC236}">
                  <a16:creationId xmlns:a16="http://schemas.microsoft.com/office/drawing/2014/main" id="{837DFB8F-D0FB-DD35-8D13-72CC3990DF2F}"/>
                </a:ext>
              </a:extLst>
            </p:cNvPr>
            <p:cNvSpPr txBox="1"/>
            <p:nvPr/>
          </p:nvSpPr>
          <p:spPr>
            <a:xfrm>
              <a:off x="0" y="-47625"/>
              <a:ext cx="1823942" cy="704844"/>
            </a:xfrm>
            <a:prstGeom prst="rect">
              <a:avLst/>
            </a:prstGeom>
          </p:spPr>
          <p:txBody>
            <a:bodyPr lIns="50800" tIns="50800" rIns="50800" bIns="50800" rtlCol="0" anchor="ctr"/>
            <a:lstStyle/>
            <a:p>
              <a:pPr algn="ctr">
                <a:lnSpc>
                  <a:spcPts val="2078"/>
                </a:lnSpc>
              </a:pPr>
              <a:endParaRPr/>
            </a:p>
          </p:txBody>
        </p:sp>
      </p:grpSp>
      <p:grpSp>
        <p:nvGrpSpPr>
          <p:cNvPr id="8" name="Group 8">
            <a:extLst>
              <a:ext uri="{FF2B5EF4-FFF2-40B4-BE49-F238E27FC236}">
                <a16:creationId xmlns:a16="http://schemas.microsoft.com/office/drawing/2014/main" id="{3B9547E0-6A34-21AA-2918-8AA62E1F2125}"/>
              </a:ext>
            </a:extLst>
          </p:cNvPr>
          <p:cNvGrpSpPr/>
          <p:nvPr/>
        </p:nvGrpSpPr>
        <p:grpSpPr>
          <a:xfrm>
            <a:off x="-2887163" y="8585899"/>
            <a:ext cx="12031163" cy="3903999"/>
            <a:chOff x="0" y="0"/>
            <a:chExt cx="2196635" cy="712787"/>
          </a:xfrm>
        </p:grpSpPr>
        <p:sp>
          <p:nvSpPr>
            <p:cNvPr id="9" name="Freeform 9">
              <a:extLst>
                <a:ext uri="{FF2B5EF4-FFF2-40B4-BE49-F238E27FC236}">
                  <a16:creationId xmlns:a16="http://schemas.microsoft.com/office/drawing/2014/main" id="{1304DE92-94E8-9060-4984-46F26E8527E9}"/>
                </a:ext>
              </a:extLst>
            </p:cNvPr>
            <p:cNvSpPr/>
            <p:nvPr/>
          </p:nvSpPr>
          <p:spPr>
            <a:xfrm>
              <a:off x="0" y="0"/>
              <a:ext cx="2196635" cy="712787"/>
            </a:xfrm>
            <a:custGeom>
              <a:avLst/>
              <a:gdLst/>
              <a:ahLst/>
              <a:cxnLst/>
              <a:rect l="l" t="t" r="r" b="b"/>
              <a:pathLst>
                <a:path w="2196635" h="712787">
                  <a:moveTo>
                    <a:pt x="1993435" y="0"/>
                  </a:moveTo>
                  <a:lnTo>
                    <a:pt x="0" y="0"/>
                  </a:lnTo>
                  <a:lnTo>
                    <a:pt x="0" y="712787"/>
                  </a:lnTo>
                  <a:lnTo>
                    <a:pt x="1993435" y="712787"/>
                  </a:lnTo>
                  <a:lnTo>
                    <a:pt x="2196635" y="356394"/>
                  </a:lnTo>
                  <a:lnTo>
                    <a:pt x="1993435" y="0"/>
                  </a:lnTo>
                  <a:close/>
                </a:path>
              </a:pathLst>
            </a:custGeom>
            <a:solidFill>
              <a:srgbClr val="1F2652"/>
            </a:solidFill>
          </p:spPr>
          <p:txBody>
            <a:bodyPr/>
            <a:lstStyle/>
            <a:p>
              <a:endParaRPr lang="en-GB"/>
            </a:p>
          </p:txBody>
        </p:sp>
        <p:sp>
          <p:nvSpPr>
            <p:cNvPr id="10" name="TextBox 10">
              <a:extLst>
                <a:ext uri="{FF2B5EF4-FFF2-40B4-BE49-F238E27FC236}">
                  <a16:creationId xmlns:a16="http://schemas.microsoft.com/office/drawing/2014/main" id="{FAD0F637-D7B1-7BD7-2D7F-F2E799DA5BE0}"/>
                </a:ext>
              </a:extLst>
            </p:cNvPr>
            <p:cNvSpPr txBox="1"/>
            <p:nvPr/>
          </p:nvSpPr>
          <p:spPr>
            <a:xfrm>
              <a:off x="0" y="-47625"/>
              <a:ext cx="2082335" cy="760412"/>
            </a:xfrm>
            <a:prstGeom prst="rect">
              <a:avLst/>
            </a:prstGeom>
          </p:spPr>
          <p:txBody>
            <a:bodyPr lIns="50800" tIns="50800" rIns="50800" bIns="50800" rtlCol="0" anchor="ctr"/>
            <a:lstStyle/>
            <a:p>
              <a:pPr algn="ctr">
                <a:lnSpc>
                  <a:spcPts val="2078"/>
                </a:lnSpc>
              </a:pPr>
              <a:endParaRPr/>
            </a:p>
          </p:txBody>
        </p:sp>
      </p:grpSp>
      <p:grpSp>
        <p:nvGrpSpPr>
          <p:cNvPr id="11" name="Group 11">
            <a:extLst>
              <a:ext uri="{FF2B5EF4-FFF2-40B4-BE49-F238E27FC236}">
                <a16:creationId xmlns:a16="http://schemas.microsoft.com/office/drawing/2014/main" id="{A2EA37F9-D20D-CB3A-7CE0-FC566E14921E}"/>
              </a:ext>
            </a:extLst>
          </p:cNvPr>
          <p:cNvGrpSpPr/>
          <p:nvPr/>
        </p:nvGrpSpPr>
        <p:grpSpPr>
          <a:xfrm rot="-10800000">
            <a:off x="8824430" y="8585899"/>
            <a:ext cx="10555180" cy="3402202"/>
            <a:chOff x="0" y="0"/>
            <a:chExt cx="1432681" cy="461789"/>
          </a:xfrm>
        </p:grpSpPr>
        <p:sp>
          <p:nvSpPr>
            <p:cNvPr id="12" name="Freeform 12">
              <a:extLst>
                <a:ext uri="{FF2B5EF4-FFF2-40B4-BE49-F238E27FC236}">
                  <a16:creationId xmlns:a16="http://schemas.microsoft.com/office/drawing/2014/main" id="{67528340-AA23-6B8D-2512-1A61A7F09F7C}"/>
                </a:ext>
              </a:extLst>
            </p:cNvPr>
            <p:cNvSpPr/>
            <p:nvPr/>
          </p:nvSpPr>
          <p:spPr>
            <a:xfrm>
              <a:off x="0" y="0"/>
              <a:ext cx="1432681" cy="461789"/>
            </a:xfrm>
            <a:custGeom>
              <a:avLst/>
              <a:gdLst/>
              <a:ahLst/>
              <a:cxnLst/>
              <a:rect l="l" t="t" r="r" b="b"/>
              <a:pathLst>
                <a:path w="1432681" h="461789">
                  <a:moveTo>
                    <a:pt x="1229481" y="0"/>
                  </a:moveTo>
                  <a:lnTo>
                    <a:pt x="0" y="0"/>
                  </a:lnTo>
                  <a:lnTo>
                    <a:pt x="0" y="461789"/>
                  </a:lnTo>
                  <a:lnTo>
                    <a:pt x="1229481" y="461789"/>
                  </a:lnTo>
                  <a:lnTo>
                    <a:pt x="1432681" y="230895"/>
                  </a:lnTo>
                  <a:lnTo>
                    <a:pt x="1229481" y="0"/>
                  </a:lnTo>
                  <a:close/>
                </a:path>
              </a:pathLst>
            </a:custGeom>
            <a:solidFill>
              <a:srgbClr val="2B7D60"/>
            </a:solidFill>
          </p:spPr>
          <p:txBody>
            <a:bodyPr/>
            <a:lstStyle/>
            <a:p>
              <a:endParaRPr lang="en-GB"/>
            </a:p>
          </p:txBody>
        </p:sp>
        <p:sp>
          <p:nvSpPr>
            <p:cNvPr id="13" name="TextBox 13">
              <a:extLst>
                <a:ext uri="{FF2B5EF4-FFF2-40B4-BE49-F238E27FC236}">
                  <a16:creationId xmlns:a16="http://schemas.microsoft.com/office/drawing/2014/main" id="{4629BD81-BFA5-5EE8-E070-9600760E9767}"/>
                </a:ext>
              </a:extLst>
            </p:cNvPr>
            <p:cNvSpPr txBox="1"/>
            <p:nvPr/>
          </p:nvSpPr>
          <p:spPr>
            <a:xfrm>
              <a:off x="0" y="-47625"/>
              <a:ext cx="1318381" cy="509414"/>
            </a:xfrm>
            <a:prstGeom prst="rect">
              <a:avLst/>
            </a:prstGeom>
          </p:spPr>
          <p:txBody>
            <a:bodyPr lIns="43188" tIns="43188" rIns="43188" bIns="43188" rtlCol="0" anchor="ctr"/>
            <a:lstStyle/>
            <a:p>
              <a:pPr algn="ctr">
                <a:lnSpc>
                  <a:spcPts val="1767"/>
                </a:lnSpc>
              </a:pPr>
              <a:endParaRPr/>
            </a:p>
          </p:txBody>
        </p:sp>
      </p:grpSp>
      <p:sp>
        <p:nvSpPr>
          <p:cNvPr id="14" name="Freeform 14">
            <a:extLst>
              <a:ext uri="{FF2B5EF4-FFF2-40B4-BE49-F238E27FC236}">
                <a16:creationId xmlns:a16="http://schemas.microsoft.com/office/drawing/2014/main" id="{9A5267F9-D0DF-FCE2-7C8F-89D6F184872F}"/>
              </a:ext>
            </a:extLst>
          </p:cNvPr>
          <p:cNvSpPr/>
          <p:nvPr/>
        </p:nvSpPr>
        <p:spPr>
          <a:xfrm>
            <a:off x="7855650" y="7890821"/>
            <a:ext cx="2481455" cy="2434279"/>
          </a:xfrm>
          <a:custGeom>
            <a:avLst/>
            <a:gdLst/>
            <a:ahLst/>
            <a:cxnLst/>
            <a:rect l="l" t="t" r="r" b="b"/>
            <a:pathLst>
              <a:path w="1771443" h="1799824">
                <a:moveTo>
                  <a:pt x="0" y="0"/>
                </a:moveTo>
                <a:lnTo>
                  <a:pt x="1771443" y="0"/>
                </a:lnTo>
                <a:lnTo>
                  <a:pt x="1771443" y="1799824"/>
                </a:lnTo>
                <a:lnTo>
                  <a:pt x="0" y="1799824"/>
                </a:lnTo>
                <a:lnTo>
                  <a:pt x="0" y="0"/>
                </a:lnTo>
                <a:close/>
              </a:path>
            </a:pathLst>
          </a:custGeom>
          <a:blipFill>
            <a:blip r:embed="rId2"/>
            <a:stretch>
              <a:fillRect/>
            </a:stretch>
          </a:blipFill>
          <a:ln cap="sq">
            <a:noFill/>
            <a:prstDash val="solid"/>
            <a:miter/>
          </a:ln>
        </p:spPr>
        <p:txBody>
          <a:bodyPr/>
          <a:lstStyle/>
          <a:p>
            <a:endParaRPr lang="en-GB"/>
          </a:p>
        </p:txBody>
      </p:sp>
      <p:sp>
        <p:nvSpPr>
          <p:cNvPr id="16" name="TextBox 16">
            <a:extLst>
              <a:ext uri="{FF2B5EF4-FFF2-40B4-BE49-F238E27FC236}">
                <a16:creationId xmlns:a16="http://schemas.microsoft.com/office/drawing/2014/main" id="{43640E9D-C288-A21F-3DF1-99A18C316AB5}"/>
              </a:ext>
            </a:extLst>
          </p:cNvPr>
          <p:cNvSpPr txBox="1"/>
          <p:nvPr/>
        </p:nvSpPr>
        <p:spPr>
          <a:xfrm>
            <a:off x="-1605699" y="825652"/>
            <a:ext cx="9906000" cy="1253292"/>
          </a:xfrm>
          <a:prstGeom prst="rect">
            <a:avLst/>
          </a:prstGeom>
        </p:spPr>
        <p:txBody>
          <a:bodyPr wrap="square" lIns="0" tIns="0" rIns="0" bIns="0" rtlCol="0" anchor="t">
            <a:spAutoFit/>
          </a:bodyPr>
          <a:lstStyle/>
          <a:p>
            <a:pPr algn="ctr">
              <a:lnSpc>
                <a:spcPts val="9606"/>
              </a:lnSpc>
              <a:spcBef>
                <a:spcPct val="0"/>
              </a:spcBef>
            </a:pPr>
            <a:r>
              <a:rPr lang="en-US" sz="8000">
                <a:solidFill>
                  <a:schemeClr val="bg1"/>
                </a:solidFill>
                <a:latin typeface="Mont"/>
                <a:ea typeface="Mont"/>
                <a:cs typeface="Mont"/>
                <a:sym typeface="Mont"/>
              </a:rPr>
              <a:t>Daily Routine</a:t>
            </a:r>
          </a:p>
        </p:txBody>
      </p:sp>
      <p:sp>
        <p:nvSpPr>
          <p:cNvPr id="15" name="TextBox 14">
            <a:extLst>
              <a:ext uri="{FF2B5EF4-FFF2-40B4-BE49-F238E27FC236}">
                <a16:creationId xmlns:a16="http://schemas.microsoft.com/office/drawing/2014/main" id="{5AD21A52-DE32-4A53-8D3B-2D2CE39476FA}"/>
              </a:ext>
            </a:extLst>
          </p:cNvPr>
          <p:cNvSpPr txBox="1"/>
          <p:nvPr/>
        </p:nvSpPr>
        <p:spPr>
          <a:xfrm>
            <a:off x="1909482" y="2774022"/>
            <a:ext cx="14092518" cy="5262979"/>
          </a:xfrm>
          <a:prstGeom prst="rect">
            <a:avLst/>
          </a:prstGeom>
          <a:noFill/>
        </p:spPr>
        <p:txBody>
          <a:bodyPr wrap="square" rtlCol="0">
            <a:spAutoFit/>
          </a:bodyPr>
          <a:lstStyle/>
          <a:p>
            <a:r>
              <a:rPr lang="en-GB" sz="2800" dirty="0"/>
              <a:t>8.40am School opens</a:t>
            </a:r>
          </a:p>
          <a:p>
            <a:r>
              <a:rPr lang="en-GB" sz="2800" dirty="0"/>
              <a:t>8.40 – 9.00am Morning work</a:t>
            </a:r>
          </a:p>
          <a:p>
            <a:r>
              <a:rPr lang="en-GB" sz="2800" dirty="0"/>
              <a:t>8.50am – Doors close and register is taken</a:t>
            </a:r>
          </a:p>
          <a:p>
            <a:r>
              <a:rPr lang="en-GB" sz="2800" dirty="0"/>
              <a:t>9.00 – 10.00am Lesson </a:t>
            </a:r>
          </a:p>
          <a:p>
            <a:r>
              <a:rPr lang="en-GB" sz="2800" dirty="0"/>
              <a:t>10.00 – 10.20am Assembly/Lesson</a:t>
            </a:r>
          </a:p>
          <a:p>
            <a:r>
              <a:rPr lang="en-GB" sz="2800" dirty="0"/>
              <a:t>10.20 -10.35am Playtime</a:t>
            </a:r>
          </a:p>
          <a:p>
            <a:r>
              <a:rPr lang="en-GB" sz="2800" dirty="0"/>
              <a:t>10.35 – 11.35am Lesson</a:t>
            </a:r>
          </a:p>
          <a:p>
            <a:r>
              <a:rPr lang="en-GB" sz="2800" dirty="0"/>
              <a:t>11.35 – 12.15pm Lesson</a:t>
            </a:r>
          </a:p>
          <a:p>
            <a:r>
              <a:rPr lang="en-GB" sz="2800" dirty="0"/>
              <a:t>12.15-1.15pm Lunch</a:t>
            </a:r>
          </a:p>
          <a:p>
            <a:r>
              <a:rPr lang="en-GB" sz="2800" dirty="0"/>
              <a:t>1.15 – 2.15pm Lesson</a:t>
            </a:r>
          </a:p>
          <a:p>
            <a:r>
              <a:rPr lang="en-GB" sz="2800" dirty="0"/>
              <a:t>2.15 – 3.15pm Lesson</a:t>
            </a:r>
          </a:p>
          <a:p>
            <a:r>
              <a:rPr lang="en-GB" sz="2800" dirty="0"/>
              <a:t>3.15pm Home time</a:t>
            </a:r>
            <a:endParaRPr lang="en-GB" dirty="0"/>
          </a:p>
        </p:txBody>
      </p:sp>
    </p:spTree>
    <p:extLst>
      <p:ext uri="{BB962C8B-B14F-4D97-AF65-F5344CB8AC3E}">
        <p14:creationId xmlns:p14="http://schemas.microsoft.com/office/powerpoint/2010/main" val="2014129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8CFCC-61B9-01F4-F494-C68F9C1CB76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C730274-740B-560F-B422-1326F8067B90}"/>
              </a:ext>
            </a:extLst>
          </p:cNvPr>
          <p:cNvGrpSpPr/>
          <p:nvPr/>
        </p:nvGrpSpPr>
        <p:grpSpPr>
          <a:xfrm rot="-10800000">
            <a:off x="8728942" y="-1717297"/>
            <a:ext cx="10555180" cy="3434594"/>
            <a:chOff x="0" y="0"/>
            <a:chExt cx="1432681" cy="466186"/>
          </a:xfrm>
        </p:grpSpPr>
        <p:sp>
          <p:nvSpPr>
            <p:cNvPr id="3" name="Freeform 3">
              <a:extLst>
                <a:ext uri="{FF2B5EF4-FFF2-40B4-BE49-F238E27FC236}">
                  <a16:creationId xmlns:a16="http://schemas.microsoft.com/office/drawing/2014/main" id="{84B3DBE3-1E1F-F75F-3370-D24CB7BB6E9D}"/>
                </a:ext>
              </a:extLst>
            </p:cNvPr>
            <p:cNvSpPr/>
            <p:nvPr/>
          </p:nvSpPr>
          <p:spPr>
            <a:xfrm>
              <a:off x="0" y="0"/>
              <a:ext cx="1432681" cy="466186"/>
            </a:xfrm>
            <a:custGeom>
              <a:avLst/>
              <a:gdLst/>
              <a:ahLst/>
              <a:cxnLst/>
              <a:rect l="l" t="t" r="r" b="b"/>
              <a:pathLst>
                <a:path w="1432681" h="466186">
                  <a:moveTo>
                    <a:pt x="1229481" y="0"/>
                  </a:moveTo>
                  <a:lnTo>
                    <a:pt x="0" y="0"/>
                  </a:lnTo>
                  <a:lnTo>
                    <a:pt x="0" y="466186"/>
                  </a:lnTo>
                  <a:lnTo>
                    <a:pt x="1229481" y="466186"/>
                  </a:lnTo>
                  <a:lnTo>
                    <a:pt x="1432681" y="233093"/>
                  </a:lnTo>
                  <a:lnTo>
                    <a:pt x="1229481" y="0"/>
                  </a:lnTo>
                  <a:close/>
                </a:path>
              </a:pathLst>
            </a:custGeom>
            <a:solidFill>
              <a:srgbClr val="2B7D60"/>
            </a:solidFill>
          </p:spPr>
          <p:txBody>
            <a:bodyPr/>
            <a:lstStyle/>
            <a:p>
              <a:endParaRPr lang="en-GB"/>
            </a:p>
          </p:txBody>
        </p:sp>
        <p:sp>
          <p:nvSpPr>
            <p:cNvPr id="4" name="TextBox 4">
              <a:extLst>
                <a:ext uri="{FF2B5EF4-FFF2-40B4-BE49-F238E27FC236}">
                  <a16:creationId xmlns:a16="http://schemas.microsoft.com/office/drawing/2014/main" id="{72672321-CD23-95E1-0B48-65125CC0AE28}"/>
                </a:ext>
              </a:extLst>
            </p:cNvPr>
            <p:cNvSpPr txBox="1"/>
            <p:nvPr/>
          </p:nvSpPr>
          <p:spPr>
            <a:xfrm>
              <a:off x="0" y="-47625"/>
              <a:ext cx="1318381" cy="513811"/>
            </a:xfrm>
            <a:prstGeom prst="rect">
              <a:avLst/>
            </a:prstGeom>
          </p:spPr>
          <p:txBody>
            <a:bodyPr lIns="43188" tIns="43188" rIns="43188" bIns="43188" rtlCol="0" anchor="ctr"/>
            <a:lstStyle/>
            <a:p>
              <a:pPr algn="ctr">
                <a:lnSpc>
                  <a:spcPts val="1767"/>
                </a:lnSpc>
              </a:pPr>
              <a:endParaRPr/>
            </a:p>
          </p:txBody>
        </p:sp>
      </p:grpSp>
      <p:grpSp>
        <p:nvGrpSpPr>
          <p:cNvPr id="5" name="Group 5">
            <a:extLst>
              <a:ext uri="{FF2B5EF4-FFF2-40B4-BE49-F238E27FC236}">
                <a16:creationId xmlns:a16="http://schemas.microsoft.com/office/drawing/2014/main" id="{0DA1D21A-1268-30F8-6D3E-DD3A0E27B02D}"/>
              </a:ext>
            </a:extLst>
          </p:cNvPr>
          <p:cNvGrpSpPr/>
          <p:nvPr/>
        </p:nvGrpSpPr>
        <p:grpSpPr>
          <a:xfrm>
            <a:off x="-1492578" y="-1799824"/>
            <a:ext cx="10615926" cy="3599647"/>
            <a:chOff x="0" y="0"/>
            <a:chExt cx="1938242" cy="657219"/>
          </a:xfrm>
        </p:grpSpPr>
        <p:sp>
          <p:nvSpPr>
            <p:cNvPr id="6" name="Freeform 6">
              <a:extLst>
                <a:ext uri="{FF2B5EF4-FFF2-40B4-BE49-F238E27FC236}">
                  <a16:creationId xmlns:a16="http://schemas.microsoft.com/office/drawing/2014/main" id="{EA86B349-5157-DBBE-07D7-72607E95B1E9}"/>
                </a:ext>
              </a:extLst>
            </p:cNvPr>
            <p:cNvSpPr/>
            <p:nvPr/>
          </p:nvSpPr>
          <p:spPr>
            <a:xfrm>
              <a:off x="0" y="0"/>
              <a:ext cx="1938242" cy="657219"/>
            </a:xfrm>
            <a:custGeom>
              <a:avLst/>
              <a:gdLst/>
              <a:ahLst/>
              <a:cxnLst/>
              <a:rect l="l" t="t" r="r" b="b"/>
              <a:pathLst>
                <a:path w="1938242" h="657219">
                  <a:moveTo>
                    <a:pt x="1735042" y="0"/>
                  </a:moveTo>
                  <a:lnTo>
                    <a:pt x="0" y="0"/>
                  </a:lnTo>
                  <a:lnTo>
                    <a:pt x="0" y="657219"/>
                  </a:lnTo>
                  <a:lnTo>
                    <a:pt x="1735042" y="657219"/>
                  </a:lnTo>
                  <a:lnTo>
                    <a:pt x="1938242" y="328610"/>
                  </a:lnTo>
                  <a:lnTo>
                    <a:pt x="1735042" y="0"/>
                  </a:lnTo>
                  <a:close/>
                </a:path>
              </a:pathLst>
            </a:custGeom>
            <a:solidFill>
              <a:srgbClr val="1F2652"/>
            </a:solidFill>
          </p:spPr>
          <p:txBody>
            <a:bodyPr/>
            <a:lstStyle/>
            <a:p>
              <a:endParaRPr lang="en-GB"/>
            </a:p>
          </p:txBody>
        </p:sp>
        <p:sp>
          <p:nvSpPr>
            <p:cNvPr id="7" name="TextBox 7">
              <a:extLst>
                <a:ext uri="{FF2B5EF4-FFF2-40B4-BE49-F238E27FC236}">
                  <a16:creationId xmlns:a16="http://schemas.microsoft.com/office/drawing/2014/main" id="{CDBC7683-A248-C3F4-481B-20CA02E3BBCE}"/>
                </a:ext>
              </a:extLst>
            </p:cNvPr>
            <p:cNvSpPr txBox="1"/>
            <p:nvPr/>
          </p:nvSpPr>
          <p:spPr>
            <a:xfrm>
              <a:off x="0" y="-47625"/>
              <a:ext cx="1823942" cy="704844"/>
            </a:xfrm>
            <a:prstGeom prst="rect">
              <a:avLst/>
            </a:prstGeom>
          </p:spPr>
          <p:txBody>
            <a:bodyPr lIns="50800" tIns="50800" rIns="50800" bIns="50800" rtlCol="0" anchor="ctr"/>
            <a:lstStyle/>
            <a:p>
              <a:pPr algn="ctr">
                <a:lnSpc>
                  <a:spcPts val="2078"/>
                </a:lnSpc>
              </a:pPr>
              <a:endParaRPr/>
            </a:p>
          </p:txBody>
        </p:sp>
      </p:grpSp>
      <p:grpSp>
        <p:nvGrpSpPr>
          <p:cNvPr id="8" name="Group 8">
            <a:extLst>
              <a:ext uri="{FF2B5EF4-FFF2-40B4-BE49-F238E27FC236}">
                <a16:creationId xmlns:a16="http://schemas.microsoft.com/office/drawing/2014/main" id="{2666AD14-82CC-FE7D-C75E-25777CA6AE17}"/>
              </a:ext>
            </a:extLst>
          </p:cNvPr>
          <p:cNvGrpSpPr/>
          <p:nvPr/>
        </p:nvGrpSpPr>
        <p:grpSpPr>
          <a:xfrm>
            <a:off x="-2887163" y="8585899"/>
            <a:ext cx="12031163" cy="3903999"/>
            <a:chOff x="0" y="0"/>
            <a:chExt cx="2196635" cy="712787"/>
          </a:xfrm>
        </p:grpSpPr>
        <p:sp>
          <p:nvSpPr>
            <p:cNvPr id="9" name="Freeform 9">
              <a:extLst>
                <a:ext uri="{FF2B5EF4-FFF2-40B4-BE49-F238E27FC236}">
                  <a16:creationId xmlns:a16="http://schemas.microsoft.com/office/drawing/2014/main" id="{C538639C-8292-4152-F685-3B63C343A87A}"/>
                </a:ext>
              </a:extLst>
            </p:cNvPr>
            <p:cNvSpPr/>
            <p:nvPr/>
          </p:nvSpPr>
          <p:spPr>
            <a:xfrm>
              <a:off x="0" y="0"/>
              <a:ext cx="2196635" cy="712787"/>
            </a:xfrm>
            <a:custGeom>
              <a:avLst/>
              <a:gdLst/>
              <a:ahLst/>
              <a:cxnLst/>
              <a:rect l="l" t="t" r="r" b="b"/>
              <a:pathLst>
                <a:path w="2196635" h="712787">
                  <a:moveTo>
                    <a:pt x="1993435" y="0"/>
                  </a:moveTo>
                  <a:lnTo>
                    <a:pt x="0" y="0"/>
                  </a:lnTo>
                  <a:lnTo>
                    <a:pt x="0" y="712787"/>
                  </a:lnTo>
                  <a:lnTo>
                    <a:pt x="1993435" y="712787"/>
                  </a:lnTo>
                  <a:lnTo>
                    <a:pt x="2196635" y="356394"/>
                  </a:lnTo>
                  <a:lnTo>
                    <a:pt x="1993435" y="0"/>
                  </a:lnTo>
                  <a:close/>
                </a:path>
              </a:pathLst>
            </a:custGeom>
            <a:solidFill>
              <a:srgbClr val="1F2652"/>
            </a:solidFill>
          </p:spPr>
          <p:txBody>
            <a:bodyPr/>
            <a:lstStyle/>
            <a:p>
              <a:endParaRPr lang="en-GB"/>
            </a:p>
          </p:txBody>
        </p:sp>
        <p:sp>
          <p:nvSpPr>
            <p:cNvPr id="10" name="TextBox 10">
              <a:extLst>
                <a:ext uri="{FF2B5EF4-FFF2-40B4-BE49-F238E27FC236}">
                  <a16:creationId xmlns:a16="http://schemas.microsoft.com/office/drawing/2014/main" id="{C69E0609-5FCD-E97F-AAB2-0FC4F87884A6}"/>
                </a:ext>
              </a:extLst>
            </p:cNvPr>
            <p:cNvSpPr txBox="1"/>
            <p:nvPr/>
          </p:nvSpPr>
          <p:spPr>
            <a:xfrm>
              <a:off x="0" y="-47625"/>
              <a:ext cx="2082335" cy="760412"/>
            </a:xfrm>
            <a:prstGeom prst="rect">
              <a:avLst/>
            </a:prstGeom>
          </p:spPr>
          <p:txBody>
            <a:bodyPr lIns="50800" tIns="50800" rIns="50800" bIns="50800" rtlCol="0" anchor="ctr"/>
            <a:lstStyle/>
            <a:p>
              <a:pPr algn="ctr">
                <a:lnSpc>
                  <a:spcPts val="2078"/>
                </a:lnSpc>
              </a:pPr>
              <a:endParaRPr/>
            </a:p>
          </p:txBody>
        </p:sp>
      </p:grpSp>
      <p:grpSp>
        <p:nvGrpSpPr>
          <p:cNvPr id="11" name="Group 11">
            <a:extLst>
              <a:ext uri="{FF2B5EF4-FFF2-40B4-BE49-F238E27FC236}">
                <a16:creationId xmlns:a16="http://schemas.microsoft.com/office/drawing/2014/main" id="{5E44AB4B-C4C6-B7F4-2A8F-A6DBBD23267E}"/>
              </a:ext>
            </a:extLst>
          </p:cNvPr>
          <p:cNvGrpSpPr/>
          <p:nvPr/>
        </p:nvGrpSpPr>
        <p:grpSpPr>
          <a:xfrm rot="-10800000">
            <a:off x="8824430" y="8585899"/>
            <a:ext cx="10555180" cy="3402202"/>
            <a:chOff x="0" y="0"/>
            <a:chExt cx="1432681" cy="461789"/>
          </a:xfrm>
        </p:grpSpPr>
        <p:sp>
          <p:nvSpPr>
            <p:cNvPr id="12" name="Freeform 12">
              <a:extLst>
                <a:ext uri="{FF2B5EF4-FFF2-40B4-BE49-F238E27FC236}">
                  <a16:creationId xmlns:a16="http://schemas.microsoft.com/office/drawing/2014/main" id="{93C7D71B-6386-5C1B-604B-72FC66AE4DE3}"/>
                </a:ext>
              </a:extLst>
            </p:cNvPr>
            <p:cNvSpPr/>
            <p:nvPr/>
          </p:nvSpPr>
          <p:spPr>
            <a:xfrm>
              <a:off x="0" y="0"/>
              <a:ext cx="1432681" cy="461789"/>
            </a:xfrm>
            <a:custGeom>
              <a:avLst/>
              <a:gdLst/>
              <a:ahLst/>
              <a:cxnLst/>
              <a:rect l="l" t="t" r="r" b="b"/>
              <a:pathLst>
                <a:path w="1432681" h="461789">
                  <a:moveTo>
                    <a:pt x="1229481" y="0"/>
                  </a:moveTo>
                  <a:lnTo>
                    <a:pt x="0" y="0"/>
                  </a:lnTo>
                  <a:lnTo>
                    <a:pt x="0" y="461789"/>
                  </a:lnTo>
                  <a:lnTo>
                    <a:pt x="1229481" y="461789"/>
                  </a:lnTo>
                  <a:lnTo>
                    <a:pt x="1432681" y="230895"/>
                  </a:lnTo>
                  <a:lnTo>
                    <a:pt x="1229481" y="0"/>
                  </a:lnTo>
                  <a:close/>
                </a:path>
              </a:pathLst>
            </a:custGeom>
            <a:solidFill>
              <a:srgbClr val="2B7D60"/>
            </a:solidFill>
          </p:spPr>
          <p:txBody>
            <a:bodyPr/>
            <a:lstStyle/>
            <a:p>
              <a:endParaRPr lang="en-GB"/>
            </a:p>
          </p:txBody>
        </p:sp>
        <p:sp>
          <p:nvSpPr>
            <p:cNvPr id="13" name="TextBox 13">
              <a:extLst>
                <a:ext uri="{FF2B5EF4-FFF2-40B4-BE49-F238E27FC236}">
                  <a16:creationId xmlns:a16="http://schemas.microsoft.com/office/drawing/2014/main" id="{9CA9444B-829E-339A-C9C1-CDF625418997}"/>
                </a:ext>
              </a:extLst>
            </p:cNvPr>
            <p:cNvSpPr txBox="1"/>
            <p:nvPr/>
          </p:nvSpPr>
          <p:spPr>
            <a:xfrm>
              <a:off x="0" y="-47625"/>
              <a:ext cx="1318381" cy="509414"/>
            </a:xfrm>
            <a:prstGeom prst="rect">
              <a:avLst/>
            </a:prstGeom>
          </p:spPr>
          <p:txBody>
            <a:bodyPr lIns="43188" tIns="43188" rIns="43188" bIns="43188" rtlCol="0" anchor="ctr"/>
            <a:lstStyle/>
            <a:p>
              <a:pPr algn="ctr">
                <a:lnSpc>
                  <a:spcPts val="1767"/>
                </a:lnSpc>
              </a:pPr>
              <a:endParaRPr/>
            </a:p>
          </p:txBody>
        </p:sp>
      </p:grpSp>
      <p:sp>
        <p:nvSpPr>
          <p:cNvPr id="14" name="Freeform 14">
            <a:extLst>
              <a:ext uri="{FF2B5EF4-FFF2-40B4-BE49-F238E27FC236}">
                <a16:creationId xmlns:a16="http://schemas.microsoft.com/office/drawing/2014/main" id="{6F402D68-113E-50A1-A5EC-E08275EC3A5F}"/>
              </a:ext>
            </a:extLst>
          </p:cNvPr>
          <p:cNvSpPr/>
          <p:nvPr/>
        </p:nvSpPr>
        <p:spPr>
          <a:xfrm>
            <a:off x="7855650" y="7890821"/>
            <a:ext cx="2481455" cy="2434279"/>
          </a:xfrm>
          <a:custGeom>
            <a:avLst/>
            <a:gdLst/>
            <a:ahLst/>
            <a:cxnLst/>
            <a:rect l="l" t="t" r="r" b="b"/>
            <a:pathLst>
              <a:path w="1771443" h="1799824">
                <a:moveTo>
                  <a:pt x="0" y="0"/>
                </a:moveTo>
                <a:lnTo>
                  <a:pt x="1771443" y="0"/>
                </a:lnTo>
                <a:lnTo>
                  <a:pt x="1771443" y="1799824"/>
                </a:lnTo>
                <a:lnTo>
                  <a:pt x="0" y="1799824"/>
                </a:lnTo>
                <a:lnTo>
                  <a:pt x="0" y="0"/>
                </a:lnTo>
                <a:close/>
              </a:path>
            </a:pathLst>
          </a:custGeom>
          <a:blipFill>
            <a:blip r:embed="rId2"/>
            <a:stretch>
              <a:fillRect/>
            </a:stretch>
          </a:blipFill>
          <a:ln cap="sq">
            <a:noFill/>
            <a:prstDash val="solid"/>
            <a:miter/>
          </a:ln>
        </p:spPr>
        <p:txBody>
          <a:bodyPr/>
          <a:lstStyle/>
          <a:p>
            <a:endParaRPr lang="en-GB"/>
          </a:p>
        </p:txBody>
      </p:sp>
      <p:sp>
        <p:nvSpPr>
          <p:cNvPr id="16" name="TextBox 16">
            <a:extLst>
              <a:ext uri="{FF2B5EF4-FFF2-40B4-BE49-F238E27FC236}">
                <a16:creationId xmlns:a16="http://schemas.microsoft.com/office/drawing/2014/main" id="{5A051CA5-F23D-815E-E091-2ABFDC7BFEF2}"/>
              </a:ext>
            </a:extLst>
          </p:cNvPr>
          <p:cNvSpPr txBox="1"/>
          <p:nvPr/>
        </p:nvSpPr>
        <p:spPr>
          <a:xfrm>
            <a:off x="-960992" y="814880"/>
            <a:ext cx="9906000" cy="1253292"/>
          </a:xfrm>
          <a:prstGeom prst="rect">
            <a:avLst/>
          </a:prstGeom>
        </p:spPr>
        <p:txBody>
          <a:bodyPr wrap="square" lIns="0" tIns="0" rIns="0" bIns="0" rtlCol="0" anchor="t">
            <a:spAutoFit/>
          </a:bodyPr>
          <a:lstStyle/>
          <a:p>
            <a:pPr algn="ctr">
              <a:lnSpc>
                <a:spcPts val="9606"/>
              </a:lnSpc>
              <a:spcBef>
                <a:spcPct val="0"/>
              </a:spcBef>
            </a:pPr>
            <a:r>
              <a:rPr lang="en-US" sz="8000">
                <a:solidFill>
                  <a:schemeClr val="bg1"/>
                </a:solidFill>
                <a:latin typeface="Mont"/>
                <a:ea typeface="Mont"/>
                <a:cs typeface="Mont"/>
                <a:sym typeface="Mont"/>
              </a:rPr>
              <a:t>Yearly Overview</a:t>
            </a:r>
          </a:p>
        </p:txBody>
      </p:sp>
      <p:pic>
        <p:nvPicPr>
          <p:cNvPr id="18" name="Picture 17">
            <a:extLst>
              <a:ext uri="{FF2B5EF4-FFF2-40B4-BE49-F238E27FC236}">
                <a16:creationId xmlns:a16="http://schemas.microsoft.com/office/drawing/2014/main" id="{B4C5C0CE-8A91-424A-93F3-6C5644C90790}"/>
              </a:ext>
            </a:extLst>
          </p:cNvPr>
          <p:cNvPicPr>
            <a:picLocks noChangeAspect="1"/>
          </p:cNvPicPr>
          <p:nvPr/>
        </p:nvPicPr>
        <p:blipFill>
          <a:blip r:embed="rId3"/>
          <a:stretch>
            <a:fillRect/>
          </a:stretch>
        </p:blipFill>
        <p:spPr>
          <a:xfrm>
            <a:off x="3248870" y="1758069"/>
            <a:ext cx="11122925" cy="6349868"/>
          </a:xfrm>
          <a:prstGeom prst="rect">
            <a:avLst/>
          </a:prstGeom>
        </p:spPr>
      </p:pic>
    </p:spTree>
    <p:extLst>
      <p:ext uri="{BB962C8B-B14F-4D97-AF65-F5344CB8AC3E}">
        <p14:creationId xmlns:p14="http://schemas.microsoft.com/office/powerpoint/2010/main" val="1987495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446D9-A81D-94A1-BE2E-A6370C43B9E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A084C23-D4BF-C54F-524B-E7E1F93FFC02}"/>
              </a:ext>
            </a:extLst>
          </p:cNvPr>
          <p:cNvGrpSpPr/>
          <p:nvPr/>
        </p:nvGrpSpPr>
        <p:grpSpPr>
          <a:xfrm rot="-10800000">
            <a:off x="8728942" y="-1717297"/>
            <a:ext cx="10555180" cy="3434594"/>
            <a:chOff x="0" y="0"/>
            <a:chExt cx="1432681" cy="466186"/>
          </a:xfrm>
        </p:grpSpPr>
        <p:sp>
          <p:nvSpPr>
            <p:cNvPr id="3" name="Freeform 3">
              <a:extLst>
                <a:ext uri="{FF2B5EF4-FFF2-40B4-BE49-F238E27FC236}">
                  <a16:creationId xmlns:a16="http://schemas.microsoft.com/office/drawing/2014/main" id="{81934128-3F77-6C00-C176-FB5D9EE65C42}"/>
                </a:ext>
              </a:extLst>
            </p:cNvPr>
            <p:cNvSpPr/>
            <p:nvPr/>
          </p:nvSpPr>
          <p:spPr>
            <a:xfrm>
              <a:off x="0" y="0"/>
              <a:ext cx="1432681" cy="466186"/>
            </a:xfrm>
            <a:custGeom>
              <a:avLst/>
              <a:gdLst/>
              <a:ahLst/>
              <a:cxnLst/>
              <a:rect l="l" t="t" r="r" b="b"/>
              <a:pathLst>
                <a:path w="1432681" h="466186">
                  <a:moveTo>
                    <a:pt x="1229481" y="0"/>
                  </a:moveTo>
                  <a:lnTo>
                    <a:pt x="0" y="0"/>
                  </a:lnTo>
                  <a:lnTo>
                    <a:pt x="0" y="466186"/>
                  </a:lnTo>
                  <a:lnTo>
                    <a:pt x="1229481" y="466186"/>
                  </a:lnTo>
                  <a:lnTo>
                    <a:pt x="1432681" y="233093"/>
                  </a:lnTo>
                  <a:lnTo>
                    <a:pt x="1229481" y="0"/>
                  </a:lnTo>
                  <a:close/>
                </a:path>
              </a:pathLst>
            </a:custGeom>
            <a:solidFill>
              <a:srgbClr val="2B7D60"/>
            </a:solidFill>
          </p:spPr>
          <p:txBody>
            <a:bodyPr/>
            <a:lstStyle/>
            <a:p>
              <a:endParaRPr lang="en-GB"/>
            </a:p>
          </p:txBody>
        </p:sp>
        <p:sp>
          <p:nvSpPr>
            <p:cNvPr id="4" name="TextBox 4">
              <a:extLst>
                <a:ext uri="{FF2B5EF4-FFF2-40B4-BE49-F238E27FC236}">
                  <a16:creationId xmlns:a16="http://schemas.microsoft.com/office/drawing/2014/main" id="{DA2B76CE-14C1-C338-9920-2678D17417A8}"/>
                </a:ext>
              </a:extLst>
            </p:cNvPr>
            <p:cNvSpPr txBox="1"/>
            <p:nvPr/>
          </p:nvSpPr>
          <p:spPr>
            <a:xfrm>
              <a:off x="0" y="-47625"/>
              <a:ext cx="1318381" cy="513811"/>
            </a:xfrm>
            <a:prstGeom prst="rect">
              <a:avLst/>
            </a:prstGeom>
          </p:spPr>
          <p:txBody>
            <a:bodyPr lIns="43188" tIns="43188" rIns="43188" bIns="43188" rtlCol="0" anchor="ctr"/>
            <a:lstStyle/>
            <a:p>
              <a:pPr algn="ctr">
                <a:lnSpc>
                  <a:spcPts val="1767"/>
                </a:lnSpc>
              </a:pPr>
              <a:endParaRPr/>
            </a:p>
          </p:txBody>
        </p:sp>
      </p:grpSp>
      <p:grpSp>
        <p:nvGrpSpPr>
          <p:cNvPr id="5" name="Group 5">
            <a:extLst>
              <a:ext uri="{FF2B5EF4-FFF2-40B4-BE49-F238E27FC236}">
                <a16:creationId xmlns:a16="http://schemas.microsoft.com/office/drawing/2014/main" id="{B17F4974-6C72-B9EC-3F90-F7031F3586AE}"/>
              </a:ext>
            </a:extLst>
          </p:cNvPr>
          <p:cNvGrpSpPr/>
          <p:nvPr/>
        </p:nvGrpSpPr>
        <p:grpSpPr>
          <a:xfrm>
            <a:off x="-1492578" y="-1799824"/>
            <a:ext cx="10615926" cy="3599647"/>
            <a:chOff x="0" y="0"/>
            <a:chExt cx="1938242" cy="657219"/>
          </a:xfrm>
        </p:grpSpPr>
        <p:sp>
          <p:nvSpPr>
            <p:cNvPr id="6" name="Freeform 6">
              <a:extLst>
                <a:ext uri="{FF2B5EF4-FFF2-40B4-BE49-F238E27FC236}">
                  <a16:creationId xmlns:a16="http://schemas.microsoft.com/office/drawing/2014/main" id="{DA19FF5D-CF33-441B-5ADC-04E6F14395C1}"/>
                </a:ext>
              </a:extLst>
            </p:cNvPr>
            <p:cNvSpPr/>
            <p:nvPr/>
          </p:nvSpPr>
          <p:spPr>
            <a:xfrm>
              <a:off x="0" y="0"/>
              <a:ext cx="1938242" cy="657219"/>
            </a:xfrm>
            <a:custGeom>
              <a:avLst/>
              <a:gdLst/>
              <a:ahLst/>
              <a:cxnLst/>
              <a:rect l="l" t="t" r="r" b="b"/>
              <a:pathLst>
                <a:path w="1938242" h="657219">
                  <a:moveTo>
                    <a:pt x="1735042" y="0"/>
                  </a:moveTo>
                  <a:lnTo>
                    <a:pt x="0" y="0"/>
                  </a:lnTo>
                  <a:lnTo>
                    <a:pt x="0" y="657219"/>
                  </a:lnTo>
                  <a:lnTo>
                    <a:pt x="1735042" y="657219"/>
                  </a:lnTo>
                  <a:lnTo>
                    <a:pt x="1938242" y="328610"/>
                  </a:lnTo>
                  <a:lnTo>
                    <a:pt x="1735042" y="0"/>
                  </a:lnTo>
                  <a:close/>
                </a:path>
              </a:pathLst>
            </a:custGeom>
            <a:solidFill>
              <a:srgbClr val="1F2652"/>
            </a:solidFill>
          </p:spPr>
          <p:txBody>
            <a:bodyPr/>
            <a:lstStyle/>
            <a:p>
              <a:endParaRPr lang="en-GB"/>
            </a:p>
          </p:txBody>
        </p:sp>
        <p:sp>
          <p:nvSpPr>
            <p:cNvPr id="7" name="TextBox 7">
              <a:extLst>
                <a:ext uri="{FF2B5EF4-FFF2-40B4-BE49-F238E27FC236}">
                  <a16:creationId xmlns:a16="http://schemas.microsoft.com/office/drawing/2014/main" id="{EC62170D-1AAB-D8E3-A6ED-41A7B92AB2DA}"/>
                </a:ext>
              </a:extLst>
            </p:cNvPr>
            <p:cNvSpPr txBox="1"/>
            <p:nvPr/>
          </p:nvSpPr>
          <p:spPr>
            <a:xfrm>
              <a:off x="0" y="-47625"/>
              <a:ext cx="1823942" cy="704844"/>
            </a:xfrm>
            <a:prstGeom prst="rect">
              <a:avLst/>
            </a:prstGeom>
          </p:spPr>
          <p:txBody>
            <a:bodyPr lIns="50800" tIns="50800" rIns="50800" bIns="50800" rtlCol="0" anchor="ctr"/>
            <a:lstStyle/>
            <a:p>
              <a:pPr algn="ctr">
                <a:lnSpc>
                  <a:spcPts val="2078"/>
                </a:lnSpc>
              </a:pPr>
              <a:endParaRPr/>
            </a:p>
          </p:txBody>
        </p:sp>
      </p:grpSp>
      <p:grpSp>
        <p:nvGrpSpPr>
          <p:cNvPr id="8" name="Group 8">
            <a:extLst>
              <a:ext uri="{FF2B5EF4-FFF2-40B4-BE49-F238E27FC236}">
                <a16:creationId xmlns:a16="http://schemas.microsoft.com/office/drawing/2014/main" id="{5B1116CF-2AE5-4AC3-20D8-992666C9988D}"/>
              </a:ext>
            </a:extLst>
          </p:cNvPr>
          <p:cNvGrpSpPr/>
          <p:nvPr/>
        </p:nvGrpSpPr>
        <p:grpSpPr>
          <a:xfrm>
            <a:off x="-2887163" y="8585899"/>
            <a:ext cx="12031163" cy="3903999"/>
            <a:chOff x="0" y="0"/>
            <a:chExt cx="2196635" cy="712787"/>
          </a:xfrm>
        </p:grpSpPr>
        <p:sp>
          <p:nvSpPr>
            <p:cNvPr id="9" name="Freeform 9">
              <a:extLst>
                <a:ext uri="{FF2B5EF4-FFF2-40B4-BE49-F238E27FC236}">
                  <a16:creationId xmlns:a16="http://schemas.microsoft.com/office/drawing/2014/main" id="{20459398-8498-78D9-7566-4980F9D4A6E0}"/>
                </a:ext>
              </a:extLst>
            </p:cNvPr>
            <p:cNvSpPr/>
            <p:nvPr/>
          </p:nvSpPr>
          <p:spPr>
            <a:xfrm>
              <a:off x="0" y="0"/>
              <a:ext cx="2196635" cy="712787"/>
            </a:xfrm>
            <a:custGeom>
              <a:avLst/>
              <a:gdLst/>
              <a:ahLst/>
              <a:cxnLst/>
              <a:rect l="l" t="t" r="r" b="b"/>
              <a:pathLst>
                <a:path w="2196635" h="712787">
                  <a:moveTo>
                    <a:pt x="1993435" y="0"/>
                  </a:moveTo>
                  <a:lnTo>
                    <a:pt x="0" y="0"/>
                  </a:lnTo>
                  <a:lnTo>
                    <a:pt x="0" y="712787"/>
                  </a:lnTo>
                  <a:lnTo>
                    <a:pt x="1993435" y="712787"/>
                  </a:lnTo>
                  <a:lnTo>
                    <a:pt x="2196635" y="356394"/>
                  </a:lnTo>
                  <a:lnTo>
                    <a:pt x="1993435" y="0"/>
                  </a:lnTo>
                  <a:close/>
                </a:path>
              </a:pathLst>
            </a:custGeom>
            <a:solidFill>
              <a:srgbClr val="1F2652"/>
            </a:solidFill>
          </p:spPr>
          <p:txBody>
            <a:bodyPr/>
            <a:lstStyle/>
            <a:p>
              <a:endParaRPr lang="en-GB"/>
            </a:p>
          </p:txBody>
        </p:sp>
        <p:sp>
          <p:nvSpPr>
            <p:cNvPr id="10" name="TextBox 10">
              <a:extLst>
                <a:ext uri="{FF2B5EF4-FFF2-40B4-BE49-F238E27FC236}">
                  <a16:creationId xmlns:a16="http://schemas.microsoft.com/office/drawing/2014/main" id="{48FA5166-B727-FAA8-B338-C54657B552C9}"/>
                </a:ext>
              </a:extLst>
            </p:cNvPr>
            <p:cNvSpPr txBox="1"/>
            <p:nvPr/>
          </p:nvSpPr>
          <p:spPr>
            <a:xfrm>
              <a:off x="0" y="-47625"/>
              <a:ext cx="2082335" cy="760412"/>
            </a:xfrm>
            <a:prstGeom prst="rect">
              <a:avLst/>
            </a:prstGeom>
          </p:spPr>
          <p:txBody>
            <a:bodyPr lIns="50800" tIns="50800" rIns="50800" bIns="50800" rtlCol="0" anchor="ctr"/>
            <a:lstStyle/>
            <a:p>
              <a:pPr algn="ctr">
                <a:lnSpc>
                  <a:spcPts val="2078"/>
                </a:lnSpc>
              </a:pPr>
              <a:endParaRPr/>
            </a:p>
          </p:txBody>
        </p:sp>
      </p:grpSp>
      <p:grpSp>
        <p:nvGrpSpPr>
          <p:cNvPr id="11" name="Group 11">
            <a:extLst>
              <a:ext uri="{FF2B5EF4-FFF2-40B4-BE49-F238E27FC236}">
                <a16:creationId xmlns:a16="http://schemas.microsoft.com/office/drawing/2014/main" id="{651AFCA1-49BB-574B-6589-25EE0D87DE7B}"/>
              </a:ext>
            </a:extLst>
          </p:cNvPr>
          <p:cNvGrpSpPr/>
          <p:nvPr/>
        </p:nvGrpSpPr>
        <p:grpSpPr>
          <a:xfrm rot="-10800000">
            <a:off x="8824430" y="8585899"/>
            <a:ext cx="10555180" cy="3402202"/>
            <a:chOff x="0" y="0"/>
            <a:chExt cx="1432681" cy="461789"/>
          </a:xfrm>
        </p:grpSpPr>
        <p:sp>
          <p:nvSpPr>
            <p:cNvPr id="12" name="Freeform 12">
              <a:extLst>
                <a:ext uri="{FF2B5EF4-FFF2-40B4-BE49-F238E27FC236}">
                  <a16:creationId xmlns:a16="http://schemas.microsoft.com/office/drawing/2014/main" id="{CB250728-CDB1-EA15-2A77-B9C45398FFFF}"/>
                </a:ext>
              </a:extLst>
            </p:cNvPr>
            <p:cNvSpPr/>
            <p:nvPr/>
          </p:nvSpPr>
          <p:spPr>
            <a:xfrm>
              <a:off x="0" y="0"/>
              <a:ext cx="1432681" cy="461789"/>
            </a:xfrm>
            <a:custGeom>
              <a:avLst/>
              <a:gdLst/>
              <a:ahLst/>
              <a:cxnLst/>
              <a:rect l="l" t="t" r="r" b="b"/>
              <a:pathLst>
                <a:path w="1432681" h="461789">
                  <a:moveTo>
                    <a:pt x="1229481" y="0"/>
                  </a:moveTo>
                  <a:lnTo>
                    <a:pt x="0" y="0"/>
                  </a:lnTo>
                  <a:lnTo>
                    <a:pt x="0" y="461789"/>
                  </a:lnTo>
                  <a:lnTo>
                    <a:pt x="1229481" y="461789"/>
                  </a:lnTo>
                  <a:lnTo>
                    <a:pt x="1432681" y="230895"/>
                  </a:lnTo>
                  <a:lnTo>
                    <a:pt x="1229481" y="0"/>
                  </a:lnTo>
                  <a:close/>
                </a:path>
              </a:pathLst>
            </a:custGeom>
            <a:solidFill>
              <a:srgbClr val="2B7D60"/>
            </a:solidFill>
          </p:spPr>
          <p:txBody>
            <a:bodyPr/>
            <a:lstStyle/>
            <a:p>
              <a:endParaRPr lang="en-GB"/>
            </a:p>
          </p:txBody>
        </p:sp>
        <p:sp>
          <p:nvSpPr>
            <p:cNvPr id="13" name="TextBox 13">
              <a:extLst>
                <a:ext uri="{FF2B5EF4-FFF2-40B4-BE49-F238E27FC236}">
                  <a16:creationId xmlns:a16="http://schemas.microsoft.com/office/drawing/2014/main" id="{98E37D4A-BA83-79BD-9EF1-2E82FFE97433}"/>
                </a:ext>
              </a:extLst>
            </p:cNvPr>
            <p:cNvSpPr txBox="1"/>
            <p:nvPr/>
          </p:nvSpPr>
          <p:spPr>
            <a:xfrm>
              <a:off x="0" y="-47625"/>
              <a:ext cx="1318381" cy="509414"/>
            </a:xfrm>
            <a:prstGeom prst="rect">
              <a:avLst/>
            </a:prstGeom>
          </p:spPr>
          <p:txBody>
            <a:bodyPr lIns="43188" tIns="43188" rIns="43188" bIns="43188" rtlCol="0" anchor="ctr"/>
            <a:lstStyle/>
            <a:p>
              <a:pPr algn="ctr">
                <a:lnSpc>
                  <a:spcPts val="1767"/>
                </a:lnSpc>
              </a:pPr>
              <a:endParaRPr/>
            </a:p>
          </p:txBody>
        </p:sp>
      </p:grpSp>
      <p:sp>
        <p:nvSpPr>
          <p:cNvPr id="14" name="Freeform 14">
            <a:extLst>
              <a:ext uri="{FF2B5EF4-FFF2-40B4-BE49-F238E27FC236}">
                <a16:creationId xmlns:a16="http://schemas.microsoft.com/office/drawing/2014/main" id="{AD47D453-241B-65EE-F76D-B92F270B80C3}"/>
              </a:ext>
            </a:extLst>
          </p:cNvPr>
          <p:cNvSpPr/>
          <p:nvPr/>
        </p:nvSpPr>
        <p:spPr>
          <a:xfrm>
            <a:off x="7855650" y="7890821"/>
            <a:ext cx="2481455" cy="2434279"/>
          </a:xfrm>
          <a:custGeom>
            <a:avLst/>
            <a:gdLst/>
            <a:ahLst/>
            <a:cxnLst/>
            <a:rect l="l" t="t" r="r" b="b"/>
            <a:pathLst>
              <a:path w="1771443" h="1799824">
                <a:moveTo>
                  <a:pt x="0" y="0"/>
                </a:moveTo>
                <a:lnTo>
                  <a:pt x="1771443" y="0"/>
                </a:lnTo>
                <a:lnTo>
                  <a:pt x="1771443" y="1799824"/>
                </a:lnTo>
                <a:lnTo>
                  <a:pt x="0" y="1799824"/>
                </a:lnTo>
                <a:lnTo>
                  <a:pt x="0" y="0"/>
                </a:lnTo>
                <a:close/>
              </a:path>
            </a:pathLst>
          </a:custGeom>
          <a:blipFill>
            <a:blip r:embed="rId2"/>
            <a:stretch>
              <a:fillRect/>
            </a:stretch>
          </a:blipFill>
          <a:ln cap="sq">
            <a:noFill/>
            <a:prstDash val="solid"/>
            <a:miter/>
          </a:ln>
        </p:spPr>
        <p:txBody>
          <a:bodyPr/>
          <a:lstStyle/>
          <a:p>
            <a:endParaRPr lang="en-GB"/>
          </a:p>
        </p:txBody>
      </p:sp>
      <p:sp>
        <p:nvSpPr>
          <p:cNvPr id="16" name="TextBox 16">
            <a:extLst>
              <a:ext uri="{FF2B5EF4-FFF2-40B4-BE49-F238E27FC236}">
                <a16:creationId xmlns:a16="http://schemas.microsoft.com/office/drawing/2014/main" id="{76BB30DD-2AAB-B39B-3611-6F2408D1324B}"/>
              </a:ext>
            </a:extLst>
          </p:cNvPr>
          <p:cNvSpPr txBox="1"/>
          <p:nvPr/>
        </p:nvSpPr>
        <p:spPr>
          <a:xfrm>
            <a:off x="-960992" y="814880"/>
            <a:ext cx="9242243" cy="1200329"/>
          </a:xfrm>
          <a:prstGeom prst="rect">
            <a:avLst/>
          </a:prstGeom>
        </p:spPr>
        <p:txBody>
          <a:bodyPr wrap="square" lIns="0" tIns="0" rIns="0" bIns="0" rtlCol="0" anchor="t">
            <a:spAutoFit/>
          </a:bodyPr>
          <a:lstStyle/>
          <a:p>
            <a:pPr algn="ctr">
              <a:lnSpc>
                <a:spcPts val="9606"/>
              </a:lnSpc>
              <a:spcBef>
                <a:spcPct val="0"/>
              </a:spcBef>
            </a:pPr>
            <a:r>
              <a:rPr lang="en-US" sz="7200">
                <a:solidFill>
                  <a:schemeClr val="bg1"/>
                </a:solidFill>
                <a:latin typeface="Mont"/>
                <a:ea typeface="Mont"/>
                <a:cs typeface="Mont"/>
                <a:sym typeface="Mont"/>
              </a:rPr>
              <a:t>Enrichment</a:t>
            </a:r>
          </a:p>
        </p:txBody>
      </p:sp>
      <p:pic>
        <p:nvPicPr>
          <p:cNvPr id="20" name="Picture 19">
            <a:extLst>
              <a:ext uri="{FF2B5EF4-FFF2-40B4-BE49-F238E27FC236}">
                <a16:creationId xmlns:a16="http://schemas.microsoft.com/office/drawing/2014/main" id="{96F0C27C-8A45-9E21-716B-9FB22568EBBE}"/>
              </a:ext>
            </a:extLst>
          </p:cNvPr>
          <p:cNvPicPr>
            <a:picLocks noChangeAspect="1"/>
          </p:cNvPicPr>
          <p:nvPr/>
        </p:nvPicPr>
        <p:blipFill>
          <a:blip r:embed="rId3"/>
          <a:stretch>
            <a:fillRect/>
          </a:stretch>
        </p:blipFill>
        <p:spPr>
          <a:xfrm>
            <a:off x="0" y="2295129"/>
            <a:ext cx="18288000" cy="5696741"/>
          </a:xfrm>
          <a:prstGeom prst="rect">
            <a:avLst/>
          </a:prstGeom>
        </p:spPr>
      </p:pic>
    </p:spTree>
    <p:extLst>
      <p:ext uri="{BB962C8B-B14F-4D97-AF65-F5344CB8AC3E}">
        <p14:creationId xmlns:p14="http://schemas.microsoft.com/office/powerpoint/2010/main" val="1634702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48BD8-B341-C403-CED0-D5B04011362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09F53C5-7050-F48E-7BD8-05FD5C28726C}"/>
              </a:ext>
            </a:extLst>
          </p:cNvPr>
          <p:cNvGrpSpPr/>
          <p:nvPr/>
        </p:nvGrpSpPr>
        <p:grpSpPr>
          <a:xfrm rot="-10800000">
            <a:off x="8728942" y="-1717297"/>
            <a:ext cx="10555180" cy="3434594"/>
            <a:chOff x="0" y="0"/>
            <a:chExt cx="1432681" cy="466186"/>
          </a:xfrm>
        </p:grpSpPr>
        <p:sp>
          <p:nvSpPr>
            <p:cNvPr id="3" name="Freeform 3">
              <a:extLst>
                <a:ext uri="{FF2B5EF4-FFF2-40B4-BE49-F238E27FC236}">
                  <a16:creationId xmlns:a16="http://schemas.microsoft.com/office/drawing/2014/main" id="{105CD835-677C-3D79-3853-438945A76DA0}"/>
                </a:ext>
              </a:extLst>
            </p:cNvPr>
            <p:cNvSpPr/>
            <p:nvPr/>
          </p:nvSpPr>
          <p:spPr>
            <a:xfrm>
              <a:off x="0" y="0"/>
              <a:ext cx="1432681" cy="466186"/>
            </a:xfrm>
            <a:custGeom>
              <a:avLst/>
              <a:gdLst/>
              <a:ahLst/>
              <a:cxnLst/>
              <a:rect l="l" t="t" r="r" b="b"/>
              <a:pathLst>
                <a:path w="1432681" h="466186">
                  <a:moveTo>
                    <a:pt x="1229481" y="0"/>
                  </a:moveTo>
                  <a:lnTo>
                    <a:pt x="0" y="0"/>
                  </a:lnTo>
                  <a:lnTo>
                    <a:pt x="0" y="466186"/>
                  </a:lnTo>
                  <a:lnTo>
                    <a:pt x="1229481" y="466186"/>
                  </a:lnTo>
                  <a:lnTo>
                    <a:pt x="1432681" y="233093"/>
                  </a:lnTo>
                  <a:lnTo>
                    <a:pt x="1229481" y="0"/>
                  </a:lnTo>
                  <a:close/>
                </a:path>
              </a:pathLst>
            </a:custGeom>
            <a:solidFill>
              <a:srgbClr val="2B7D60"/>
            </a:solidFill>
          </p:spPr>
          <p:txBody>
            <a:bodyPr/>
            <a:lstStyle/>
            <a:p>
              <a:endParaRPr lang="en-GB"/>
            </a:p>
          </p:txBody>
        </p:sp>
        <p:sp>
          <p:nvSpPr>
            <p:cNvPr id="4" name="TextBox 4">
              <a:extLst>
                <a:ext uri="{FF2B5EF4-FFF2-40B4-BE49-F238E27FC236}">
                  <a16:creationId xmlns:a16="http://schemas.microsoft.com/office/drawing/2014/main" id="{3A2781CA-F376-56BB-4145-05A3F17C3EB6}"/>
                </a:ext>
              </a:extLst>
            </p:cNvPr>
            <p:cNvSpPr txBox="1"/>
            <p:nvPr/>
          </p:nvSpPr>
          <p:spPr>
            <a:xfrm>
              <a:off x="0" y="-47625"/>
              <a:ext cx="1318381" cy="513811"/>
            </a:xfrm>
            <a:prstGeom prst="rect">
              <a:avLst/>
            </a:prstGeom>
          </p:spPr>
          <p:txBody>
            <a:bodyPr lIns="43188" tIns="43188" rIns="43188" bIns="43188" rtlCol="0" anchor="ctr"/>
            <a:lstStyle/>
            <a:p>
              <a:pPr algn="ctr">
                <a:lnSpc>
                  <a:spcPts val="1767"/>
                </a:lnSpc>
              </a:pPr>
              <a:endParaRPr/>
            </a:p>
          </p:txBody>
        </p:sp>
      </p:grpSp>
      <p:grpSp>
        <p:nvGrpSpPr>
          <p:cNvPr id="5" name="Group 5">
            <a:extLst>
              <a:ext uri="{FF2B5EF4-FFF2-40B4-BE49-F238E27FC236}">
                <a16:creationId xmlns:a16="http://schemas.microsoft.com/office/drawing/2014/main" id="{19B32D09-CD99-117C-64B6-D97E2A598742}"/>
              </a:ext>
            </a:extLst>
          </p:cNvPr>
          <p:cNvGrpSpPr/>
          <p:nvPr/>
        </p:nvGrpSpPr>
        <p:grpSpPr>
          <a:xfrm>
            <a:off x="-1492578" y="-1799824"/>
            <a:ext cx="10615926" cy="3599647"/>
            <a:chOff x="0" y="0"/>
            <a:chExt cx="1938242" cy="657219"/>
          </a:xfrm>
        </p:grpSpPr>
        <p:sp>
          <p:nvSpPr>
            <p:cNvPr id="6" name="Freeform 6">
              <a:extLst>
                <a:ext uri="{FF2B5EF4-FFF2-40B4-BE49-F238E27FC236}">
                  <a16:creationId xmlns:a16="http://schemas.microsoft.com/office/drawing/2014/main" id="{75DFC0DF-8664-2346-13E2-397BD344CFD9}"/>
                </a:ext>
              </a:extLst>
            </p:cNvPr>
            <p:cNvSpPr/>
            <p:nvPr/>
          </p:nvSpPr>
          <p:spPr>
            <a:xfrm>
              <a:off x="0" y="0"/>
              <a:ext cx="1938242" cy="657219"/>
            </a:xfrm>
            <a:custGeom>
              <a:avLst/>
              <a:gdLst/>
              <a:ahLst/>
              <a:cxnLst/>
              <a:rect l="l" t="t" r="r" b="b"/>
              <a:pathLst>
                <a:path w="1938242" h="657219">
                  <a:moveTo>
                    <a:pt x="1735042" y="0"/>
                  </a:moveTo>
                  <a:lnTo>
                    <a:pt x="0" y="0"/>
                  </a:lnTo>
                  <a:lnTo>
                    <a:pt x="0" y="657219"/>
                  </a:lnTo>
                  <a:lnTo>
                    <a:pt x="1735042" y="657219"/>
                  </a:lnTo>
                  <a:lnTo>
                    <a:pt x="1938242" y="328610"/>
                  </a:lnTo>
                  <a:lnTo>
                    <a:pt x="1735042" y="0"/>
                  </a:lnTo>
                  <a:close/>
                </a:path>
              </a:pathLst>
            </a:custGeom>
            <a:solidFill>
              <a:srgbClr val="1F2652"/>
            </a:solidFill>
          </p:spPr>
          <p:txBody>
            <a:bodyPr/>
            <a:lstStyle/>
            <a:p>
              <a:endParaRPr lang="en-GB"/>
            </a:p>
          </p:txBody>
        </p:sp>
        <p:sp>
          <p:nvSpPr>
            <p:cNvPr id="7" name="TextBox 7">
              <a:extLst>
                <a:ext uri="{FF2B5EF4-FFF2-40B4-BE49-F238E27FC236}">
                  <a16:creationId xmlns:a16="http://schemas.microsoft.com/office/drawing/2014/main" id="{D983C30B-F56D-2EEF-545C-EB5EC1F90195}"/>
                </a:ext>
              </a:extLst>
            </p:cNvPr>
            <p:cNvSpPr txBox="1"/>
            <p:nvPr/>
          </p:nvSpPr>
          <p:spPr>
            <a:xfrm>
              <a:off x="0" y="-47625"/>
              <a:ext cx="1823942" cy="704844"/>
            </a:xfrm>
            <a:prstGeom prst="rect">
              <a:avLst/>
            </a:prstGeom>
          </p:spPr>
          <p:txBody>
            <a:bodyPr lIns="50800" tIns="50800" rIns="50800" bIns="50800" rtlCol="0" anchor="ctr"/>
            <a:lstStyle/>
            <a:p>
              <a:pPr algn="ctr">
                <a:lnSpc>
                  <a:spcPts val="2078"/>
                </a:lnSpc>
              </a:pPr>
              <a:endParaRPr/>
            </a:p>
          </p:txBody>
        </p:sp>
      </p:grpSp>
      <p:grpSp>
        <p:nvGrpSpPr>
          <p:cNvPr id="8" name="Group 8">
            <a:extLst>
              <a:ext uri="{FF2B5EF4-FFF2-40B4-BE49-F238E27FC236}">
                <a16:creationId xmlns:a16="http://schemas.microsoft.com/office/drawing/2014/main" id="{47831A05-F329-D79D-18F2-F4D0981BEB52}"/>
              </a:ext>
            </a:extLst>
          </p:cNvPr>
          <p:cNvGrpSpPr/>
          <p:nvPr/>
        </p:nvGrpSpPr>
        <p:grpSpPr>
          <a:xfrm>
            <a:off x="-2887163" y="8585899"/>
            <a:ext cx="12031163" cy="3903999"/>
            <a:chOff x="0" y="0"/>
            <a:chExt cx="2196635" cy="712787"/>
          </a:xfrm>
        </p:grpSpPr>
        <p:sp>
          <p:nvSpPr>
            <p:cNvPr id="9" name="Freeform 9">
              <a:extLst>
                <a:ext uri="{FF2B5EF4-FFF2-40B4-BE49-F238E27FC236}">
                  <a16:creationId xmlns:a16="http://schemas.microsoft.com/office/drawing/2014/main" id="{302C9F4B-214F-F866-8E1B-7C7DBE493ECB}"/>
                </a:ext>
              </a:extLst>
            </p:cNvPr>
            <p:cNvSpPr/>
            <p:nvPr/>
          </p:nvSpPr>
          <p:spPr>
            <a:xfrm>
              <a:off x="0" y="0"/>
              <a:ext cx="2196635" cy="712787"/>
            </a:xfrm>
            <a:custGeom>
              <a:avLst/>
              <a:gdLst/>
              <a:ahLst/>
              <a:cxnLst/>
              <a:rect l="l" t="t" r="r" b="b"/>
              <a:pathLst>
                <a:path w="2196635" h="712787">
                  <a:moveTo>
                    <a:pt x="1993435" y="0"/>
                  </a:moveTo>
                  <a:lnTo>
                    <a:pt x="0" y="0"/>
                  </a:lnTo>
                  <a:lnTo>
                    <a:pt x="0" y="712787"/>
                  </a:lnTo>
                  <a:lnTo>
                    <a:pt x="1993435" y="712787"/>
                  </a:lnTo>
                  <a:lnTo>
                    <a:pt x="2196635" y="356394"/>
                  </a:lnTo>
                  <a:lnTo>
                    <a:pt x="1993435" y="0"/>
                  </a:lnTo>
                  <a:close/>
                </a:path>
              </a:pathLst>
            </a:custGeom>
            <a:solidFill>
              <a:srgbClr val="1F2652"/>
            </a:solidFill>
          </p:spPr>
          <p:txBody>
            <a:bodyPr/>
            <a:lstStyle/>
            <a:p>
              <a:endParaRPr lang="en-GB"/>
            </a:p>
          </p:txBody>
        </p:sp>
        <p:sp>
          <p:nvSpPr>
            <p:cNvPr id="10" name="TextBox 10">
              <a:extLst>
                <a:ext uri="{FF2B5EF4-FFF2-40B4-BE49-F238E27FC236}">
                  <a16:creationId xmlns:a16="http://schemas.microsoft.com/office/drawing/2014/main" id="{EBF24986-B4D0-8712-9624-5B9BC2519CEA}"/>
                </a:ext>
              </a:extLst>
            </p:cNvPr>
            <p:cNvSpPr txBox="1"/>
            <p:nvPr/>
          </p:nvSpPr>
          <p:spPr>
            <a:xfrm>
              <a:off x="0" y="-47625"/>
              <a:ext cx="2082335" cy="760412"/>
            </a:xfrm>
            <a:prstGeom prst="rect">
              <a:avLst/>
            </a:prstGeom>
          </p:spPr>
          <p:txBody>
            <a:bodyPr lIns="50800" tIns="50800" rIns="50800" bIns="50800" rtlCol="0" anchor="ctr"/>
            <a:lstStyle/>
            <a:p>
              <a:pPr algn="ctr">
                <a:lnSpc>
                  <a:spcPts val="2078"/>
                </a:lnSpc>
              </a:pPr>
              <a:endParaRPr/>
            </a:p>
          </p:txBody>
        </p:sp>
      </p:grpSp>
      <p:grpSp>
        <p:nvGrpSpPr>
          <p:cNvPr id="11" name="Group 11">
            <a:extLst>
              <a:ext uri="{FF2B5EF4-FFF2-40B4-BE49-F238E27FC236}">
                <a16:creationId xmlns:a16="http://schemas.microsoft.com/office/drawing/2014/main" id="{C0E47C29-4658-C305-8AF1-4E4BE071ABCB}"/>
              </a:ext>
            </a:extLst>
          </p:cNvPr>
          <p:cNvGrpSpPr/>
          <p:nvPr/>
        </p:nvGrpSpPr>
        <p:grpSpPr>
          <a:xfrm rot="-10800000">
            <a:off x="8824430" y="8585899"/>
            <a:ext cx="10555180" cy="3402202"/>
            <a:chOff x="0" y="0"/>
            <a:chExt cx="1432681" cy="461789"/>
          </a:xfrm>
        </p:grpSpPr>
        <p:sp>
          <p:nvSpPr>
            <p:cNvPr id="12" name="Freeform 12">
              <a:extLst>
                <a:ext uri="{FF2B5EF4-FFF2-40B4-BE49-F238E27FC236}">
                  <a16:creationId xmlns:a16="http://schemas.microsoft.com/office/drawing/2014/main" id="{BF58518D-13A7-24E9-3D32-7E0DC4661072}"/>
                </a:ext>
              </a:extLst>
            </p:cNvPr>
            <p:cNvSpPr/>
            <p:nvPr/>
          </p:nvSpPr>
          <p:spPr>
            <a:xfrm>
              <a:off x="0" y="0"/>
              <a:ext cx="1432681" cy="461789"/>
            </a:xfrm>
            <a:custGeom>
              <a:avLst/>
              <a:gdLst/>
              <a:ahLst/>
              <a:cxnLst/>
              <a:rect l="l" t="t" r="r" b="b"/>
              <a:pathLst>
                <a:path w="1432681" h="461789">
                  <a:moveTo>
                    <a:pt x="1229481" y="0"/>
                  </a:moveTo>
                  <a:lnTo>
                    <a:pt x="0" y="0"/>
                  </a:lnTo>
                  <a:lnTo>
                    <a:pt x="0" y="461789"/>
                  </a:lnTo>
                  <a:lnTo>
                    <a:pt x="1229481" y="461789"/>
                  </a:lnTo>
                  <a:lnTo>
                    <a:pt x="1432681" y="230895"/>
                  </a:lnTo>
                  <a:lnTo>
                    <a:pt x="1229481" y="0"/>
                  </a:lnTo>
                  <a:close/>
                </a:path>
              </a:pathLst>
            </a:custGeom>
            <a:solidFill>
              <a:srgbClr val="2B7D60"/>
            </a:solidFill>
          </p:spPr>
          <p:txBody>
            <a:bodyPr/>
            <a:lstStyle/>
            <a:p>
              <a:endParaRPr lang="en-GB"/>
            </a:p>
          </p:txBody>
        </p:sp>
        <p:sp>
          <p:nvSpPr>
            <p:cNvPr id="13" name="TextBox 13">
              <a:extLst>
                <a:ext uri="{FF2B5EF4-FFF2-40B4-BE49-F238E27FC236}">
                  <a16:creationId xmlns:a16="http://schemas.microsoft.com/office/drawing/2014/main" id="{89433F4B-4BC1-DBAC-F750-D2018DC2EBCD}"/>
                </a:ext>
              </a:extLst>
            </p:cNvPr>
            <p:cNvSpPr txBox="1"/>
            <p:nvPr/>
          </p:nvSpPr>
          <p:spPr>
            <a:xfrm>
              <a:off x="0" y="-47625"/>
              <a:ext cx="1318381" cy="509414"/>
            </a:xfrm>
            <a:prstGeom prst="rect">
              <a:avLst/>
            </a:prstGeom>
          </p:spPr>
          <p:txBody>
            <a:bodyPr lIns="43188" tIns="43188" rIns="43188" bIns="43188" rtlCol="0" anchor="ctr"/>
            <a:lstStyle/>
            <a:p>
              <a:pPr algn="ctr">
                <a:lnSpc>
                  <a:spcPts val="1767"/>
                </a:lnSpc>
              </a:pPr>
              <a:endParaRPr/>
            </a:p>
          </p:txBody>
        </p:sp>
      </p:grpSp>
      <p:sp>
        <p:nvSpPr>
          <p:cNvPr id="14" name="Freeform 14">
            <a:extLst>
              <a:ext uri="{FF2B5EF4-FFF2-40B4-BE49-F238E27FC236}">
                <a16:creationId xmlns:a16="http://schemas.microsoft.com/office/drawing/2014/main" id="{AEA09F0C-4C4E-FC8A-ABE5-DE169BF34CBA}"/>
              </a:ext>
            </a:extLst>
          </p:cNvPr>
          <p:cNvSpPr/>
          <p:nvPr/>
        </p:nvSpPr>
        <p:spPr>
          <a:xfrm>
            <a:off x="7855650" y="7890821"/>
            <a:ext cx="2481455" cy="2434279"/>
          </a:xfrm>
          <a:custGeom>
            <a:avLst/>
            <a:gdLst/>
            <a:ahLst/>
            <a:cxnLst/>
            <a:rect l="l" t="t" r="r" b="b"/>
            <a:pathLst>
              <a:path w="1771443" h="1799824">
                <a:moveTo>
                  <a:pt x="0" y="0"/>
                </a:moveTo>
                <a:lnTo>
                  <a:pt x="1771443" y="0"/>
                </a:lnTo>
                <a:lnTo>
                  <a:pt x="1771443" y="1799824"/>
                </a:lnTo>
                <a:lnTo>
                  <a:pt x="0" y="1799824"/>
                </a:lnTo>
                <a:lnTo>
                  <a:pt x="0" y="0"/>
                </a:lnTo>
                <a:close/>
              </a:path>
            </a:pathLst>
          </a:custGeom>
          <a:blipFill>
            <a:blip r:embed="rId2"/>
            <a:stretch>
              <a:fillRect/>
            </a:stretch>
          </a:blipFill>
          <a:ln cap="sq">
            <a:noFill/>
            <a:prstDash val="solid"/>
            <a:miter/>
          </a:ln>
        </p:spPr>
        <p:txBody>
          <a:bodyPr/>
          <a:lstStyle/>
          <a:p>
            <a:endParaRPr lang="en-GB"/>
          </a:p>
        </p:txBody>
      </p:sp>
      <p:sp>
        <p:nvSpPr>
          <p:cNvPr id="16" name="TextBox 16">
            <a:extLst>
              <a:ext uri="{FF2B5EF4-FFF2-40B4-BE49-F238E27FC236}">
                <a16:creationId xmlns:a16="http://schemas.microsoft.com/office/drawing/2014/main" id="{BFA63A77-804B-3338-F6AE-ADF514C16E78}"/>
              </a:ext>
            </a:extLst>
          </p:cNvPr>
          <p:cNvSpPr txBox="1"/>
          <p:nvPr/>
        </p:nvSpPr>
        <p:spPr>
          <a:xfrm>
            <a:off x="-960992" y="814880"/>
            <a:ext cx="9242243" cy="1200329"/>
          </a:xfrm>
          <a:prstGeom prst="rect">
            <a:avLst/>
          </a:prstGeom>
        </p:spPr>
        <p:txBody>
          <a:bodyPr wrap="square" lIns="0" tIns="0" rIns="0" bIns="0" rtlCol="0" anchor="t">
            <a:spAutoFit/>
          </a:bodyPr>
          <a:lstStyle/>
          <a:p>
            <a:pPr algn="ctr">
              <a:lnSpc>
                <a:spcPts val="9606"/>
              </a:lnSpc>
              <a:spcBef>
                <a:spcPct val="0"/>
              </a:spcBef>
            </a:pPr>
            <a:r>
              <a:rPr lang="en-US" sz="7200">
                <a:solidFill>
                  <a:schemeClr val="bg1"/>
                </a:solidFill>
                <a:latin typeface="Mont"/>
                <a:ea typeface="Mont"/>
                <a:cs typeface="Mont"/>
                <a:sym typeface="Mont"/>
              </a:rPr>
              <a:t>Enrichment</a:t>
            </a:r>
          </a:p>
        </p:txBody>
      </p:sp>
      <p:pic>
        <p:nvPicPr>
          <p:cNvPr id="17" name="Picture 16">
            <a:extLst>
              <a:ext uri="{FF2B5EF4-FFF2-40B4-BE49-F238E27FC236}">
                <a16:creationId xmlns:a16="http://schemas.microsoft.com/office/drawing/2014/main" id="{38947196-51FB-ED61-DD2A-4415F7D6AFF8}"/>
              </a:ext>
            </a:extLst>
          </p:cNvPr>
          <p:cNvPicPr>
            <a:picLocks noChangeAspect="1"/>
          </p:cNvPicPr>
          <p:nvPr/>
        </p:nvPicPr>
        <p:blipFill>
          <a:blip r:embed="rId3"/>
          <a:stretch>
            <a:fillRect/>
          </a:stretch>
        </p:blipFill>
        <p:spPr>
          <a:xfrm>
            <a:off x="0" y="3771900"/>
            <a:ext cx="18288000" cy="2743200"/>
          </a:xfrm>
          <a:prstGeom prst="rect">
            <a:avLst/>
          </a:prstGeom>
        </p:spPr>
      </p:pic>
    </p:spTree>
    <p:extLst>
      <p:ext uri="{BB962C8B-B14F-4D97-AF65-F5344CB8AC3E}">
        <p14:creationId xmlns:p14="http://schemas.microsoft.com/office/powerpoint/2010/main" val="15783593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EFBE7-3D69-6870-405D-666C9B0FFE3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6DB39F5-7D9D-3FF3-C5D6-3AA69456D4A7}"/>
              </a:ext>
            </a:extLst>
          </p:cNvPr>
          <p:cNvGrpSpPr/>
          <p:nvPr/>
        </p:nvGrpSpPr>
        <p:grpSpPr>
          <a:xfrm rot="-10800000">
            <a:off x="8728942" y="-1717297"/>
            <a:ext cx="10555180" cy="3434594"/>
            <a:chOff x="0" y="0"/>
            <a:chExt cx="1432681" cy="466186"/>
          </a:xfrm>
        </p:grpSpPr>
        <p:sp>
          <p:nvSpPr>
            <p:cNvPr id="3" name="Freeform 3">
              <a:extLst>
                <a:ext uri="{FF2B5EF4-FFF2-40B4-BE49-F238E27FC236}">
                  <a16:creationId xmlns:a16="http://schemas.microsoft.com/office/drawing/2014/main" id="{5E78CC4D-3FD1-5D72-F25D-23704F09869A}"/>
                </a:ext>
              </a:extLst>
            </p:cNvPr>
            <p:cNvSpPr/>
            <p:nvPr/>
          </p:nvSpPr>
          <p:spPr>
            <a:xfrm>
              <a:off x="0" y="0"/>
              <a:ext cx="1432681" cy="466186"/>
            </a:xfrm>
            <a:custGeom>
              <a:avLst/>
              <a:gdLst/>
              <a:ahLst/>
              <a:cxnLst/>
              <a:rect l="l" t="t" r="r" b="b"/>
              <a:pathLst>
                <a:path w="1432681" h="466186">
                  <a:moveTo>
                    <a:pt x="1229481" y="0"/>
                  </a:moveTo>
                  <a:lnTo>
                    <a:pt x="0" y="0"/>
                  </a:lnTo>
                  <a:lnTo>
                    <a:pt x="0" y="466186"/>
                  </a:lnTo>
                  <a:lnTo>
                    <a:pt x="1229481" y="466186"/>
                  </a:lnTo>
                  <a:lnTo>
                    <a:pt x="1432681" y="233093"/>
                  </a:lnTo>
                  <a:lnTo>
                    <a:pt x="1229481" y="0"/>
                  </a:lnTo>
                  <a:close/>
                </a:path>
              </a:pathLst>
            </a:custGeom>
            <a:solidFill>
              <a:srgbClr val="2B7D60"/>
            </a:solidFill>
          </p:spPr>
          <p:txBody>
            <a:bodyPr/>
            <a:lstStyle/>
            <a:p>
              <a:endParaRPr lang="en-GB"/>
            </a:p>
          </p:txBody>
        </p:sp>
        <p:sp>
          <p:nvSpPr>
            <p:cNvPr id="4" name="TextBox 4">
              <a:extLst>
                <a:ext uri="{FF2B5EF4-FFF2-40B4-BE49-F238E27FC236}">
                  <a16:creationId xmlns:a16="http://schemas.microsoft.com/office/drawing/2014/main" id="{487222DA-994D-0BE3-CC7F-D5EE3D128B38}"/>
                </a:ext>
              </a:extLst>
            </p:cNvPr>
            <p:cNvSpPr txBox="1"/>
            <p:nvPr/>
          </p:nvSpPr>
          <p:spPr>
            <a:xfrm>
              <a:off x="0" y="-47625"/>
              <a:ext cx="1318381" cy="513811"/>
            </a:xfrm>
            <a:prstGeom prst="rect">
              <a:avLst/>
            </a:prstGeom>
          </p:spPr>
          <p:txBody>
            <a:bodyPr lIns="43188" tIns="43188" rIns="43188" bIns="43188" rtlCol="0" anchor="ctr"/>
            <a:lstStyle/>
            <a:p>
              <a:pPr algn="ctr">
                <a:lnSpc>
                  <a:spcPts val="1767"/>
                </a:lnSpc>
              </a:pPr>
              <a:endParaRPr/>
            </a:p>
          </p:txBody>
        </p:sp>
      </p:grpSp>
      <p:grpSp>
        <p:nvGrpSpPr>
          <p:cNvPr id="5" name="Group 5">
            <a:extLst>
              <a:ext uri="{FF2B5EF4-FFF2-40B4-BE49-F238E27FC236}">
                <a16:creationId xmlns:a16="http://schemas.microsoft.com/office/drawing/2014/main" id="{E58F6C03-1350-B5B2-7464-0105AC7A5510}"/>
              </a:ext>
            </a:extLst>
          </p:cNvPr>
          <p:cNvGrpSpPr/>
          <p:nvPr/>
        </p:nvGrpSpPr>
        <p:grpSpPr>
          <a:xfrm>
            <a:off x="-1492578" y="-1799824"/>
            <a:ext cx="10615926" cy="3599647"/>
            <a:chOff x="0" y="0"/>
            <a:chExt cx="1938242" cy="657219"/>
          </a:xfrm>
        </p:grpSpPr>
        <p:sp>
          <p:nvSpPr>
            <p:cNvPr id="6" name="Freeform 6">
              <a:extLst>
                <a:ext uri="{FF2B5EF4-FFF2-40B4-BE49-F238E27FC236}">
                  <a16:creationId xmlns:a16="http://schemas.microsoft.com/office/drawing/2014/main" id="{BDA2CC81-50EB-62FE-C150-1F0AE4D77903}"/>
                </a:ext>
              </a:extLst>
            </p:cNvPr>
            <p:cNvSpPr/>
            <p:nvPr/>
          </p:nvSpPr>
          <p:spPr>
            <a:xfrm>
              <a:off x="0" y="0"/>
              <a:ext cx="1938242" cy="657219"/>
            </a:xfrm>
            <a:custGeom>
              <a:avLst/>
              <a:gdLst/>
              <a:ahLst/>
              <a:cxnLst/>
              <a:rect l="l" t="t" r="r" b="b"/>
              <a:pathLst>
                <a:path w="1938242" h="657219">
                  <a:moveTo>
                    <a:pt x="1735042" y="0"/>
                  </a:moveTo>
                  <a:lnTo>
                    <a:pt x="0" y="0"/>
                  </a:lnTo>
                  <a:lnTo>
                    <a:pt x="0" y="657219"/>
                  </a:lnTo>
                  <a:lnTo>
                    <a:pt x="1735042" y="657219"/>
                  </a:lnTo>
                  <a:lnTo>
                    <a:pt x="1938242" y="328610"/>
                  </a:lnTo>
                  <a:lnTo>
                    <a:pt x="1735042" y="0"/>
                  </a:lnTo>
                  <a:close/>
                </a:path>
              </a:pathLst>
            </a:custGeom>
            <a:solidFill>
              <a:srgbClr val="1F2652"/>
            </a:solidFill>
          </p:spPr>
          <p:txBody>
            <a:bodyPr/>
            <a:lstStyle/>
            <a:p>
              <a:endParaRPr lang="en-GB"/>
            </a:p>
          </p:txBody>
        </p:sp>
        <p:sp>
          <p:nvSpPr>
            <p:cNvPr id="7" name="TextBox 7">
              <a:extLst>
                <a:ext uri="{FF2B5EF4-FFF2-40B4-BE49-F238E27FC236}">
                  <a16:creationId xmlns:a16="http://schemas.microsoft.com/office/drawing/2014/main" id="{868344BB-5B70-1E7D-A39E-9504FD228958}"/>
                </a:ext>
              </a:extLst>
            </p:cNvPr>
            <p:cNvSpPr txBox="1"/>
            <p:nvPr/>
          </p:nvSpPr>
          <p:spPr>
            <a:xfrm>
              <a:off x="0" y="-47625"/>
              <a:ext cx="1823942" cy="704844"/>
            </a:xfrm>
            <a:prstGeom prst="rect">
              <a:avLst/>
            </a:prstGeom>
          </p:spPr>
          <p:txBody>
            <a:bodyPr lIns="50800" tIns="50800" rIns="50800" bIns="50800" rtlCol="0" anchor="ctr"/>
            <a:lstStyle/>
            <a:p>
              <a:pPr algn="ctr">
                <a:lnSpc>
                  <a:spcPts val="2078"/>
                </a:lnSpc>
              </a:pPr>
              <a:endParaRPr/>
            </a:p>
          </p:txBody>
        </p:sp>
      </p:grpSp>
      <p:grpSp>
        <p:nvGrpSpPr>
          <p:cNvPr id="8" name="Group 8">
            <a:extLst>
              <a:ext uri="{FF2B5EF4-FFF2-40B4-BE49-F238E27FC236}">
                <a16:creationId xmlns:a16="http://schemas.microsoft.com/office/drawing/2014/main" id="{DDA6BAB7-3C03-5115-B823-2D07E8194F56}"/>
              </a:ext>
            </a:extLst>
          </p:cNvPr>
          <p:cNvGrpSpPr/>
          <p:nvPr/>
        </p:nvGrpSpPr>
        <p:grpSpPr>
          <a:xfrm>
            <a:off x="-2887163" y="8585899"/>
            <a:ext cx="12031163" cy="3903999"/>
            <a:chOff x="0" y="0"/>
            <a:chExt cx="2196635" cy="712787"/>
          </a:xfrm>
        </p:grpSpPr>
        <p:sp>
          <p:nvSpPr>
            <p:cNvPr id="9" name="Freeform 9">
              <a:extLst>
                <a:ext uri="{FF2B5EF4-FFF2-40B4-BE49-F238E27FC236}">
                  <a16:creationId xmlns:a16="http://schemas.microsoft.com/office/drawing/2014/main" id="{FE0C2EA7-CDB0-B6E2-4329-22C0819A7052}"/>
                </a:ext>
              </a:extLst>
            </p:cNvPr>
            <p:cNvSpPr/>
            <p:nvPr/>
          </p:nvSpPr>
          <p:spPr>
            <a:xfrm>
              <a:off x="0" y="0"/>
              <a:ext cx="2196635" cy="712787"/>
            </a:xfrm>
            <a:custGeom>
              <a:avLst/>
              <a:gdLst/>
              <a:ahLst/>
              <a:cxnLst/>
              <a:rect l="l" t="t" r="r" b="b"/>
              <a:pathLst>
                <a:path w="2196635" h="712787">
                  <a:moveTo>
                    <a:pt x="1993435" y="0"/>
                  </a:moveTo>
                  <a:lnTo>
                    <a:pt x="0" y="0"/>
                  </a:lnTo>
                  <a:lnTo>
                    <a:pt x="0" y="712787"/>
                  </a:lnTo>
                  <a:lnTo>
                    <a:pt x="1993435" y="712787"/>
                  </a:lnTo>
                  <a:lnTo>
                    <a:pt x="2196635" y="356394"/>
                  </a:lnTo>
                  <a:lnTo>
                    <a:pt x="1993435" y="0"/>
                  </a:lnTo>
                  <a:close/>
                </a:path>
              </a:pathLst>
            </a:custGeom>
            <a:solidFill>
              <a:srgbClr val="1F2652"/>
            </a:solidFill>
          </p:spPr>
          <p:txBody>
            <a:bodyPr/>
            <a:lstStyle/>
            <a:p>
              <a:endParaRPr lang="en-GB"/>
            </a:p>
          </p:txBody>
        </p:sp>
        <p:sp>
          <p:nvSpPr>
            <p:cNvPr id="10" name="TextBox 10">
              <a:extLst>
                <a:ext uri="{FF2B5EF4-FFF2-40B4-BE49-F238E27FC236}">
                  <a16:creationId xmlns:a16="http://schemas.microsoft.com/office/drawing/2014/main" id="{BEA1243B-68FA-A7C8-4897-BBD2D5C450F2}"/>
                </a:ext>
              </a:extLst>
            </p:cNvPr>
            <p:cNvSpPr txBox="1"/>
            <p:nvPr/>
          </p:nvSpPr>
          <p:spPr>
            <a:xfrm>
              <a:off x="0" y="-47625"/>
              <a:ext cx="2082335" cy="760412"/>
            </a:xfrm>
            <a:prstGeom prst="rect">
              <a:avLst/>
            </a:prstGeom>
          </p:spPr>
          <p:txBody>
            <a:bodyPr lIns="50800" tIns="50800" rIns="50800" bIns="50800" rtlCol="0" anchor="ctr"/>
            <a:lstStyle/>
            <a:p>
              <a:pPr algn="ctr">
                <a:lnSpc>
                  <a:spcPts val="2078"/>
                </a:lnSpc>
              </a:pPr>
              <a:endParaRPr/>
            </a:p>
          </p:txBody>
        </p:sp>
      </p:grpSp>
      <p:grpSp>
        <p:nvGrpSpPr>
          <p:cNvPr id="11" name="Group 11">
            <a:extLst>
              <a:ext uri="{FF2B5EF4-FFF2-40B4-BE49-F238E27FC236}">
                <a16:creationId xmlns:a16="http://schemas.microsoft.com/office/drawing/2014/main" id="{853FAE33-137A-33ED-1E8A-4E9BD779CFDC}"/>
              </a:ext>
            </a:extLst>
          </p:cNvPr>
          <p:cNvGrpSpPr/>
          <p:nvPr/>
        </p:nvGrpSpPr>
        <p:grpSpPr>
          <a:xfrm rot="-10800000">
            <a:off x="8824430" y="8585899"/>
            <a:ext cx="10555180" cy="3402202"/>
            <a:chOff x="0" y="0"/>
            <a:chExt cx="1432681" cy="461789"/>
          </a:xfrm>
        </p:grpSpPr>
        <p:sp>
          <p:nvSpPr>
            <p:cNvPr id="12" name="Freeform 12">
              <a:extLst>
                <a:ext uri="{FF2B5EF4-FFF2-40B4-BE49-F238E27FC236}">
                  <a16:creationId xmlns:a16="http://schemas.microsoft.com/office/drawing/2014/main" id="{4869A720-0E27-A2B6-5A96-0A88F33ECC39}"/>
                </a:ext>
              </a:extLst>
            </p:cNvPr>
            <p:cNvSpPr/>
            <p:nvPr/>
          </p:nvSpPr>
          <p:spPr>
            <a:xfrm>
              <a:off x="0" y="0"/>
              <a:ext cx="1432681" cy="461789"/>
            </a:xfrm>
            <a:custGeom>
              <a:avLst/>
              <a:gdLst/>
              <a:ahLst/>
              <a:cxnLst/>
              <a:rect l="l" t="t" r="r" b="b"/>
              <a:pathLst>
                <a:path w="1432681" h="461789">
                  <a:moveTo>
                    <a:pt x="1229481" y="0"/>
                  </a:moveTo>
                  <a:lnTo>
                    <a:pt x="0" y="0"/>
                  </a:lnTo>
                  <a:lnTo>
                    <a:pt x="0" y="461789"/>
                  </a:lnTo>
                  <a:lnTo>
                    <a:pt x="1229481" y="461789"/>
                  </a:lnTo>
                  <a:lnTo>
                    <a:pt x="1432681" y="230895"/>
                  </a:lnTo>
                  <a:lnTo>
                    <a:pt x="1229481" y="0"/>
                  </a:lnTo>
                  <a:close/>
                </a:path>
              </a:pathLst>
            </a:custGeom>
            <a:solidFill>
              <a:srgbClr val="2B7D60"/>
            </a:solidFill>
          </p:spPr>
          <p:txBody>
            <a:bodyPr/>
            <a:lstStyle/>
            <a:p>
              <a:endParaRPr lang="en-GB"/>
            </a:p>
          </p:txBody>
        </p:sp>
        <p:sp>
          <p:nvSpPr>
            <p:cNvPr id="13" name="TextBox 13">
              <a:extLst>
                <a:ext uri="{FF2B5EF4-FFF2-40B4-BE49-F238E27FC236}">
                  <a16:creationId xmlns:a16="http://schemas.microsoft.com/office/drawing/2014/main" id="{F34FAB04-B675-AD63-05FF-DCE8B92E6D50}"/>
                </a:ext>
              </a:extLst>
            </p:cNvPr>
            <p:cNvSpPr txBox="1"/>
            <p:nvPr/>
          </p:nvSpPr>
          <p:spPr>
            <a:xfrm>
              <a:off x="0" y="-47625"/>
              <a:ext cx="1318381" cy="509414"/>
            </a:xfrm>
            <a:prstGeom prst="rect">
              <a:avLst/>
            </a:prstGeom>
          </p:spPr>
          <p:txBody>
            <a:bodyPr lIns="43188" tIns="43188" rIns="43188" bIns="43188" rtlCol="0" anchor="ctr"/>
            <a:lstStyle/>
            <a:p>
              <a:pPr algn="ctr">
                <a:lnSpc>
                  <a:spcPts val="1767"/>
                </a:lnSpc>
              </a:pPr>
              <a:endParaRPr/>
            </a:p>
          </p:txBody>
        </p:sp>
      </p:grpSp>
      <p:sp>
        <p:nvSpPr>
          <p:cNvPr id="14" name="Freeform 14">
            <a:extLst>
              <a:ext uri="{FF2B5EF4-FFF2-40B4-BE49-F238E27FC236}">
                <a16:creationId xmlns:a16="http://schemas.microsoft.com/office/drawing/2014/main" id="{C23E0F44-C0A2-ADD6-80B8-9513F41CBB9A}"/>
              </a:ext>
            </a:extLst>
          </p:cNvPr>
          <p:cNvSpPr/>
          <p:nvPr/>
        </p:nvSpPr>
        <p:spPr>
          <a:xfrm>
            <a:off x="7855650" y="7890821"/>
            <a:ext cx="2481455" cy="2434279"/>
          </a:xfrm>
          <a:custGeom>
            <a:avLst/>
            <a:gdLst/>
            <a:ahLst/>
            <a:cxnLst/>
            <a:rect l="l" t="t" r="r" b="b"/>
            <a:pathLst>
              <a:path w="1771443" h="1799824">
                <a:moveTo>
                  <a:pt x="0" y="0"/>
                </a:moveTo>
                <a:lnTo>
                  <a:pt x="1771443" y="0"/>
                </a:lnTo>
                <a:lnTo>
                  <a:pt x="1771443" y="1799824"/>
                </a:lnTo>
                <a:lnTo>
                  <a:pt x="0" y="1799824"/>
                </a:lnTo>
                <a:lnTo>
                  <a:pt x="0" y="0"/>
                </a:lnTo>
                <a:close/>
              </a:path>
            </a:pathLst>
          </a:custGeom>
          <a:blipFill>
            <a:blip r:embed="rId2"/>
            <a:stretch>
              <a:fillRect/>
            </a:stretch>
          </a:blipFill>
          <a:ln cap="sq">
            <a:noFill/>
            <a:prstDash val="solid"/>
            <a:miter/>
          </a:ln>
        </p:spPr>
        <p:txBody>
          <a:bodyPr/>
          <a:lstStyle/>
          <a:p>
            <a:endParaRPr lang="en-GB"/>
          </a:p>
        </p:txBody>
      </p:sp>
      <p:sp>
        <p:nvSpPr>
          <p:cNvPr id="16" name="TextBox 16">
            <a:extLst>
              <a:ext uri="{FF2B5EF4-FFF2-40B4-BE49-F238E27FC236}">
                <a16:creationId xmlns:a16="http://schemas.microsoft.com/office/drawing/2014/main" id="{0BB94DAD-C845-2804-B9FD-83D01A141540}"/>
              </a:ext>
            </a:extLst>
          </p:cNvPr>
          <p:cNvSpPr txBox="1"/>
          <p:nvPr/>
        </p:nvSpPr>
        <p:spPr>
          <a:xfrm>
            <a:off x="-960992" y="814880"/>
            <a:ext cx="9906000" cy="1253292"/>
          </a:xfrm>
          <a:prstGeom prst="rect">
            <a:avLst/>
          </a:prstGeom>
        </p:spPr>
        <p:txBody>
          <a:bodyPr wrap="square" lIns="0" tIns="0" rIns="0" bIns="0" rtlCol="0" anchor="t">
            <a:spAutoFit/>
          </a:bodyPr>
          <a:lstStyle/>
          <a:p>
            <a:pPr algn="ctr">
              <a:lnSpc>
                <a:spcPts val="9606"/>
              </a:lnSpc>
              <a:spcBef>
                <a:spcPct val="0"/>
              </a:spcBef>
            </a:pPr>
            <a:r>
              <a:rPr lang="en-US" sz="8000">
                <a:solidFill>
                  <a:schemeClr val="bg1"/>
                </a:solidFill>
                <a:latin typeface="Mont"/>
                <a:ea typeface="Mont"/>
                <a:cs typeface="Mont"/>
                <a:sym typeface="Mont"/>
              </a:rPr>
              <a:t>Communication</a:t>
            </a:r>
          </a:p>
        </p:txBody>
      </p:sp>
      <p:sp>
        <p:nvSpPr>
          <p:cNvPr id="20" name="Content Placeholder 2">
            <a:extLst>
              <a:ext uri="{FF2B5EF4-FFF2-40B4-BE49-F238E27FC236}">
                <a16:creationId xmlns:a16="http://schemas.microsoft.com/office/drawing/2014/main" id="{E1BD6C21-077E-43C7-A1BD-C9EE74E50564}"/>
              </a:ext>
            </a:extLst>
          </p:cNvPr>
          <p:cNvSpPr>
            <a:spLocks noGrp="1"/>
          </p:cNvSpPr>
          <p:nvPr/>
        </p:nvSpPr>
        <p:spPr>
          <a:xfrm>
            <a:off x="623455" y="2329018"/>
            <a:ext cx="17061871" cy="5755085"/>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lvl="0" indent="0" defTabSz="457200" fontAlgn="base">
              <a:lnSpc>
                <a:spcPct val="90000"/>
              </a:lnSpc>
              <a:spcBef>
                <a:spcPct val="0"/>
              </a:spcBef>
              <a:spcAft>
                <a:spcPct val="0"/>
              </a:spcAft>
              <a:buClrTx/>
              <a:buSzTx/>
              <a:buNone/>
            </a:pPr>
            <a:r>
              <a:rPr lang="en-GB" altLang="en-US" sz="4000" dirty="0">
                <a:latin typeface="Calibri" panose="020F0502020204030204" pitchFamily="34" charset="0"/>
                <a:ea typeface="Calibri" panose="020F0502020204030204" pitchFamily="34" charset="0"/>
                <a:cs typeface="Calibri" panose="020F0502020204030204" pitchFamily="34" charset="0"/>
              </a:rPr>
              <a:t>Please feel free to use the following  methods of communication:</a:t>
            </a:r>
          </a:p>
          <a:p>
            <a:pPr marL="0" lvl="0" indent="0" defTabSz="457200" fontAlgn="base">
              <a:lnSpc>
                <a:spcPct val="90000"/>
              </a:lnSpc>
              <a:spcBef>
                <a:spcPct val="0"/>
              </a:spcBef>
              <a:spcAft>
                <a:spcPct val="0"/>
              </a:spcAft>
              <a:buClrTx/>
              <a:buSzTx/>
              <a:buNone/>
            </a:pPr>
            <a:endParaRPr lang="en-GB" altLang="en-US" sz="4000" dirty="0">
              <a:latin typeface="Calibri" panose="020F0502020204030204" pitchFamily="34" charset="0"/>
              <a:ea typeface="Calibri" panose="020F0502020204030204" pitchFamily="34" charset="0"/>
              <a:cs typeface="Calibri" panose="020F0502020204030204" pitchFamily="34" charset="0"/>
            </a:endParaRPr>
          </a:p>
          <a:p>
            <a:pPr marL="457200" lvl="0" indent="-457200" defTabSz="457200" fontAlgn="base">
              <a:lnSpc>
                <a:spcPct val="90000"/>
              </a:lnSpc>
              <a:spcBef>
                <a:spcPct val="0"/>
              </a:spcBef>
              <a:spcAft>
                <a:spcPct val="0"/>
              </a:spcAft>
              <a:buClrTx/>
              <a:buSzTx/>
              <a:buFont typeface="Arial" panose="020B0604020202020204" pitchFamily="34" charset="0"/>
              <a:buChar char="•"/>
            </a:pPr>
            <a:r>
              <a:rPr lang="en-GB" altLang="en-US" sz="4000" dirty="0">
                <a:latin typeface="Calibri" panose="020F0502020204030204" pitchFamily="34" charset="0"/>
                <a:ea typeface="Calibri" panose="020F0502020204030204" pitchFamily="34" charset="0"/>
                <a:cs typeface="Calibri" panose="020F0502020204030204" pitchFamily="34" charset="0"/>
              </a:rPr>
              <a:t>Email: </a:t>
            </a:r>
            <a:r>
              <a:rPr lang="en-GB" altLang="en-US" sz="4000" dirty="0">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bursar@cottam.lancs.sch.uk</a:t>
            </a:r>
            <a:r>
              <a:rPr lang="en-GB" altLang="en-US" sz="4000" dirty="0">
                <a:latin typeface="Calibri" panose="020F0502020204030204" pitchFamily="34" charset="0"/>
                <a:ea typeface="Calibri" panose="020F0502020204030204" pitchFamily="34" charset="0"/>
                <a:cs typeface="Calibri" panose="020F0502020204030204" pitchFamily="34" charset="0"/>
              </a:rPr>
              <a:t> or </a:t>
            </a:r>
            <a:r>
              <a:rPr lang="en-GB" altLang="en-US" sz="4000" dirty="0">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admin@cottam.lancs.sch.uk</a:t>
            </a:r>
            <a:r>
              <a:rPr lang="en-GB" altLang="en-US" sz="4000" dirty="0">
                <a:latin typeface="Calibri" panose="020F0502020204030204" pitchFamily="34" charset="0"/>
                <a:ea typeface="Calibri" panose="020F0502020204030204" pitchFamily="34" charset="0"/>
                <a:cs typeface="Calibri" panose="020F0502020204030204" pitchFamily="34" charset="0"/>
              </a:rPr>
              <a:t> </a:t>
            </a:r>
          </a:p>
          <a:p>
            <a:pPr marL="457200" lvl="0" indent="-457200" defTabSz="457200" fontAlgn="base">
              <a:lnSpc>
                <a:spcPct val="90000"/>
              </a:lnSpc>
              <a:spcBef>
                <a:spcPct val="0"/>
              </a:spcBef>
              <a:spcAft>
                <a:spcPct val="0"/>
              </a:spcAft>
              <a:buClrTx/>
              <a:buSzTx/>
              <a:buFont typeface="Arial" panose="020B0604020202020204" pitchFamily="34" charset="0"/>
              <a:buChar char="•"/>
            </a:pPr>
            <a:r>
              <a:rPr lang="en-GB" altLang="en-US" sz="4000" dirty="0">
                <a:latin typeface="Calibri" panose="020F0502020204030204" pitchFamily="34" charset="0"/>
                <a:ea typeface="Calibri" panose="020F0502020204030204" pitchFamily="34" charset="0"/>
                <a:cs typeface="Calibri" panose="020F0502020204030204" pitchFamily="34" charset="0"/>
              </a:rPr>
              <a:t>Send a message in your child’s reading diary</a:t>
            </a:r>
          </a:p>
          <a:p>
            <a:pPr marL="457200" lvl="0" indent="-457200" defTabSz="457200" fontAlgn="base">
              <a:lnSpc>
                <a:spcPct val="90000"/>
              </a:lnSpc>
              <a:spcBef>
                <a:spcPct val="0"/>
              </a:spcBef>
              <a:spcAft>
                <a:spcPct val="0"/>
              </a:spcAft>
              <a:buClrTx/>
              <a:buSzTx/>
              <a:buFont typeface="Arial" panose="020B0604020202020204" pitchFamily="34" charset="0"/>
              <a:buChar char="•"/>
            </a:pPr>
            <a:r>
              <a:rPr lang="en-GB" altLang="en-US" sz="4000" dirty="0">
                <a:latin typeface="Calibri" panose="020F0502020204030204" pitchFamily="34" charset="0"/>
                <a:ea typeface="Calibri" panose="020F0502020204030204" pitchFamily="34" charset="0"/>
                <a:cs typeface="Calibri" panose="020F0502020204030204" pitchFamily="34" charset="0"/>
              </a:rPr>
              <a:t>Send a message via Seesaw</a:t>
            </a:r>
          </a:p>
          <a:p>
            <a:pPr marL="457200" lvl="0" indent="-457200" defTabSz="457200" fontAlgn="base">
              <a:lnSpc>
                <a:spcPct val="90000"/>
              </a:lnSpc>
              <a:spcBef>
                <a:spcPct val="0"/>
              </a:spcBef>
              <a:spcAft>
                <a:spcPct val="0"/>
              </a:spcAft>
              <a:buClrTx/>
              <a:buSzTx/>
              <a:buFont typeface="Arial" panose="020B0604020202020204" pitchFamily="34" charset="0"/>
              <a:buChar char="•"/>
            </a:pPr>
            <a:r>
              <a:rPr lang="en-GB" altLang="en-US" sz="4000" dirty="0">
                <a:latin typeface="Calibri" panose="020F0502020204030204" pitchFamily="34" charset="0"/>
                <a:ea typeface="Calibri" panose="020F0502020204030204" pitchFamily="34" charset="0"/>
                <a:cs typeface="Calibri" panose="020F0502020204030204" pitchFamily="34" charset="0"/>
              </a:rPr>
              <a:t>Speak to the class teacher at the start or end of the day</a:t>
            </a:r>
          </a:p>
          <a:p>
            <a:pPr marL="457200" lvl="0" indent="-457200" defTabSz="457200" fontAlgn="base">
              <a:lnSpc>
                <a:spcPct val="90000"/>
              </a:lnSpc>
              <a:spcBef>
                <a:spcPct val="0"/>
              </a:spcBef>
              <a:spcAft>
                <a:spcPct val="0"/>
              </a:spcAft>
              <a:buClrTx/>
              <a:buSzTx/>
              <a:buFont typeface="Arial" panose="020B0604020202020204" pitchFamily="34" charset="0"/>
              <a:buChar char="•"/>
            </a:pPr>
            <a:r>
              <a:rPr lang="en-GB" altLang="en-US" sz="4000" dirty="0">
                <a:latin typeface="Calibri" panose="020F0502020204030204" pitchFamily="34" charset="0"/>
                <a:ea typeface="Calibri" panose="020F0502020204030204" pitchFamily="34" charset="0"/>
                <a:cs typeface="Calibri" panose="020F0502020204030204" pitchFamily="34" charset="0"/>
              </a:rPr>
              <a:t>If you need a longer conversation, please make an appointment for a mutually convenient time via our school office</a:t>
            </a:r>
          </a:p>
          <a:p>
            <a:pPr marL="457200" lvl="0" indent="-457200" defTabSz="457200" fontAlgn="base">
              <a:lnSpc>
                <a:spcPct val="90000"/>
              </a:lnSpc>
              <a:spcBef>
                <a:spcPct val="0"/>
              </a:spcBef>
              <a:spcAft>
                <a:spcPct val="0"/>
              </a:spcAft>
              <a:buClrTx/>
              <a:buSzTx/>
              <a:buFont typeface="Arial" panose="020B0604020202020204" pitchFamily="34" charset="0"/>
              <a:buChar char="•"/>
            </a:pPr>
            <a:endParaRPr lang="en-GB" altLang="en-US" sz="4000" b="1" dirty="0">
              <a:latin typeface="Calibri" panose="020F0502020204030204" pitchFamily="34" charset="0"/>
              <a:ea typeface="Calibri" panose="020F0502020204030204" pitchFamily="34" charset="0"/>
              <a:cs typeface="Calibri" panose="020F0502020204030204" pitchFamily="34" charset="0"/>
            </a:endParaRPr>
          </a:p>
          <a:p>
            <a:r>
              <a:rPr lang="en-GB" sz="4000" dirty="0">
                <a:latin typeface="Calibri" panose="020F0502020204030204" pitchFamily="34" charset="0"/>
                <a:ea typeface="Calibri" panose="020F0502020204030204" pitchFamily="34" charset="0"/>
                <a:cs typeface="Calibri" panose="020F0502020204030204" pitchFamily="34" charset="0"/>
              </a:rPr>
              <a:t>Please know that during the school day, the primary focus is teaching and supporting children in the classroom. As a result, we may not be able to respond to messages immediately.</a:t>
            </a:r>
          </a:p>
          <a:p>
            <a:r>
              <a:rPr lang="en-GB" sz="4000" dirty="0">
                <a:latin typeface="Calibri" panose="020F0502020204030204" pitchFamily="34" charset="0"/>
                <a:ea typeface="Calibri" panose="020F0502020204030204" pitchFamily="34" charset="0"/>
                <a:cs typeface="Calibri" panose="020F0502020204030204" pitchFamily="34" charset="0"/>
              </a:rPr>
              <a:t>We will do our best to reply to any emails or messages within 48 hours. If something is urgent, please contact the school office directly.</a:t>
            </a:r>
          </a:p>
          <a:p>
            <a:pPr marL="457200" lvl="0" indent="-457200" defTabSz="457200" fontAlgn="base">
              <a:lnSpc>
                <a:spcPct val="90000"/>
              </a:lnSpc>
              <a:spcBef>
                <a:spcPct val="0"/>
              </a:spcBef>
              <a:spcAft>
                <a:spcPct val="0"/>
              </a:spcAft>
              <a:buClrTx/>
              <a:buSzTx/>
              <a:buFont typeface="Arial" panose="020B0604020202020204" pitchFamily="34" charset="0"/>
              <a:buChar char="•"/>
            </a:pPr>
            <a:endParaRPr lang="en-GB" altLang="en-US" sz="4000" b="1" dirty="0">
              <a:latin typeface="Calibri" panose="020F0502020204030204" pitchFamily="34" charset="0"/>
              <a:cs typeface="Calibri" panose="020F0502020204030204" pitchFamily="34" charset="0"/>
            </a:endParaRPr>
          </a:p>
          <a:p>
            <a:pPr marL="0" indent="0">
              <a:lnSpc>
                <a:spcPct val="90000"/>
              </a:lnSpc>
              <a:buNone/>
            </a:pPr>
            <a:endParaRPr lang="en-GB" sz="1400" dirty="0"/>
          </a:p>
        </p:txBody>
      </p:sp>
    </p:spTree>
    <p:extLst>
      <p:ext uri="{BB962C8B-B14F-4D97-AF65-F5344CB8AC3E}">
        <p14:creationId xmlns:p14="http://schemas.microsoft.com/office/powerpoint/2010/main" val="38485555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F0D1C-2BEB-361A-38EE-D39D57837AB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1A3F215-7368-54ED-A0A8-E94BC695DB35}"/>
              </a:ext>
            </a:extLst>
          </p:cNvPr>
          <p:cNvGrpSpPr/>
          <p:nvPr/>
        </p:nvGrpSpPr>
        <p:grpSpPr>
          <a:xfrm rot="-10800000">
            <a:off x="8728942" y="-1717297"/>
            <a:ext cx="10555180" cy="3434594"/>
            <a:chOff x="0" y="0"/>
            <a:chExt cx="1432681" cy="466186"/>
          </a:xfrm>
        </p:grpSpPr>
        <p:sp>
          <p:nvSpPr>
            <p:cNvPr id="3" name="Freeform 3">
              <a:extLst>
                <a:ext uri="{FF2B5EF4-FFF2-40B4-BE49-F238E27FC236}">
                  <a16:creationId xmlns:a16="http://schemas.microsoft.com/office/drawing/2014/main" id="{0FDC2183-1A17-D149-7CEB-927E63FCA593}"/>
                </a:ext>
              </a:extLst>
            </p:cNvPr>
            <p:cNvSpPr/>
            <p:nvPr/>
          </p:nvSpPr>
          <p:spPr>
            <a:xfrm>
              <a:off x="0" y="0"/>
              <a:ext cx="1432681" cy="466186"/>
            </a:xfrm>
            <a:custGeom>
              <a:avLst/>
              <a:gdLst/>
              <a:ahLst/>
              <a:cxnLst/>
              <a:rect l="l" t="t" r="r" b="b"/>
              <a:pathLst>
                <a:path w="1432681" h="466186">
                  <a:moveTo>
                    <a:pt x="1229481" y="0"/>
                  </a:moveTo>
                  <a:lnTo>
                    <a:pt x="0" y="0"/>
                  </a:lnTo>
                  <a:lnTo>
                    <a:pt x="0" y="466186"/>
                  </a:lnTo>
                  <a:lnTo>
                    <a:pt x="1229481" y="466186"/>
                  </a:lnTo>
                  <a:lnTo>
                    <a:pt x="1432681" y="233093"/>
                  </a:lnTo>
                  <a:lnTo>
                    <a:pt x="1229481" y="0"/>
                  </a:lnTo>
                  <a:close/>
                </a:path>
              </a:pathLst>
            </a:custGeom>
            <a:solidFill>
              <a:srgbClr val="2B7D60"/>
            </a:solidFill>
          </p:spPr>
          <p:txBody>
            <a:bodyPr/>
            <a:lstStyle/>
            <a:p>
              <a:endParaRPr lang="en-GB"/>
            </a:p>
          </p:txBody>
        </p:sp>
        <p:sp>
          <p:nvSpPr>
            <p:cNvPr id="4" name="TextBox 4">
              <a:extLst>
                <a:ext uri="{FF2B5EF4-FFF2-40B4-BE49-F238E27FC236}">
                  <a16:creationId xmlns:a16="http://schemas.microsoft.com/office/drawing/2014/main" id="{3238BE7E-6D24-57E2-6347-72C946A04AEB}"/>
                </a:ext>
              </a:extLst>
            </p:cNvPr>
            <p:cNvSpPr txBox="1"/>
            <p:nvPr/>
          </p:nvSpPr>
          <p:spPr>
            <a:xfrm>
              <a:off x="0" y="-47625"/>
              <a:ext cx="1318381" cy="513811"/>
            </a:xfrm>
            <a:prstGeom prst="rect">
              <a:avLst/>
            </a:prstGeom>
          </p:spPr>
          <p:txBody>
            <a:bodyPr lIns="43188" tIns="43188" rIns="43188" bIns="43188" rtlCol="0" anchor="ctr"/>
            <a:lstStyle/>
            <a:p>
              <a:pPr algn="ctr">
                <a:lnSpc>
                  <a:spcPts val="1767"/>
                </a:lnSpc>
              </a:pPr>
              <a:endParaRPr/>
            </a:p>
          </p:txBody>
        </p:sp>
      </p:grpSp>
      <p:grpSp>
        <p:nvGrpSpPr>
          <p:cNvPr id="5" name="Group 5">
            <a:extLst>
              <a:ext uri="{FF2B5EF4-FFF2-40B4-BE49-F238E27FC236}">
                <a16:creationId xmlns:a16="http://schemas.microsoft.com/office/drawing/2014/main" id="{5C4880EF-8560-14CB-09BB-723E41AE19B7}"/>
              </a:ext>
            </a:extLst>
          </p:cNvPr>
          <p:cNvGrpSpPr/>
          <p:nvPr/>
        </p:nvGrpSpPr>
        <p:grpSpPr>
          <a:xfrm>
            <a:off x="-1492578" y="-1799824"/>
            <a:ext cx="10615926" cy="3599647"/>
            <a:chOff x="0" y="0"/>
            <a:chExt cx="1938242" cy="657219"/>
          </a:xfrm>
        </p:grpSpPr>
        <p:sp>
          <p:nvSpPr>
            <p:cNvPr id="6" name="Freeform 6">
              <a:extLst>
                <a:ext uri="{FF2B5EF4-FFF2-40B4-BE49-F238E27FC236}">
                  <a16:creationId xmlns:a16="http://schemas.microsoft.com/office/drawing/2014/main" id="{FF105B18-EF6F-AAEC-AB59-5B4CD8CB1168}"/>
                </a:ext>
              </a:extLst>
            </p:cNvPr>
            <p:cNvSpPr/>
            <p:nvPr/>
          </p:nvSpPr>
          <p:spPr>
            <a:xfrm>
              <a:off x="0" y="0"/>
              <a:ext cx="1938242" cy="657219"/>
            </a:xfrm>
            <a:custGeom>
              <a:avLst/>
              <a:gdLst/>
              <a:ahLst/>
              <a:cxnLst/>
              <a:rect l="l" t="t" r="r" b="b"/>
              <a:pathLst>
                <a:path w="1938242" h="657219">
                  <a:moveTo>
                    <a:pt x="1735042" y="0"/>
                  </a:moveTo>
                  <a:lnTo>
                    <a:pt x="0" y="0"/>
                  </a:lnTo>
                  <a:lnTo>
                    <a:pt x="0" y="657219"/>
                  </a:lnTo>
                  <a:lnTo>
                    <a:pt x="1735042" y="657219"/>
                  </a:lnTo>
                  <a:lnTo>
                    <a:pt x="1938242" y="328610"/>
                  </a:lnTo>
                  <a:lnTo>
                    <a:pt x="1735042" y="0"/>
                  </a:lnTo>
                  <a:close/>
                </a:path>
              </a:pathLst>
            </a:custGeom>
            <a:solidFill>
              <a:srgbClr val="1F2652"/>
            </a:solidFill>
          </p:spPr>
          <p:txBody>
            <a:bodyPr/>
            <a:lstStyle/>
            <a:p>
              <a:endParaRPr lang="en-GB"/>
            </a:p>
          </p:txBody>
        </p:sp>
        <p:sp>
          <p:nvSpPr>
            <p:cNvPr id="7" name="TextBox 7">
              <a:extLst>
                <a:ext uri="{FF2B5EF4-FFF2-40B4-BE49-F238E27FC236}">
                  <a16:creationId xmlns:a16="http://schemas.microsoft.com/office/drawing/2014/main" id="{6BB2C1A9-5719-514F-A7F6-F72149850B92}"/>
                </a:ext>
              </a:extLst>
            </p:cNvPr>
            <p:cNvSpPr txBox="1"/>
            <p:nvPr/>
          </p:nvSpPr>
          <p:spPr>
            <a:xfrm>
              <a:off x="0" y="-47625"/>
              <a:ext cx="1823942" cy="704844"/>
            </a:xfrm>
            <a:prstGeom prst="rect">
              <a:avLst/>
            </a:prstGeom>
          </p:spPr>
          <p:txBody>
            <a:bodyPr lIns="50800" tIns="50800" rIns="50800" bIns="50800" rtlCol="0" anchor="ctr"/>
            <a:lstStyle/>
            <a:p>
              <a:pPr algn="ctr">
                <a:lnSpc>
                  <a:spcPts val="2078"/>
                </a:lnSpc>
              </a:pPr>
              <a:endParaRPr/>
            </a:p>
          </p:txBody>
        </p:sp>
      </p:grpSp>
      <p:grpSp>
        <p:nvGrpSpPr>
          <p:cNvPr id="8" name="Group 8">
            <a:extLst>
              <a:ext uri="{FF2B5EF4-FFF2-40B4-BE49-F238E27FC236}">
                <a16:creationId xmlns:a16="http://schemas.microsoft.com/office/drawing/2014/main" id="{4D7B049B-8A10-6455-3553-BC4B7729D01D}"/>
              </a:ext>
            </a:extLst>
          </p:cNvPr>
          <p:cNvGrpSpPr/>
          <p:nvPr/>
        </p:nvGrpSpPr>
        <p:grpSpPr>
          <a:xfrm>
            <a:off x="-2887163" y="8585899"/>
            <a:ext cx="12031163" cy="3903999"/>
            <a:chOff x="0" y="0"/>
            <a:chExt cx="2196635" cy="712787"/>
          </a:xfrm>
        </p:grpSpPr>
        <p:sp>
          <p:nvSpPr>
            <p:cNvPr id="9" name="Freeform 9">
              <a:extLst>
                <a:ext uri="{FF2B5EF4-FFF2-40B4-BE49-F238E27FC236}">
                  <a16:creationId xmlns:a16="http://schemas.microsoft.com/office/drawing/2014/main" id="{A967314F-E4BB-45DD-DC51-FC77EF908DA2}"/>
                </a:ext>
              </a:extLst>
            </p:cNvPr>
            <p:cNvSpPr/>
            <p:nvPr/>
          </p:nvSpPr>
          <p:spPr>
            <a:xfrm>
              <a:off x="0" y="0"/>
              <a:ext cx="2196635" cy="712787"/>
            </a:xfrm>
            <a:custGeom>
              <a:avLst/>
              <a:gdLst/>
              <a:ahLst/>
              <a:cxnLst/>
              <a:rect l="l" t="t" r="r" b="b"/>
              <a:pathLst>
                <a:path w="2196635" h="712787">
                  <a:moveTo>
                    <a:pt x="1993435" y="0"/>
                  </a:moveTo>
                  <a:lnTo>
                    <a:pt x="0" y="0"/>
                  </a:lnTo>
                  <a:lnTo>
                    <a:pt x="0" y="712787"/>
                  </a:lnTo>
                  <a:lnTo>
                    <a:pt x="1993435" y="712787"/>
                  </a:lnTo>
                  <a:lnTo>
                    <a:pt x="2196635" y="356394"/>
                  </a:lnTo>
                  <a:lnTo>
                    <a:pt x="1993435" y="0"/>
                  </a:lnTo>
                  <a:close/>
                </a:path>
              </a:pathLst>
            </a:custGeom>
            <a:solidFill>
              <a:srgbClr val="1F2652"/>
            </a:solidFill>
          </p:spPr>
          <p:txBody>
            <a:bodyPr/>
            <a:lstStyle/>
            <a:p>
              <a:endParaRPr lang="en-GB"/>
            </a:p>
          </p:txBody>
        </p:sp>
        <p:sp>
          <p:nvSpPr>
            <p:cNvPr id="10" name="TextBox 10">
              <a:extLst>
                <a:ext uri="{FF2B5EF4-FFF2-40B4-BE49-F238E27FC236}">
                  <a16:creationId xmlns:a16="http://schemas.microsoft.com/office/drawing/2014/main" id="{3824CCA2-0403-A73A-6E66-21206955208B}"/>
                </a:ext>
              </a:extLst>
            </p:cNvPr>
            <p:cNvSpPr txBox="1"/>
            <p:nvPr/>
          </p:nvSpPr>
          <p:spPr>
            <a:xfrm>
              <a:off x="0" y="-47625"/>
              <a:ext cx="2082335" cy="760412"/>
            </a:xfrm>
            <a:prstGeom prst="rect">
              <a:avLst/>
            </a:prstGeom>
          </p:spPr>
          <p:txBody>
            <a:bodyPr lIns="50800" tIns="50800" rIns="50800" bIns="50800" rtlCol="0" anchor="ctr"/>
            <a:lstStyle/>
            <a:p>
              <a:pPr algn="ctr">
                <a:lnSpc>
                  <a:spcPts val="2078"/>
                </a:lnSpc>
              </a:pPr>
              <a:endParaRPr/>
            </a:p>
          </p:txBody>
        </p:sp>
      </p:grpSp>
      <p:grpSp>
        <p:nvGrpSpPr>
          <p:cNvPr id="11" name="Group 11">
            <a:extLst>
              <a:ext uri="{FF2B5EF4-FFF2-40B4-BE49-F238E27FC236}">
                <a16:creationId xmlns:a16="http://schemas.microsoft.com/office/drawing/2014/main" id="{2ABAE9A7-7583-B9B1-459E-21EF3A6AB979}"/>
              </a:ext>
            </a:extLst>
          </p:cNvPr>
          <p:cNvGrpSpPr/>
          <p:nvPr/>
        </p:nvGrpSpPr>
        <p:grpSpPr>
          <a:xfrm rot="-10800000">
            <a:off x="8824430" y="8585899"/>
            <a:ext cx="10555180" cy="3402202"/>
            <a:chOff x="0" y="0"/>
            <a:chExt cx="1432681" cy="461789"/>
          </a:xfrm>
        </p:grpSpPr>
        <p:sp>
          <p:nvSpPr>
            <p:cNvPr id="12" name="Freeform 12">
              <a:extLst>
                <a:ext uri="{FF2B5EF4-FFF2-40B4-BE49-F238E27FC236}">
                  <a16:creationId xmlns:a16="http://schemas.microsoft.com/office/drawing/2014/main" id="{7610871B-2BD2-3AB2-F6B9-402AF720919E}"/>
                </a:ext>
              </a:extLst>
            </p:cNvPr>
            <p:cNvSpPr/>
            <p:nvPr/>
          </p:nvSpPr>
          <p:spPr>
            <a:xfrm>
              <a:off x="0" y="0"/>
              <a:ext cx="1432681" cy="461789"/>
            </a:xfrm>
            <a:custGeom>
              <a:avLst/>
              <a:gdLst/>
              <a:ahLst/>
              <a:cxnLst/>
              <a:rect l="l" t="t" r="r" b="b"/>
              <a:pathLst>
                <a:path w="1432681" h="461789">
                  <a:moveTo>
                    <a:pt x="1229481" y="0"/>
                  </a:moveTo>
                  <a:lnTo>
                    <a:pt x="0" y="0"/>
                  </a:lnTo>
                  <a:lnTo>
                    <a:pt x="0" y="461789"/>
                  </a:lnTo>
                  <a:lnTo>
                    <a:pt x="1229481" y="461789"/>
                  </a:lnTo>
                  <a:lnTo>
                    <a:pt x="1432681" y="230895"/>
                  </a:lnTo>
                  <a:lnTo>
                    <a:pt x="1229481" y="0"/>
                  </a:lnTo>
                  <a:close/>
                </a:path>
              </a:pathLst>
            </a:custGeom>
            <a:solidFill>
              <a:srgbClr val="2B7D60"/>
            </a:solidFill>
          </p:spPr>
          <p:txBody>
            <a:bodyPr/>
            <a:lstStyle/>
            <a:p>
              <a:endParaRPr lang="en-GB"/>
            </a:p>
          </p:txBody>
        </p:sp>
        <p:sp>
          <p:nvSpPr>
            <p:cNvPr id="13" name="TextBox 13">
              <a:extLst>
                <a:ext uri="{FF2B5EF4-FFF2-40B4-BE49-F238E27FC236}">
                  <a16:creationId xmlns:a16="http://schemas.microsoft.com/office/drawing/2014/main" id="{E3987A82-827F-34F8-F48B-024BC7D895C1}"/>
                </a:ext>
              </a:extLst>
            </p:cNvPr>
            <p:cNvSpPr txBox="1"/>
            <p:nvPr/>
          </p:nvSpPr>
          <p:spPr>
            <a:xfrm>
              <a:off x="0" y="-47625"/>
              <a:ext cx="1318381" cy="509414"/>
            </a:xfrm>
            <a:prstGeom prst="rect">
              <a:avLst/>
            </a:prstGeom>
          </p:spPr>
          <p:txBody>
            <a:bodyPr lIns="43188" tIns="43188" rIns="43188" bIns="43188" rtlCol="0" anchor="ctr"/>
            <a:lstStyle/>
            <a:p>
              <a:pPr algn="ctr">
                <a:lnSpc>
                  <a:spcPts val="1767"/>
                </a:lnSpc>
              </a:pPr>
              <a:endParaRPr/>
            </a:p>
          </p:txBody>
        </p:sp>
      </p:grpSp>
      <p:sp>
        <p:nvSpPr>
          <p:cNvPr id="16" name="TextBox 16">
            <a:extLst>
              <a:ext uri="{FF2B5EF4-FFF2-40B4-BE49-F238E27FC236}">
                <a16:creationId xmlns:a16="http://schemas.microsoft.com/office/drawing/2014/main" id="{842B363D-8392-CAC5-C095-C0EBB2679AD5}"/>
              </a:ext>
            </a:extLst>
          </p:cNvPr>
          <p:cNvSpPr txBox="1"/>
          <p:nvPr/>
        </p:nvSpPr>
        <p:spPr>
          <a:xfrm>
            <a:off x="-871822" y="807377"/>
            <a:ext cx="9906000" cy="1253292"/>
          </a:xfrm>
          <a:prstGeom prst="rect">
            <a:avLst/>
          </a:prstGeom>
        </p:spPr>
        <p:txBody>
          <a:bodyPr wrap="square" lIns="0" tIns="0" rIns="0" bIns="0" rtlCol="0" anchor="t">
            <a:spAutoFit/>
          </a:bodyPr>
          <a:lstStyle/>
          <a:p>
            <a:pPr algn="ctr">
              <a:lnSpc>
                <a:spcPts val="9606"/>
              </a:lnSpc>
              <a:spcBef>
                <a:spcPct val="0"/>
              </a:spcBef>
            </a:pPr>
            <a:r>
              <a:rPr lang="en-US" sz="8000">
                <a:solidFill>
                  <a:schemeClr val="bg1"/>
                </a:solidFill>
                <a:latin typeface="Mont"/>
                <a:ea typeface="Mont"/>
                <a:cs typeface="Mont"/>
                <a:sym typeface="Mont"/>
              </a:rPr>
              <a:t>Homework</a:t>
            </a:r>
          </a:p>
        </p:txBody>
      </p:sp>
      <p:pic>
        <p:nvPicPr>
          <p:cNvPr id="18" name="Picture 17">
            <a:extLst>
              <a:ext uri="{FF2B5EF4-FFF2-40B4-BE49-F238E27FC236}">
                <a16:creationId xmlns:a16="http://schemas.microsoft.com/office/drawing/2014/main" id="{138446C1-2A2C-936A-73A3-203E673D26A3}"/>
              </a:ext>
            </a:extLst>
          </p:cNvPr>
          <p:cNvPicPr>
            <a:picLocks noChangeAspect="1"/>
          </p:cNvPicPr>
          <p:nvPr/>
        </p:nvPicPr>
        <p:blipFill>
          <a:blip r:embed="rId2"/>
          <a:stretch>
            <a:fillRect/>
          </a:stretch>
        </p:blipFill>
        <p:spPr>
          <a:xfrm>
            <a:off x="1662546" y="2697896"/>
            <a:ext cx="14235546" cy="5722203"/>
          </a:xfrm>
          <a:prstGeom prst="rect">
            <a:avLst/>
          </a:prstGeom>
        </p:spPr>
      </p:pic>
      <p:sp>
        <p:nvSpPr>
          <p:cNvPr id="14" name="Freeform 14">
            <a:extLst>
              <a:ext uri="{FF2B5EF4-FFF2-40B4-BE49-F238E27FC236}">
                <a16:creationId xmlns:a16="http://schemas.microsoft.com/office/drawing/2014/main" id="{1D077F69-18B6-11F2-141C-7E220E71E43A}"/>
              </a:ext>
            </a:extLst>
          </p:cNvPr>
          <p:cNvSpPr/>
          <p:nvPr/>
        </p:nvSpPr>
        <p:spPr>
          <a:xfrm>
            <a:off x="7882620" y="8005987"/>
            <a:ext cx="2481455" cy="2434279"/>
          </a:xfrm>
          <a:custGeom>
            <a:avLst/>
            <a:gdLst/>
            <a:ahLst/>
            <a:cxnLst/>
            <a:rect l="l" t="t" r="r" b="b"/>
            <a:pathLst>
              <a:path w="1771443" h="1799824">
                <a:moveTo>
                  <a:pt x="0" y="0"/>
                </a:moveTo>
                <a:lnTo>
                  <a:pt x="1771443" y="0"/>
                </a:lnTo>
                <a:lnTo>
                  <a:pt x="1771443" y="1799824"/>
                </a:lnTo>
                <a:lnTo>
                  <a:pt x="0" y="1799824"/>
                </a:lnTo>
                <a:lnTo>
                  <a:pt x="0" y="0"/>
                </a:lnTo>
                <a:close/>
              </a:path>
            </a:pathLst>
          </a:custGeom>
          <a:blipFill>
            <a:blip r:embed="rId3"/>
            <a:stretch>
              <a:fillRect/>
            </a:stretch>
          </a:blipFill>
          <a:ln cap="sq">
            <a:noFill/>
            <a:prstDash val="solid"/>
            <a:miter/>
          </a:ln>
        </p:spPr>
        <p:txBody>
          <a:bodyPr/>
          <a:lstStyle/>
          <a:p>
            <a:endParaRPr lang="en-GB"/>
          </a:p>
        </p:txBody>
      </p:sp>
      <p:sp>
        <p:nvSpPr>
          <p:cNvPr id="19" name="TextBox 18">
            <a:extLst>
              <a:ext uri="{FF2B5EF4-FFF2-40B4-BE49-F238E27FC236}">
                <a16:creationId xmlns:a16="http://schemas.microsoft.com/office/drawing/2014/main" id="{7C4744EB-CB32-5363-9989-BB9E3BA6E16A}"/>
              </a:ext>
            </a:extLst>
          </p:cNvPr>
          <p:cNvSpPr txBox="1"/>
          <p:nvPr/>
        </p:nvSpPr>
        <p:spPr>
          <a:xfrm>
            <a:off x="609600" y="1866900"/>
            <a:ext cx="14706600" cy="830997"/>
          </a:xfrm>
          <a:prstGeom prst="rect">
            <a:avLst/>
          </a:prstGeom>
          <a:noFill/>
        </p:spPr>
        <p:txBody>
          <a:bodyPr wrap="square" rtlCol="0">
            <a:spAutoFit/>
          </a:bodyPr>
          <a:lstStyle/>
          <a:p>
            <a:r>
              <a:rPr lang="en-GB" sz="2400" dirty="0"/>
              <a:t>Homework is shared through your child’s </a:t>
            </a:r>
            <a:r>
              <a:rPr lang="en-GB" sz="2400" dirty="0" err="1"/>
              <a:t>SeeSaw</a:t>
            </a:r>
            <a:r>
              <a:rPr lang="en-GB" sz="2400" dirty="0"/>
              <a:t> account on a Friday and should be completed by the following Thursday.</a:t>
            </a:r>
            <a:r>
              <a:rPr lang="en-GB" dirty="0"/>
              <a:t> </a:t>
            </a:r>
          </a:p>
        </p:txBody>
      </p:sp>
    </p:spTree>
    <p:extLst>
      <p:ext uri="{BB962C8B-B14F-4D97-AF65-F5344CB8AC3E}">
        <p14:creationId xmlns:p14="http://schemas.microsoft.com/office/powerpoint/2010/main" val="968555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1E50C-F0BA-2E8E-CFFC-59AA10F58A1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89C1F3C-C67E-F513-8508-81256D9340BF}"/>
              </a:ext>
            </a:extLst>
          </p:cNvPr>
          <p:cNvGrpSpPr/>
          <p:nvPr/>
        </p:nvGrpSpPr>
        <p:grpSpPr>
          <a:xfrm rot="-10800000">
            <a:off x="8728942" y="-1717297"/>
            <a:ext cx="10555180" cy="3434594"/>
            <a:chOff x="0" y="0"/>
            <a:chExt cx="1432681" cy="466186"/>
          </a:xfrm>
        </p:grpSpPr>
        <p:sp>
          <p:nvSpPr>
            <p:cNvPr id="3" name="Freeform 3">
              <a:extLst>
                <a:ext uri="{FF2B5EF4-FFF2-40B4-BE49-F238E27FC236}">
                  <a16:creationId xmlns:a16="http://schemas.microsoft.com/office/drawing/2014/main" id="{8DF02377-AD46-6BBF-E40C-F640141485ED}"/>
                </a:ext>
              </a:extLst>
            </p:cNvPr>
            <p:cNvSpPr/>
            <p:nvPr/>
          </p:nvSpPr>
          <p:spPr>
            <a:xfrm>
              <a:off x="0" y="0"/>
              <a:ext cx="1432681" cy="466186"/>
            </a:xfrm>
            <a:custGeom>
              <a:avLst/>
              <a:gdLst/>
              <a:ahLst/>
              <a:cxnLst/>
              <a:rect l="l" t="t" r="r" b="b"/>
              <a:pathLst>
                <a:path w="1432681" h="466186">
                  <a:moveTo>
                    <a:pt x="1229481" y="0"/>
                  </a:moveTo>
                  <a:lnTo>
                    <a:pt x="0" y="0"/>
                  </a:lnTo>
                  <a:lnTo>
                    <a:pt x="0" y="466186"/>
                  </a:lnTo>
                  <a:lnTo>
                    <a:pt x="1229481" y="466186"/>
                  </a:lnTo>
                  <a:lnTo>
                    <a:pt x="1432681" y="233093"/>
                  </a:lnTo>
                  <a:lnTo>
                    <a:pt x="1229481" y="0"/>
                  </a:lnTo>
                  <a:close/>
                </a:path>
              </a:pathLst>
            </a:custGeom>
            <a:solidFill>
              <a:srgbClr val="2B7D60"/>
            </a:solidFill>
          </p:spPr>
          <p:txBody>
            <a:bodyPr/>
            <a:lstStyle/>
            <a:p>
              <a:endParaRPr lang="en-GB"/>
            </a:p>
          </p:txBody>
        </p:sp>
        <p:sp>
          <p:nvSpPr>
            <p:cNvPr id="4" name="TextBox 4">
              <a:extLst>
                <a:ext uri="{FF2B5EF4-FFF2-40B4-BE49-F238E27FC236}">
                  <a16:creationId xmlns:a16="http://schemas.microsoft.com/office/drawing/2014/main" id="{7F3A0795-46CF-DEF2-1074-BD09A3C19A86}"/>
                </a:ext>
              </a:extLst>
            </p:cNvPr>
            <p:cNvSpPr txBox="1"/>
            <p:nvPr/>
          </p:nvSpPr>
          <p:spPr>
            <a:xfrm>
              <a:off x="0" y="-47625"/>
              <a:ext cx="1318381" cy="513811"/>
            </a:xfrm>
            <a:prstGeom prst="rect">
              <a:avLst/>
            </a:prstGeom>
          </p:spPr>
          <p:txBody>
            <a:bodyPr lIns="43188" tIns="43188" rIns="43188" bIns="43188" rtlCol="0" anchor="ctr"/>
            <a:lstStyle/>
            <a:p>
              <a:pPr algn="ctr">
                <a:lnSpc>
                  <a:spcPts val="1767"/>
                </a:lnSpc>
              </a:pPr>
              <a:endParaRPr/>
            </a:p>
          </p:txBody>
        </p:sp>
      </p:grpSp>
      <p:grpSp>
        <p:nvGrpSpPr>
          <p:cNvPr id="5" name="Group 5">
            <a:extLst>
              <a:ext uri="{FF2B5EF4-FFF2-40B4-BE49-F238E27FC236}">
                <a16:creationId xmlns:a16="http://schemas.microsoft.com/office/drawing/2014/main" id="{871B249E-D1D0-0430-BFA7-0AA80FF2CA2E}"/>
              </a:ext>
            </a:extLst>
          </p:cNvPr>
          <p:cNvGrpSpPr/>
          <p:nvPr/>
        </p:nvGrpSpPr>
        <p:grpSpPr>
          <a:xfrm>
            <a:off x="-1492578" y="-1799824"/>
            <a:ext cx="10615926" cy="3599647"/>
            <a:chOff x="0" y="0"/>
            <a:chExt cx="1938242" cy="657219"/>
          </a:xfrm>
        </p:grpSpPr>
        <p:sp>
          <p:nvSpPr>
            <p:cNvPr id="6" name="Freeform 6">
              <a:extLst>
                <a:ext uri="{FF2B5EF4-FFF2-40B4-BE49-F238E27FC236}">
                  <a16:creationId xmlns:a16="http://schemas.microsoft.com/office/drawing/2014/main" id="{13D4EC90-20D4-92E3-8D40-C1371289F982}"/>
                </a:ext>
              </a:extLst>
            </p:cNvPr>
            <p:cNvSpPr/>
            <p:nvPr/>
          </p:nvSpPr>
          <p:spPr>
            <a:xfrm>
              <a:off x="0" y="0"/>
              <a:ext cx="1938242" cy="657219"/>
            </a:xfrm>
            <a:custGeom>
              <a:avLst/>
              <a:gdLst/>
              <a:ahLst/>
              <a:cxnLst/>
              <a:rect l="l" t="t" r="r" b="b"/>
              <a:pathLst>
                <a:path w="1938242" h="657219">
                  <a:moveTo>
                    <a:pt x="1735042" y="0"/>
                  </a:moveTo>
                  <a:lnTo>
                    <a:pt x="0" y="0"/>
                  </a:lnTo>
                  <a:lnTo>
                    <a:pt x="0" y="657219"/>
                  </a:lnTo>
                  <a:lnTo>
                    <a:pt x="1735042" y="657219"/>
                  </a:lnTo>
                  <a:lnTo>
                    <a:pt x="1938242" y="328610"/>
                  </a:lnTo>
                  <a:lnTo>
                    <a:pt x="1735042" y="0"/>
                  </a:lnTo>
                  <a:close/>
                </a:path>
              </a:pathLst>
            </a:custGeom>
            <a:solidFill>
              <a:srgbClr val="1F2652"/>
            </a:solidFill>
          </p:spPr>
          <p:txBody>
            <a:bodyPr/>
            <a:lstStyle/>
            <a:p>
              <a:endParaRPr lang="en-GB"/>
            </a:p>
          </p:txBody>
        </p:sp>
        <p:sp>
          <p:nvSpPr>
            <p:cNvPr id="7" name="TextBox 7">
              <a:extLst>
                <a:ext uri="{FF2B5EF4-FFF2-40B4-BE49-F238E27FC236}">
                  <a16:creationId xmlns:a16="http://schemas.microsoft.com/office/drawing/2014/main" id="{55682E03-3586-A2DC-8F65-C6846C162A07}"/>
                </a:ext>
              </a:extLst>
            </p:cNvPr>
            <p:cNvSpPr txBox="1"/>
            <p:nvPr/>
          </p:nvSpPr>
          <p:spPr>
            <a:xfrm>
              <a:off x="0" y="-47625"/>
              <a:ext cx="1823942" cy="704844"/>
            </a:xfrm>
            <a:prstGeom prst="rect">
              <a:avLst/>
            </a:prstGeom>
          </p:spPr>
          <p:txBody>
            <a:bodyPr lIns="50800" tIns="50800" rIns="50800" bIns="50800" rtlCol="0" anchor="ctr"/>
            <a:lstStyle/>
            <a:p>
              <a:pPr algn="ctr">
                <a:lnSpc>
                  <a:spcPts val="2078"/>
                </a:lnSpc>
              </a:pPr>
              <a:endParaRPr/>
            </a:p>
          </p:txBody>
        </p:sp>
      </p:grpSp>
      <p:grpSp>
        <p:nvGrpSpPr>
          <p:cNvPr id="8" name="Group 8">
            <a:extLst>
              <a:ext uri="{FF2B5EF4-FFF2-40B4-BE49-F238E27FC236}">
                <a16:creationId xmlns:a16="http://schemas.microsoft.com/office/drawing/2014/main" id="{6610D1C0-DB96-2F47-2524-7896ECDFC3A6}"/>
              </a:ext>
            </a:extLst>
          </p:cNvPr>
          <p:cNvGrpSpPr/>
          <p:nvPr/>
        </p:nvGrpSpPr>
        <p:grpSpPr>
          <a:xfrm>
            <a:off x="-2887163" y="8585899"/>
            <a:ext cx="12031163" cy="3903999"/>
            <a:chOff x="0" y="0"/>
            <a:chExt cx="2196635" cy="712787"/>
          </a:xfrm>
        </p:grpSpPr>
        <p:sp>
          <p:nvSpPr>
            <p:cNvPr id="9" name="Freeform 9">
              <a:extLst>
                <a:ext uri="{FF2B5EF4-FFF2-40B4-BE49-F238E27FC236}">
                  <a16:creationId xmlns:a16="http://schemas.microsoft.com/office/drawing/2014/main" id="{E719D9A9-742F-A2FC-AF24-37C063FEB521}"/>
                </a:ext>
              </a:extLst>
            </p:cNvPr>
            <p:cNvSpPr/>
            <p:nvPr/>
          </p:nvSpPr>
          <p:spPr>
            <a:xfrm>
              <a:off x="0" y="0"/>
              <a:ext cx="2196635" cy="712787"/>
            </a:xfrm>
            <a:custGeom>
              <a:avLst/>
              <a:gdLst/>
              <a:ahLst/>
              <a:cxnLst/>
              <a:rect l="l" t="t" r="r" b="b"/>
              <a:pathLst>
                <a:path w="2196635" h="712787">
                  <a:moveTo>
                    <a:pt x="1993435" y="0"/>
                  </a:moveTo>
                  <a:lnTo>
                    <a:pt x="0" y="0"/>
                  </a:lnTo>
                  <a:lnTo>
                    <a:pt x="0" y="712787"/>
                  </a:lnTo>
                  <a:lnTo>
                    <a:pt x="1993435" y="712787"/>
                  </a:lnTo>
                  <a:lnTo>
                    <a:pt x="2196635" y="356394"/>
                  </a:lnTo>
                  <a:lnTo>
                    <a:pt x="1993435" y="0"/>
                  </a:lnTo>
                  <a:close/>
                </a:path>
              </a:pathLst>
            </a:custGeom>
            <a:solidFill>
              <a:srgbClr val="1F2652"/>
            </a:solidFill>
          </p:spPr>
          <p:txBody>
            <a:bodyPr/>
            <a:lstStyle/>
            <a:p>
              <a:endParaRPr lang="en-GB"/>
            </a:p>
          </p:txBody>
        </p:sp>
        <p:sp>
          <p:nvSpPr>
            <p:cNvPr id="10" name="TextBox 10">
              <a:extLst>
                <a:ext uri="{FF2B5EF4-FFF2-40B4-BE49-F238E27FC236}">
                  <a16:creationId xmlns:a16="http://schemas.microsoft.com/office/drawing/2014/main" id="{FA3B23E8-8C3B-104C-9FB4-D1A45254BFFC}"/>
                </a:ext>
              </a:extLst>
            </p:cNvPr>
            <p:cNvSpPr txBox="1"/>
            <p:nvPr/>
          </p:nvSpPr>
          <p:spPr>
            <a:xfrm>
              <a:off x="0" y="-47625"/>
              <a:ext cx="2082335" cy="760412"/>
            </a:xfrm>
            <a:prstGeom prst="rect">
              <a:avLst/>
            </a:prstGeom>
          </p:spPr>
          <p:txBody>
            <a:bodyPr lIns="50800" tIns="50800" rIns="50800" bIns="50800" rtlCol="0" anchor="ctr"/>
            <a:lstStyle/>
            <a:p>
              <a:pPr algn="ctr">
                <a:lnSpc>
                  <a:spcPts val="2078"/>
                </a:lnSpc>
              </a:pPr>
              <a:endParaRPr/>
            </a:p>
          </p:txBody>
        </p:sp>
      </p:grpSp>
      <p:grpSp>
        <p:nvGrpSpPr>
          <p:cNvPr id="11" name="Group 11">
            <a:extLst>
              <a:ext uri="{FF2B5EF4-FFF2-40B4-BE49-F238E27FC236}">
                <a16:creationId xmlns:a16="http://schemas.microsoft.com/office/drawing/2014/main" id="{3F018A18-50BD-9220-0180-BC315FC23009}"/>
              </a:ext>
            </a:extLst>
          </p:cNvPr>
          <p:cNvGrpSpPr/>
          <p:nvPr/>
        </p:nvGrpSpPr>
        <p:grpSpPr>
          <a:xfrm rot="-10800000">
            <a:off x="8824430" y="8585899"/>
            <a:ext cx="10555180" cy="3402202"/>
            <a:chOff x="0" y="0"/>
            <a:chExt cx="1432681" cy="461789"/>
          </a:xfrm>
        </p:grpSpPr>
        <p:sp>
          <p:nvSpPr>
            <p:cNvPr id="12" name="Freeform 12">
              <a:extLst>
                <a:ext uri="{FF2B5EF4-FFF2-40B4-BE49-F238E27FC236}">
                  <a16:creationId xmlns:a16="http://schemas.microsoft.com/office/drawing/2014/main" id="{CFCD3642-8725-A4BC-842F-354F81190FCC}"/>
                </a:ext>
              </a:extLst>
            </p:cNvPr>
            <p:cNvSpPr/>
            <p:nvPr/>
          </p:nvSpPr>
          <p:spPr>
            <a:xfrm>
              <a:off x="0" y="0"/>
              <a:ext cx="1432681" cy="461789"/>
            </a:xfrm>
            <a:custGeom>
              <a:avLst/>
              <a:gdLst/>
              <a:ahLst/>
              <a:cxnLst/>
              <a:rect l="l" t="t" r="r" b="b"/>
              <a:pathLst>
                <a:path w="1432681" h="461789">
                  <a:moveTo>
                    <a:pt x="1229481" y="0"/>
                  </a:moveTo>
                  <a:lnTo>
                    <a:pt x="0" y="0"/>
                  </a:lnTo>
                  <a:lnTo>
                    <a:pt x="0" y="461789"/>
                  </a:lnTo>
                  <a:lnTo>
                    <a:pt x="1229481" y="461789"/>
                  </a:lnTo>
                  <a:lnTo>
                    <a:pt x="1432681" y="230895"/>
                  </a:lnTo>
                  <a:lnTo>
                    <a:pt x="1229481" y="0"/>
                  </a:lnTo>
                  <a:close/>
                </a:path>
              </a:pathLst>
            </a:custGeom>
            <a:solidFill>
              <a:srgbClr val="2B7D60"/>
            </a:solidFill>
          </p:spPr>
          <p:txBody>
            <a:bodyPr/>
            <a:lstStyle/>
            <a:p>
              <a:endParaRPr lang="en-GB"/>
            </a:p>
          </p:txBody>
        </p:sp>
        <p:sp>
          <p:nvSpPr>
            <p:cNvPr id="13" name="TextBox 13">
              <a:extLst>
                <a:ext uri="{FF2B5EF4-FFF2-40B4-BE49-F238E27FC236}">
                  <a16:creationId xmlns:a16="http://schemas.microsoft.com/office/drawing/2014/main" id="{1DB80DCD-F0CE-93A5-275C-74C2B1554F80}"/>
                </a:ext>
              </a:extLst>
            </p:cNvPr>
            <p:cNvSpPr txBox="1"/>
            <p:nvPr/>
          </p:nvSpPr>
          <p:spPr>
            <a:xfrm>
              <a:off x="0" y="-47625"/>
              <a:ext cx="1318381" cy="509414"/>
            </a:xfrm>
            <a:prstGeom prst="rect">
              <a:avLst/>
            </a:prstGeom>
          </p:spPr>
          <p:txBody>
            <a:bodyPr lIns="43188" tIns="43188" rIns="43188" bIns="43188" rtlCol="0" anchor="ctr"/>
            <a:lstStyle/>
            <a:p>
              <a:pPr algn="ctr">
                <a:lnSpc>
                  <a:spcPts val="1767"/>
                </a:lnSpc>
              </a:pPr>
              <a:endParaRPr/>
            </a:p>
          </p:txBody>
        </p:sp>
      </p:grpSp>
      <p:sp>
        <p:nvSpPr>
          <p:cNvPr id="14" name="Freeform 14">
            <a:extLst>
              <a:ext uri="{FF2B5EF4-FFF2-40B4-BE49-F238E27FC236}">
                <a16:creationId xmlns:a16="http://schemas.microsoft.com/office/drawing/2014/main" id="{38C11283-3CE2-2E95-5815-2DBD3815D7E3}"/>
              </a:ext>
            </a:extLst>
          </p:cNvPr>
          <p:cNvSpPr/>
          <p:nvPr/>
        </p:nvSpPr>
        <p:spPr>
          <a:xfrm>
            <a:off x="7855650" y="7890821"/>
            <a:ext cx="2481455" cy="2434279"/>
          </a:xfrm>
          <a:custGeom>
            <a:avLst/>
            <a:gdLst/>
            <a:ahLst/>
            <a:cxnLst/>
            <a:rect l="l" t="t" r="r" b="b"/>
            <a:pathLst>
              <a:path w="1771443" h="1799824">
                <a:moveTo>
                  <a:pt x="0" y="0"/>
                </a:moveTo>
                <a:lnTo>
                  <a:pt x="1771443" y="0"/>
                </a:lnTo>
                <a:lnTo>
                  <a:pt x="1771443" y="1799824"/>
                </a:lnTo>
                <a:lnTo>
                  <a:pt x="0" y="1799824"/>
                </a:lnTo>
                <a:lnTo>
                  <a:pt x="0" y="0"/>
                </a:lnTo>
                <a:close/>
              </a:path>
            </a:pathLst>
          </a:custGeom>
          <a:blipFill>
            <a:blip r:embed="rId2"/>
            <a:stretch>
              <a:fillRect/>
            </a:stretch>
          </a:blipFill>
          <a:ln cap="sq">
            <a:noFill/>
            <a:prstDash val="solid"/>
            <a:miter/>
          </a:ln>
        </p:spPr>
        <p:txBody>
          <a:bodyPr/>
          <a:lstStyle/>
          <a:p>
            <a:endParaRPr lang="en-GB"/>
          </a:p>
        </p:txBody>
      </p:sp>
      <p:sp>
        <p:nvSpPr>
          <p:cNvPr id="16" name="TextBox 16">
            <a:extLst>
              <a:ext uri="{FF2B5EF4-FFF2-40B4-BE49-F238E27FC236}">
                <a16:creationId xmlns:a16="http://schemas.microsoft.com/office/drawing/2014/main" id="{10ED5C45-9295-4D74-D686-C379D28B23EC}"/>
              </a:ext>
            </a:extLst>
          </p:cNvPr>
          <p:cNvSpPr txBox="1"/>
          <p:nvPr/>
        </p:nvSpPr>
        <p:spPr>
          <a:xfrm>
            <a:off x="-2849063" y="807377"/>
            <a:ext cx="9906000" cy="1253292"/>
          </a:xfrm>
          <a:prstGeom prst="rect">
            <a:avLst/>
          </a:prstGeom>
        </p:spPr>
        <p:txBody>
          <a:bodyPr wrap="square" lIns="0" tIns="0" rIns="0" bIns="0" rtlCol="0" anchor="t">
            <a:spAutoFit/>
          </a:bodyPr>
          <a:lstStyle/>
          <a:p>
            <a:pPr algn="ctr">
              <a:lnSpc>
                <a:spcPts val="9606"/>
              </a:lnSpc>
              <a:spcBef>
                <a:spcPct val="0"/>
              </a:spcBef>
            </a:pPr>
            <a:r>
              <a:rPr lang="en-US" sz="8000">
                <a:solidFill>
                  <a:schemeClr val="bg1"/>
                </a:solidFill>
                <a:latin typeface="Mont"/>
                <a:ea typeface="Mont"/>
                <a:cs typeface="Mont"/>
                <a:sym typeface="Mont"/>
              </a:rPr>
              <a:t>Uniform</a:t>
            </a:r>
          </a:p>
        </p:txBody>
      </p:sp>
      <p:sp>
        <p:nvSpPr>
          <p:cNvPr id="15" name="TextBox 14">
            <a:extLst>
              <a:ext uri="{FF2B5EF4-FFF2-40B4-BE49-F238E27FC236}">
                <a16:creationId xmlns:a16="http://schemas.microsoft.com/office/drawing/2014/main" id="{DC9EE019-8610-24DB-BF57-B01F66E2AF23}"/>
              </a:ext>
            </a:extLst>
          </p:cNvPr>
          <p:cNvSpPr txBox="1"/>
          <p:nvPr/>
        </p:nvSpPr>
        <p:spPr>
          <a:xfrm>
            <a:off x="201420" y="1714500"/>
            <a:ext cx="8764239" cy="7817525"/>
          </a:xfrm>
          <a:prstGeom prst="rect">
            <a:avLst/>
          </a:prstGeom>
          <a:noFill/>
        </p:spPr>
        <p:txBody>
          <a:bodyPr wrap="square" rtlCol="0">
            <a:spAutoFit/>
          </a:bodyPr>
          <a:lstStyle/>
          <a:p>
            <a:pPr fontAlgn="t"/>
            <a:r>
              <a:rPr lang="en-GB" sz="1600" b="1"/>
              <a:t>Our uniform comprises:</a:t>
            </a:r>
          </a:p>
          <a:p>
            <a:pPr fontAlgn="t"/>
            <a:r>
              <a:rPr lang="en-GB" sz="1600"/>
              <a:t>Jade green school sweatshirt or cardigan - preferably with school badge</a:t>
            </a:r>
          </a:p>
          <a:p>
            <a:pPr fontAlgn="t"/>
            <a:r>
              <a:rPr lang="en-GB" sz="1600"/>
              <a:t>White polo shirt - preferably with school badge</a:t>
            </a:r>
          </a:p>
          <a:p>
            <a:pPr fontAlgn="t"/>
            <a:r>
              <a:rPr lang="en-GB" sz="1600"/>
              <a:t>Navy blue trousers, skirt or pinafore</a:t>
            </a:r>
          </a:p>
          <a:p>
            <a:pPr fontAlgn="t"/>
            <a:r>
              <a:rPr lang="en-GB" sz="1600"/>
              <a:t>White, navy, or black socks or tights </a:t>
            </a:r>
          </a:p>
          <a:p>
            <a:pPr fontAlgn="t"/>
            <a:r>
              <a:rPr lang="en-GB" sz="1600"/>
              <a:t>Black sensible shoes / unmarked black trainers</a:t>
            </a:r>
          </a:p>
          <a:p>
            <a:pPr fontAlgn="t"/>
            <a:r>
              <a:rPr lang="en-GB" sz="1600" b="1"/>
              <a:t> </a:t>
            </a:r>
          </a:p>
          <a:p>
            <a:pPr fontAlgn="t"/>
            <a:r>
              <a:rPr lang="en-GB" sz="1600" b="1"/>
              <a:t>Summer Uniform</a:t>
            </a:r>
          </a:p>
          <a:p>
            <a:pPr fontAlgn="t"/>
            <a:r>
              <a:rPr lang="en-GB" sz="1600"/>
              <a:t>Navy blue gingham dress for summer with white socks</a:t>
            </a:r>
          </a:p>
          <a:p>
            <a:pPr fontAlgn="t"/>
            <a:r>
              <a:rPr lang="en-GB" sz="1600"/>
              <a:t>Navy blue tailored shorts </a:t>
            </a:r>
          </a:p>
          <a:p>
            <a:pPr fontAlgn="t"/>
            <a:r>
              <a:rPr lang="en-GB" sz="1600"/>
              <a:t>Black sensible school shoes / unmarked black trainers</a:t>
            </a:r>
          </a:p>
          <a:p>
            <a:pPr fontAlgn="t"/>
            <a:r>
              <a:rPr lang="en-GB" sz="1600"/>
              <a:t> </a:t>
            </a:r>
          </a:p>
          <a:p>
            <a:pPr fontAlgn="t"/>
            <a:r>
              <a:rPr lang="en-GB" sz="1600" b="1"/>
              <a:t>Footwear </a:t>
            </a:r>
          </a:p>
          <a:p>
            <a:pPr fontAlgn="t"/>
            <a:r>
              <a:rPr lang="en-GB" sz="1600"/>
              <a:t>Black shoes / unmarked black trainers with a sensible heel to ensure pupils' safety.  Sandals, fashion shoes, knee or ankle length boots are not considered appropriate footwear for school.  Younger pupils are encouraged to wear shoes with a Velcro fastening.</a:t>
            </a:r>
          </a:p>
          <a:p>
            <a:pPr fontAlgn="t"/>
            <a:r>
              <a:rPr lang="en-GB" sz="1600"/>
              <a:t> </a:t>
            </a:r>
          </a:p>
          <a:p>
            <a:pPr fontAlgn="t"/>
            <a:r>
              <a:rPr lang="en-GB" sz="1600" b="1"/>
              <a:t>Coat</a:t>
            </a:r>
          </a:p>
          <a:p>
            <a:pPr fontAlgn="t"/>
            <a:r>
              <a:rPr lang="en-GB" sz="1600"/>
              <a:t>Please send your child to school with an appropriate warm, waterproof coat so that we can get out of doors in all weather.</a:t>
            </a:r>
          </a:p>
          <a:p>
            <a:pPr fontAlgn="t"/>
            <a:endParaRPr lang="en-GB" sz="1600"/>
          </a:p>
          <a:p>
            <a:pPr fontAlgn="t"/>
            <a:r>
              <a:rPr lang="en-GB" sz="1600" b="1"/>
              <a:t>PE Kit</a:t>
            </a:r>
          </a:p>
          <a:p>
            <a:pPr fontAlgn="t"/>
            <a:r>
              <a:rPr lang="en-GB" sz="1600"/>
              <a:t>Children come into school on PE days dressed in their school PE kit.  </a:t>
            </a:r>
          </a:p>
          <a:p>
            <a:pPr fontAlgn="t"/>
            <a:r>
              <a:rPr lang="en-GB" sz="1600"/>
              <a:t>School PE t-shirt</a:t>
            </a:r>
          </a:p>
          <a:p>
            <a:pPr fontAlgn="t"/>
            <a:r>
              <a:rPr lang="en-GB" sz="1600"/>
              <a:t>Navy blue shorts, skort, leggings or joggers</a:t>
            </a:r>
          </a:p>
          <a:p>
            <a:pPr fontAlgn="t"/>
            <a:r>
              <a:rPr lang="en-GB" sz="1600"/>
              <a:t>Black trainers </a:t>
            </a:r>
          </a:p>
          <a:p>
            <a:pPr fontAlgn="t"/>
            <a:r>
              <a:rPr lang="en-GB" sz="1600"/>
              <a:t>Children can wear their school jumper over their PE kit.</a:t>
            </a:r>
          </a:p>
          <a:p>
            <a:pPr fontAlgn="t"/>
            <a:r>
              <a:rPr lang="en-GB" sz="1600"/>
              <a:t>Optional: navy blue hoodie with school logo</a:t>
            </a:r>
          </a:p>
          <a:p>
            <a:pPr fontAlgn="t"/>
            <a:endParaRPr lang="en-GB"/>
          </a:p>
          <a:p>
            <a:pPr fontAlgn="t"/>
            <a:r>
              <a:rPr lang="en-GB"/>
              <a:t> </a:t>
            </a:r>
          </a:p>
          <a:p>
            <a:endParaRPr lang="en-GB"/>
          </a:p>
        </p:txBody>
      </p:sp>
      <p:sp>
        <p:nvSpPr>
          <p:cNvPr id="17" name="TextBox 16">
            <a:extLst>
              <a:ext uri="{FF2B5EF4-FFF2-40B4-BE49-F238E27FC236}">
                <a16:creationId xmlns:a16="http://schemas.microsoft.com/office/drawing/2014/main" id="{E8D1788C-A3CC-2106-4136-A496CDC164D8}"/>
              </a:ext>
            </a:extLst>
          </p:cNvPr>
          <p:cNvSpPr txBox="1"/>
          <p:nvPr/>
        </p:nvSpPr>
        <p:spPr>
          <a:xfrm>
            <a:off x="9829800" y="1659405"/>
            <a:ext cx="8639910" cy="7571303"/>
          </a:xfrm>
          <a:prstGeom prst="rect">
            <a:avLst/>
          </a:prstGeom>
          <a:noFill/>
        </p:spPr>
        <p:txBody>
          <a:bodyPr wrap="square" rtlCol="0">
            <a:spAutoFit/>
          </a:bodyPr>
          <a:lstStyle/>
          <a:p>
            <a:pPr fontAlgn="t"/>
            <a:r>
              <a:rPr lang="en-GB"/>
              <a:t> </a:t>
            </a:r>
            <a:r>
              <a:rPr lang="en-GB" b="1"/>
              <a:t>Year 6</a:t>
            </a:r>
          </a:p>
          <a:p>
            <a:pPr fontAlgn="t"/>
            <a:r>
              <a:rPr lang="en-GB"/>
              <a:t>Year 6 are allowed to wear their Leavers Hoodie as part of their school uniform. </a:t>
            </a:r>
          </a:p>
          <a:p>
            <a:pPr fontAlgn="t"/>
            <a:r>
              <a:rPr lang="en-GB" b="1"/>
              <a:t> </a:t>
            </a:r>
          </a:p>
          <a:p>
            <a:pPr fontAlgn="t"/>
            <a:r>
              <a:rPr lang="en-GB" b="1"/>
              <a:t>Labelling</a:t>
            </a:r>
          </a:p>
          <a:p>
            <a:pPr fontAlgn="t"/>
            <a:r>
              <a:rPr lang="en-GB"/>
              <a:t>Please ensure that all of your child's clothing is labelled (including shoes).  Please mark all items of clothing and footwear with your child’s name. This ensures that lost items are easily returned to their owner. We do try to trace owners of items of clothing or equipment as soon as possible, but items of lost property will be stored and if not claimed will be disposed of at the end of term.</a:t>
            </a:r>
          </a:p>
          <a:p>
            <a:pPr fontAlgn="t"/>
            <a:r>
              <a:rPr lang="en-GB"/>
              <a:t> </a:t>
            </a:r>
          </a:p>
          <a:p>
            <a:pPr fontAlgn="t"/>
            <a:r>
              <a:rPr lang="en-GB" b="1"/>
              <a:t>For religious convictions ONLY:</a:t>
            </a:r>
          </a:p>
          <a:p>
            <a:pPr fontAlgn="t"/>
            <a:r>
              <a:rPr lang="en-GB"/>
              <a:t>A plain headscarf in black or navy only</a:t>
            </a:r>
          </a:p>
          <a:p>
            <a:pPr fontAlgn="t"/>
            <a:r>
              <a:rPr lang="en-GB"/>
              <a:t> </a:t>
            </a:r>
          </a:p>
          <a:p>
            <a:pPr fontAlgn="t"/>
            <a:r>
              <a:rPr lang="en-GB" b="1"/>
              <a:t>Hair</a:t>
            </a:r>
          </a:p>
          <a:p>
            <a:pPr fontAlgn="t"/>
            <a:r>
              <a:rPr lang="en-GB"/>
              <a:t>During term time, children are asked not to wear fashion hairstyles which include shaved, dyed, tramlines or Mohawks.  If hair is long enough, it should be completely tied back with a neutral, discreet hair tie or bobble. Hair should be kept out of children’s eyes using headbands, clips and slides; again plain using school colours. No large party-style bows or headbands thank you.</a:t>
            </a:r>
          </a:p>
          <a:p>
            <a:pPr fontAlgn="t"/>
            <a:r>
              <a:rPr lang="en-GB"/>
              <a:t> </a:t>
            </a:r>
          </a:p>
          <a:p>
            <a:pPr fontAlgn="t"/>
            <a:r>
              <a:rPr lang="en-GB" b="1"/>
              <a:t>Jewellery</a:t>
            </a:r>
          </a:p>
          <a:p>
            <a:pPr fontAlgn="t"/>
            <a:r>
              <a:rPr lang="en-GB"/>
              <a:t>No jewellery should be worn in school.  A watch and plain, stud earrings are acceptable.  However, pupils must remove earrings for PE. Tape is not allowed.  If you are considering having your child's ears pierced, please do so at the beginning of the summer 6-week break to ensure your child does not miss any PE lessons.</a:t>
            </a:r>
          </a:p>
          <a:p>
            <a:endParaRPr lang="en-GB"/>
          </a:p>
        </p:txBody>
      </p:sp>
    </p:spTree>
    <p:extLst>
      <p:ext uri="{BB962C8B-B14F-4D97-AF65-F5344CB8AC3E}">
        <p14:creationId xmlns:p14="http://schemas.microsoft.com/office/powerpoint/2010/main" val="2059499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0B441-3F8E-C118-9282-706379886E8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FBAA55D-7001-4DAE-F27B-AD9C51B091A7}"/>
              </a:ext>
            </a:extLst>
          </p:cNvPr>
          <p:cNvGrpSpPr/>
          <p:nvPr/>
        </p:nvGrpSpPr>
        <p:grpSpPr>
          <a:xfrm rot="-10800000">
            <a:off x="8728942" y="-1717297"/>
            <a:ext cx="10555180" cy="3434594"/>
            <a:chOff x="0" y="0"/>
            <a:chExt cx="1432681" cy="466186"/>
          </a:xfrm>
        </p:grpSpPr>
        <p:sp>
          <p:nvSpPr>
            <p:cNvPr id="3" name="Freeform 3">
              <a:extLst>
                <a:ext uri="{FF2B5EF4-FFF2-40B4-BE49-F238E27FC236}">
                  <a16:creationId xmlns:a16="http://schemas.microsoft.com/office/drawing/2014/main" id="{91133AAF-93E0-E28B-F5E2-EE7B489FEDCE}"/>
                </a:ext>
              </a:extLst>
            </p:cNvPr>
            <p:cNvSpPr/>
            <p:nvPr/>
          </p:nvSpPr>
          <p:spPr>
            <a:xfrm>
              <a:off x="0" y="0"/>
              <a:ext cx="1432681" cy="466186"/>
            </a:xfrm>
            <a:custGeom>
              <a:avLst/>
              <a:gdLst/>
              <a:ahLst/>
              <a:cxnLst/>
              <a:rect l="l" t="t" r="r" b="b"/>
              <a:pathLst>
                <a:path w="1432681" h="466186">
                  <a:moveTo>
                    <a:pt x="1229481" y="0"/>
                  </a:moveTo>
                  <a:lnTo>
                    <a:pt x="0" y="0"/>
                  </a:lnTo>
                  <a:lnTo>
                    <a:pt x="0" y="466186"/>
                  </a:lnTo>
                  <a:lnTo>
                    <a:pt x="1229481" y="466186"/>
                  </a:lnTo>
                  <a:lnTo>
                    <a:pt x="1432681" y="233093"/>
                  </a:lnTo>
                  <a:lnTo>
                    <a:pt x="1229481" y="0"/>
                  </a:lnTo>
                  <a:close/>
                </a:path>
              </a:pathLst>
            </a:custGeom>
            <a:solidFill>
              <a:srgbClr val="2B7D60"/>
            </a:solidFill>
          </p:spPr>
          <p:txBody>
            <a:bodyPr/>
            <a:lstStyle/>
            <a:p>
              <a:endParaRPr lang="en-GB"/>
            </a:p>
          </p:txBody>
        </p:sp>
        <p:sp>
          <p:nvSpPr>
            <p:cNvPr id="4" name="TextBox 4">
              <a:extLst>
                <a:ext uri="{FF2B5EF4-FFF2-40B4-BE49-F238E27FC236}">
                  <a16:creationId xmlns:a16="http://schemas.microsoft.com/office/drawing/2014/main" id="{F92B7D76-F974-A4B8-B2D4-D2FFBF13C4E8}"/>
                </a:ext>
              </a:extLst>
            </p:cNvPr>
            <p:cNvSpPr txBox="1"/>
            <p:nvPr/>
          </p:nvSpPr>
          <p:spPr>
            <a:xfrm>
              <a:off x="0" y="-47625"/>
              <a:ext cx="1318381" cy="513811"/>
            </a:xfrm>
            <a:prstGeom prst="rect">
              <a:avLst/>
            </a:prstGeom>
          </p:spPr>
          <p:txBody>
            <a:bodyPr lIns="43188" tIns="43188" rIns="43188" bIns="43188" rtlCol="0" anchor="ctr"/>
            <a:lstStyle/>
            <a:p>
              <a:pPr algn="ctr">
                <a:lnSpc>
                  <a:spcPts val="1767"/>
                </a:lnSpc>
              </a:pPr>
              <a:endParaRPr/>
            </a:p>
          </p:txBody>
        </p:sp>
      </p:grpSp>
      <p:grpSp>
        <p:nvGrpSpPr>
          <p:cNvPr id="5" name="Group 5">
            <a:extLst>
              <a:ext uri="{FF2B5EF4-FFF2-40B4-BE49-F238E27FC236}">
                <a16:creationId xmlns:a16="http://schemas.microsoft.com/office/drawing/2014/main" id="{7232D829-CDE2-196C-3501-9CDDA93DBFD2}"/>
              </a:ext>
            </a:extLst>
          </p:cNvPr>
          <p:cNvGrpSpPr/>
          <p:nvPr/>
        </p:nvGrpSpPr>
        <p:grpSpPr>
          <a:xfrm>
            <a:off x="-1492578" y="-1799824"/>
            <a:ext cx="10615926" cy="3599647"/>
            <a:chOff x="0" y="0"/>
            <a:chExt cx="1938242" cy="657219"/>
          </a:xfrm>
        </p:grpSpPr>
        <p:sp>
          <p:nvSpPr>
            <p:cNvPr id="6" name="Freeform 6">
              <a:extLst>
                <a:ext uri="{FF2B5EF4-FFF2-40B4-BE49-F238E27FC236}">
                  <a16:creationId xmlns:a16="http://schemas.microsoft.com/office/drawing/2014/main" id="{4273BA41-54A6-BF37-09AD-264753BAEC55}"/>
                </a:ext>
              </a:extLst>
            </p:cNvPr>
            <p:cNvSpPr/>
            <p:nvPr/>
          </p:nvSpPr>
          <p:spPr>
            <a:xfrm>
              <a:off x="0" y="0"/>
              <a:ext cx="1938242" cy="657219"/>
            </a:xfrm>
            <a:custGeom>
              <a:avLst/>
              <a:gdLst/>
              <a:ahLst/>
              <a:cxnLst/>
              <a:rect l="l" t="t" r="r" b="b"/>
              <a:pathLst>
                <a:path w="1938242" h="657219">
                  <a:moveTo>
                    <a:pt x="1735042" y="0"/>
                  </a:moveTo>
                  <a:lnTo>
                    <a:pt x="0" y="0"/>
                  </a:lnTo>
                  <a:lnTo>
                    <a:pt x="0" y="657219"/>
                  </a:lnTo>
                  <a:lnTo>
                    <a:pt x="1735042" y="657219"/>
                  </a:lnTo>
                  <a:lnTo>
                    <a:pt x="1938242" y="328610"/>
                  </a:lnTo>
                  <a:lnTo>
                    <a:pt x="1735042" y="0"/>
                  </a:lnTo>
                  <a:close/>
                </a:path>
              </a:pathLst>
            </a:custGeom>
            <a:solidFill>
              <a:srgbClr val="1F2652"/>
            </a:solidFill>
          </p:spPr>
          <p:txBody>
            <a:bodyPr/>
            <a:lstStyle/>
            <a:p>
              <a:endParaRPr lang="en-GB"/>
            </a:p>
          </p:txBody>
        </p:sp>
        <p:sp>
          <p:nvSpPr>
            <p:cNvPr id="7" name="TextBox 7">
              <a:extLst>
                <a:ext uri="{FF2B5EF4-FFF2-40B4-BE49-F238E27FC236}">
                  <a16:creationId xmlns:a16="http://schemas.microsoft.com/office/drawing/2014/main" id="{10A6A821-4B58-5761-7FA8-EFCBF752C063}"/>
                </a:ext>
              </a:extLst>
            </p:cNvPr>
            <p:cNvSpPr txBox="1"/>
            <p:nvPr/>
          </p:nvSpPr>
          <p:spPr>
            <a:xfrm>
              <a:off x="0" y="-47625"/>
              <a:ext cx="1823942" cy="704844"/>
            </a:xfrm>
            <a:prstGeom prst="rect">
              <a:avLst/>
            </a:prstGeom>
          </p:spPr>
          <p:txBody>
            <a:bodyPr lIns="50800" tIns="50800" rIns="50800" bIns="50800" rtlCol="0" anchor="ctr"/>
            <a:lstStyle/>
            <a:p>
              <a:pPr algn="ctr">
                <a:lnSpc>
                  <a:spcPts val="2078"/>
                </a:lnSpc>
              </a:pPr>
              <a:endParaRPr/>
            </a:p>
          </p:txBody>
        </p:sp>
      </p:grpSp>
      <p:grpSp>
        <p:nvGrpSpPr>
          <p:cNvPr id="8" name="Group 8">
            <a:extLst>
              <a:ext uri="{FF2B5EF4-FFF2-40B4-BE49-F238E27FC236}">
                <a16:creationId xmlns:a16="http://schemas.microsoft.com/office/drawing/2014/main" id="{D4149375-5093-331E-5492-4FDD9DD95245}"/>
              </a:ext>
            </a:extLst>
          </p:cNvPr>
          <p:cNvGrpSpPr/>
          <p:nvPr/>
        </p:nvGrpSpPr>
        <p:grpSpPr>
          <a:xfrm>
            <a:off x="-2887163" y="8585899"/>
            <a:ext cx="12031163" cy="3903999"/>
            <a:chOff x="0" y="0"/>
            <a:chExt cx="2196635" cy="712787"/>
          </a:xfrm>
        </p:grpSpPr>
        <p:sp>
          <p:nvSpPr>
            <p:cNvPr id="9" name="Freeform 9">
              <a:extLst>
                <a:ext uri="{FF2B5EF4-FFF2-40B4-BE49-F238E27FC236}">
                  <a16:creationId xmlns:a16="http://schemas.microsoft.com/office/drawing/2014/main" id="{B790652A-DA83-ADE7-FBBC-68D8BA8B444F}"/>
                </a:ext>
              </a:extLst>
            </p:cNvPr>
            <p:cNvSpPr/>
            <p:nvPr/>
          </p:nvSpPr>
          <p:spPr>
            <a:xfrm>
              <a:off x="0" y="0"/>
              <a:ext cx="2196635" cy="712787"/>
            </a:xfrm>
            <a:custGeom>
              <a:avLst/>
              <a:gdLst/>
              <a:ahLst/>
              <a:cxnLst/>
              <a:rect l="l" t="t" r="r" b="b"/>
              <a:pathLst>
                <a:path w="2196635" h="712787">
                  <a:moveTo>
                    <a:pt x="1993435" y="0"/>
                  </a:moveTo>
                  <a:lnTo>
                    <a:pt x="0" y="0"/>
                  </a:lnTo>
                  <a:lnTo>
                    <a:pt x="0" y="712787"/>
                  </a:lnTo>
                  <a:lnTo>
                    <a:pt x="1993435" y="712787"/>
                  </a:lnTo>
                  <a:lnTo>
                    <a:pt x="2196635" y="356394"/>
                  </a:lnTo>
                  <a:lnTo>
                    <a:pt x="1993435" y="0"/>
                  </a:lnTo>
                  <a:close/>
                </a:path>
              </a:pathLst>
            </a:custGeom>
            <a:solidFill>
              <a:srgbClr val="1F2652"/>
            </a:solidFill>
          </p:spPr>
          <p:txBody>
            <a:bodyPr/>
            <a:lstStyle/>
            <a:p>
              <a:endParaRPr lang="en-GB"/>
            </a:p>
          </p:txBody>
        </p:sp>
        <p:sp>
          <p:nvSpPr>
            <p:cNvPr id="10" name="TextBox 10">
              <a:extLst>
                <a:ext uri="{FF2B5EF4-FFF2-40B4-BE49-F238E27FC236}">
                  <a16:creationId xmlns:a16="http://schemas.microsoft.com/office/drawing/2014/main" id="{82426D3C-9F7C-3541-8EE9-5ED3110E424B}"/>
                </a:ext>
              </a:extLst>
            </p:cNvPr>
            <p:cNvSpPr txBox="1"/>
            <p:nvPr/>
          </p:nvSpPr>
          <p:spPr>
            <a:xfrm>
              <a:off x="0" y="-47625"/>
              <a:ext cx="2082335" cy="760412"/>
            </a:xfrm>
            <a:prstGeom prst="rect">
              <a:avLst/>
            </a:prstGeom>
          </p:spPr>
          <p:txBody>
            <a:bodyPr lIns="50800" tIns="50800" rIns="50800" bIns="50800" rtlCol="0" anchor="ctr"/>
            <a:lstStyle/>
            <a:p>
              <a:pPr algn="ctr">
                <a:lnSpc>
                  <a:spcPts val="2078"/>
                </a:lnSpc>
              </a:pPr>
              <a:endParaRPr/>
            </a:p>
          </p:txBody>
        </p:sp>
      </p:grpSp>
      <p:grpSp>
        <p:nvGrpSpPr>
          <p:cNvPr id="11" name="Group 11">
            <a:extLst>
              <a:ext uri="{FF2B5EF4-FFF2-40B4-BE49-F238E27FC236}">
                <a16:creationId xmlns:a16="http://schemas.microsoft.com/office/drawing/2014/main" id="{C0F0BA59-AC31-ECA0-7F25-46A13B6810D3}"/>
              </a:ext>
            </a:extLst>
          </p:cNvPr>
          <p:cNvGrpSpPr/>
          <p:nvPr/>
        </p:nvGrpSpPr>
        <p:grpSpPr>
          <a:xfrm rot="-10800000">
            <a:off x="8824430" y="8585899"/>
            <a:ext cx="10555180" cy="3402202"/>
            <a:chOff x="0" y="0"/>
            <a:chExt cx="1432681" cy="461789"/>
          </a:xfrm>
        </p:grpSpPr>
        <p:sp>
          <p:nvSpPr>
            <p:cNvPr id="12" name="Freeform 12">
              <a:extLst>
                <a:ext uri="{FF2B5EF4-FFF2-40B4-BE49-F238E27FC236}">
                  <a16:creationId xmlns:a16="http://schemas.microsoft.com/office/drawing/2014/main" id="{D62E2AAB-5508-8EDC-A6A4-B167FD119148}"/>
                </a:ext>
              </a:extLst>
            </p:cNvPr>
            <p:cNvSpPr/>
            <p:nvPr/>
          </p:nvSpPr>
          <p:spPr>
            <a:xfrm>
              <a:off x="0" y="0"/>
              <a:ext cx="1432681" cy="461789"/>
            </a:xfrm>
            <a:custGeom>
              <a:avLst/>
              <a:gdLst/>
              <a:ahLst/>
              <a:cxnLst/>
              <a:rect l="l" t="t" r="r" b="b"/>
              <a:pathLst>
                <a:path w="1432681" h="461789">
                  <a:moveTo>
                    <a:pt x="1229481" y="0"/>
                  </a:moveTo>
                  <a:lnTo>
                    <a:pt x="0" y="0"/>
                  </a:lnTo>
                  <a:lnTo>
                    <a:pt x="0" y="461789"/>
                  </a:lnTo>
                  <a:lnTo>
                    <a:pt x="1229481" y="461789"/>
                  </a:lnTo>
                  <a:lnTo>
                    <a:pt x="1432681" y="230895"/>
                  </a:lnTo>
                  <a:lnTo>
                    <a:pt x="1229481" y="0"/>
                  </a:lnTo>
                  <a:close/>
                </a:path>
              </a:pathLst>
            </a:custGeom>
            <a:solidFill>
              <a:srgbClr val="2B7D60"/>
            </a:solidFill>
          </p:spPr>
          <p:txBody>
            <a:bodyPr/>
            <a:lstStyle/>
            <a:p>
              <a:endParaRPr lang="en-GB"/>
            </a:p>
          </p:txBody>
        </p:sp>
        <p:sp>
          <p:nvSpPr>
            <p:cNvPr id="13" name="TextBox 13">
              <a:extLst>
                <a:ext uri="{FF2B5EF4-FFF2-40B4-BE49-F238E27FC236}">
                  <a16:creationId xmlns:a16="http://schemas.microsoft.com/office/drawing/2014/main" id="{A5C61800-8099-B4FE-1706-8711C341093E}"/>
                </a:ext>
              </a:extLst>
            </p:cNvPr>
            <p:cNvSpPr txBox="1"/>
            <p:nvPr/>
          </p:nvSpPr>
          <p:spPr>
            <a:xfrm>
              <a:off x="0" y="-47625"/>
              <a:ext cx="1318381" cy="509414"/>
            </a:xfrm>
            <a:prstGeom prst="rect">
              <a:avLst/>
            </a:prstGeom>
          </p:spPr>
          <p:txBody>
            <a:bodyPr lIns="43188" tIns="43188" rIns="43188" bIns="43188" rtlCol="0" anchor="ctr"/>
            <a:lstStyle/>
            <a:p>
              <a:pPr algn="ctr">
                <a:lnSpc>
                  <a:spcPts val="1767"/>
                </a:lnSpc>
              </a:pPr>
              <a:endParaRPr/>
            </a:p>
          </p:txBody>
        </p:sp>
      </p:grpSp>
      <p:sp>
        <p:nvSpPr>
          <p:cNvPr id="14" name="Freeform 14">
            <a:extLst>
              <a:ext uri="{FF2B5EF4-FFF2-40B4-BE49-F238E27FC236}">
                <a16:creationId xmlns:a16="http://schemas.microsoft.com/office/drawing/2014/main" id="{91C05E81-6672-E684-73BF-B6CE68A21844}"/>
              </a:ext>
            </a:extLst>
          </p:cNvPr>
          <p:cNvSpPr/>
          <p:nvPr/>
        </p:nvSpPr>
        <p:spPr>
          <a:xfrm>
            <a:off x="7855650" y="7890821"/>
            <a:ext cx="2481455" cy="2434279"/>
          </a:xfrm>
          <a:custGeom>
            <a:avLst/>
            <a:gdLst/>
            <a:ahLst/>
            <a:cxnLst/>
            <a:rect l="l" t="t" r="r" b="b"/>
            <a:pathLst>
              <a:path w="1771443" h="1799824">
                <a:moveTo>
                  <a:pt x="0" y="0"/>
                </a:moveTo>
                <a:lnTo>
                  <a:pt x="1771443" y="0"/>
                </a:lnTo>
                <a:lnTo>
                  <a:pt x="1771443" y="1799824"/>
                </a:lnTo>
                <a:lnTo>
                  <a:pt x="0" y="1799824"/>
                </a:lnTo>
                <a:lnTo>
                  <a:pt x="0" y="0"/>
                </a:lnTo>
                <a:close/>
              </a:path>
            </a:pathLst>
          </a:custGeom>
          <a:blipFill>
            <a:blip r:embed="rId2"/>
            <a:stretch>
              <a:fillRect/>
            </a:stretch>
          </a:blipFill>
          <a:ln cap="sq">
            <a:noFill/>
            <a:prstDash val="solid"/>
            <a:miter/>
          </a:ln>
        </p:spPr>
        <p:txBody>
          <a:bodyPr/>
          <a:lstStyle/>
          <a:p>
            <a:endParaRPr lang="en-GB"/>
          </a:p>
        </p:txBody>
      </p:sp>
      <p:sp>
        <p:nvSpPr>
          <p:cNvPr id="16" name="TextBox 16">
            <a:extLst>
              <a:ext uri="{FF2B5EF4-FFF2-40B4-BE49-F238E27FC236}">
                <a16:creationId xmlns:a16="http://schemas.microsoft.com/office/drawing/2014/main" id="{75D309C5-D1C7-70AE-689E-287E06D95EF4}"/>
              </a:ext>
            </a:extLst>
          </p:cNvPr>
          <p:cNvSpPr txBox="1"/>
          <p:nvPr/>
        </p:nvSpPr>
        <p:spPr>
          <a:xfrm>
            <a:off x="-2887163" y="754975"/>
            <a:ext cx="9906000" cy="1253292"/>
          </a:xfrm>
          <a:prstGeom prst="rect">
            <a:avLst/>
          </a:prstGeom>
        </p:spPr>
        <p:txBody>
          <a:bodyPr wrap="square" lIns="0" tIns="0" rIns="0" bIns="0" rtlCol="0" anchor="t">
            <a:spAutoFit/>
          </a:bodyPr>
          <a:lstStyle/>
          <a:p>
            <a:pPr algn="ctr">
              <a:lnSpc>
                <a:spcPts val="9606"/>
              </a:lnSpc>
              <a:spcBef>
                <a:spcPct val="0"/>
              </a:spcBef>
            </a:pPr>
            <a:r>
              <a:rPr lang="en-US" sz="8000" dirty="0">
                <a:solidFill>
                  <a:schemeClr val="bg1"/>
                </a:solidFill>
                <a:latin typeface="Mont"/>
                <a:ea typeface="Mont"/>
                <a:cs typeface="Mont"/>
                <a:sym typeface="Mont"/>
              </a:rPr>
              <a:t>Equipment</a:t>
            </a:r>
          </a:p>
        </p:txBody>
      </p:sp>
      <p:sp>
        <p:nvSpPr>
          <p:cNvPr id="15" name="TextBox 14">
            <a:extLst>
              <a:ext uri="{FF2B5EF4-FFF2-40B4-BE49-F238E27FC236}">
                <a16:creationId xmlns:a16="http://schemas.microsoft.com/office/drawing/2014/main" id="{622CBD76-DC1C-6963-27F1-E2E48111AFB6}"/>
              </a:ext>
            </a:extLst>
          </p:cNvPr>
          <p:cNvSpPr txBox="1"/>
          <p:nvPr/>
        </p:nvSpPr>
        <p:spPr>
          <a:xfrm>
            <a:off x="201420" y="1714500"/>
            <a:ext cx="8764239" cy="646331"/>
          </a:xfrm>
          <a:prstGeom prst="rect">
            <a:avLst/>
          </a:prstGeom>
          <a:noFill/>
        </p:spPr>
        <p:txBody>
          <a:bodyPr wrap="square" rtlCol="0">
            <a:spAutoFit/>
          </a:bodyPr>
          <a:lstStyle/>
          <a:p>
            <a:pPr fontAlgn="t"/>
            <a:r>
              <a:rPr lang="en-GB" dirty="0"/>
              <a:t> </a:t>
            </a:r>
          </a:p>
          <a:p>
            <a:endParaRPr lang="en-GB" dirty="0"/>
          </a:p>
        </p:txBody>
      </p:sp>
      <p:sp>
        <p:nvSpPr>
          <p:cNvPr id="17" name="TextBox 16">
            <a:extLst>
              <a:ext uri="{FF2B5EF4-FFF2-40B4-BE49-F238E27FC236}">
                <a16:creationId xmlns:a16="http://schemas.microsoft.com/office/drawing/2014/main" id="{576C218B-044F-4ED2-184A-033186354419}"/>
              </a:ext>
            </a:extLst>
          </p:cNvPr>
          <p:cNvSpPr txBox="1"/>
          <p:nvPr/>
        </p:nvSpPr>
        <p:spPr>
          <a:xfrm>
            <a:off x="9829800" y="1659405"/>
            <a:ext cx="8639910" cy="369332"/>
          </a:xfrm>
          <a:prstGeom prst="rect">
            <a:avLst/>
          </a:prstGeom>
          <a:noFill/>
        </p:spPr>
        <p:txBody>
          <a:bodyPr wrap="square" rtlCol="0">
            <a:spAutoFit/>
          </a:bodyPr>
          <a:lstStyle/>
          <a:p>
            <a:pPr fontAlgn="t"/>
            <a:r>
              <a:rPr lang="en-GB" dirty="0"/>
              <a:t> </a:t>
            </a:r>
          </a:p>
        </p:txBody>
      </p:sp>
      <p:sp>
        <p:nvSpPr>
          <p:cNvPr id="19" name="TextBox 18">
            <a:extLst>
              <a:ext uri="{FF2B5EF4-FFF2-40B4-BE49-F238E27FC236}">
                <a16:creationId xmlns:a16="http://schemas.microsoft.com/office/drawing/2014/main" id="{2C359533-027D-DD4F-C432-DAAF9CAB01C7}"/>
              </a:ext>
            </a:extLst>
          </p:cNvPr>
          <p:cNvSpPr txBox="1"/>
          <p:nvPr/>
        </p:nvSpPr>
        <p:spPr>
          <a:xfrm>
            <a:off x="1018309" y="2512010"/>
            <a:ext cx="13923818" cy="5447645"/>
          </a:xfrm>
          <a:prstGeom prst="rect">
            <a:avLst/>
          </a:prstGeom>
          <a:noFill/>
        </p:spPr>
        <p:txBody>
          <a:bodyPr wrap="square">
            <a:spAutoFit/>
          </a:bodyPr>
          <a:lstStyle/>
          <a:p>
            <a:pPr algn="l" rtl="0" fontAlgn="base">
              <a:buFont typeface="Arial" panose="020B0604020202020204" pitchFamily="34" charset="0"/>
              <a:buChar char="•"/>
            </a:pPr>
            <a:r>
              <a:rPr lang="en-GB" sz="6000" b="1" i="0" u="none" strike="noStrike" dirty="0">
                <a:effectLst/>
              </a:rPr>
              <a:t>Coat (everyday)</a:t>
            </a:r>
            <a:r>
              <a:rPr lang="en-US" sz="6000" b="0" i="0" dirty="0">
                <a:effectLst/>
              </a:rPr>
              <a:t>​</a:t>
            </a:r>
          </a:p>
          <a:p>
            <a:pPr algn="l" rtl="0" fontAlgn="base">
              <a:buFont typeface="Arial" panose="020B0604020202020204" pitchFamily="34" charset="0"/>
              <a:buChar char="•"/>
            </a:pPr>
            <a:r>
              <a:rPr lang="en-GB" sz="6000" b="1" i="0" u="none" strike="noStrike" dirty="0">
                <a:effectLst/>
              </a:rPr>
              <a:t>Bag with reading book and diary</a:t>
            </a:r>
            <a:r>
              <a:rPr lang="en-US" sz="6000" b="0" i="0" dirty="0">
                <a:effectLst/>
              </a:rPr>
              <a:t>​</a:t>
            </a:r>
          </a:p>
          <a:p>
            <a:pPr algn="l" rtl="0" fontAlgn="base">
              <a:buFont typeface="Arial" panose="020B0604020202020204" pitchFamily="34" charset="0"/>
              <a:buChar char="•"/>
            </a:pPr>
            <a:r>
              <a:rPr lang="en-GB" sz="6000" b="1" i="0" u="none" strike="noStrike" dirty="0">
                <a:effectLst/>
              </a:rPr>
              <a:t>Non spill water bottle filled with water</a:t>
            </a:r>
            <a:r>
              <a:rPr lang="en-US" sz="6000" b="0" i="0" dirty="0">
                <a:effectLst/>
              </a:rPr>
              <a:t>​</a:t>
            </a:r>
          </a:p>
          <a:p>
            <a:pPr algn="l" rtl="0" fontAlgn="base">
              <a:buFont typeface="Arial" panose="020B0604020202020204" pitchFamily="34" charset="0"/>
              <a:buChar char="•"/>
            </a:pPr>
            <a:r>
              <a:rPr lang="en-GB" sz="6000" b="1" i="0" u="none" strike="noStrike" dirty="0">
                <a:effectLst/>
              </a:rPr>
              <a:t>Packed lunch (if not having a school meal)</a:t>
            </a:r>
            <a:r>
              <a:rPr lang="en-US" sz="6000" b="0" i="0" dirty="0">
                <a:effectLst/>
              </a:rPr>
              <a:t>​</a:t>
            </a:r>
          </a:p>
          <a:p>
            <a:pPr algn="l" rtl="0" fontAlgn="base">
              <a:buFont typeface="Arial" panose="020B0604020202020204" pitchFamily="34" charset="0"/>
              <a:buChar char="•"/>
            </a:pPr>
            <a:r>
              <a:rPr lang="en-GB" sz="6000" b="1" i="0" u="none" strike="noStrike" dirty="0">
                <a:effectLst/>
              </a:rPr>
              <a:t>Healthy Snack </a:t>
            </a:r>
            <a:r>
              <a:rPr lang="en-GB" sz="6000" b="1" dirty="0"/>
              <a:t>for morning breaktime</a:t>
            </a:r>
            <a:endParaRPr lang="en-US" sz="6000" b="0" i="0" dirty="0">
              <a:effectLst/>
            </a:endParaRPr>
          </a:p>
          <a:p>
            <a:pPr algn="l" rtl="0" fontAlgn="base"/>
            <a:endParaRPr lang="en-US" sz="4800" b="0" i="0" dirty="0">
              <a:effectLst/>
            </a:endParaRPr>
          </a:p>
        </p:txBody>
      </p:sp>
    </p:spTree>
    <p:extLst>
      <p:ext uri="{BB962C8B-B14F-4D97-AF65-F5344CB8AC3E}">
        <p14:creationId xmlns:p14="http://schemas.microsoft.com/office/powerpoint/2010/main" val="1110614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ACCEE-1DC9-0B45-30A4-9C6E8C4A103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F766B58-2EA6-F9AD-FFA4-31D9A4C75DFD}"/>
              </a:ext>
            </a:extLst>
          </p:cNvPr>
          <p:cNvGrpSpPr/>
          <p:nvPr/>
        </p:nvGrpSpPr>
        <p:grpSpPr>
          <a:xfrm rot="-10800000">
            <a:off x="8728942" y="-1717297"/>
            <a:ext cx="10555180" cy="3434594"/>
            <a:chOff x="0" y="0"/>
            <a:chExt cx="1432681" cy="466186"/>
          </a:xfrm>
        </p:grpSpPr>
        <p:sp>
          <p:nvSpPr>
            <p:cNvPr id="3" name="Freeform 3">
              <a:extLst>
                <a:ext uri="{FF2B5EF4-FFF2-40B4-BE49-F238E27FC236}">
                  <a16:creationId xmlns:a16="http://schemas.microsoft.com/office/drawing/2014/main" id="{5324A777-B607-D0C0-65CC-DA5451AA28FF}"/>
                </a:ext>
              </a:extLst>
            </p:cNvPr>
            <p:cNvSpPr/>
            <p:nvPr/>
          </p:nvSpPr>
          <p:spPr>
            <a:xfrm>
              <a:off x="0" y="0"/>
              <a:ext cx="1432681" cy="466186"/>
            </a:xfrm>
            <a:custGeom>
              <a:avLst/>
              <a:gdLst/>
              <a:ahLst/>
              <a:cxnLst/>
              <a:rect l="l" t="t" r="r" b="b"/>
              <a:pathLst>
                <a:path w="1432681" h="466186">
                  <a:moveTo>
                    <a:pt x="1229481" y="0"/>
                  </a:moveTo>
                  <a:lnTo>
                    <a:pt x="0" y="0"/>
                  </a:lnTo>
                  <a:lnTo>
                    <a:pt x="0" y="466186"/>
                  </a:lnTo>
                  <a:lnTo>
                    <a:pt x="1229481" y="466186"/>
                  </a:lnTo>
                  <a:lnTo>
                    <a:pt x="1432681" y="233093"/>
                  </a:lnTo>
                  <a:lnTo>
                    <a:pt x="1229481" y="0"/>
                  </a:lnTo>
                  <a:close/>
                </a:path>
              </a:pathLst>
            </a:custGeom>
            <a:solidFill>
              <a:srgbClr val="2B7D60"/>
            </a:solidFill>
          </p:spPr>
          <p:txBody>
            <a:bodyPr/>
            <a:lstStyle/>
            <a:p>
              <a:endParaRPr lang="en-GB"/>
            </a:p>
          </p:txBody>
        </p:sp>
        <p:sp>
          <p:nvSpPr>
            <p:cNvPr id="4" name="TextBox 4">
              <a:extLst>
                <a:ext uri="{FF2B5EF4-FFF2-40B4-BE49-F238E27FC236}">
                  <a16:creationId xmlns:a16="http://schemas.microsoft.com/office/drawing/2014/main" id="{08713E47-3364-A11A-7F39-893C5C150C1B}"/>
                </a:ext>
              </a:extLst>
            </p:cNvPr>
            <p:cNvSpPr txBox="1"/>
            <p:nvPr/>
          </p:nvSpPr>
          <p:spPr>
            <a:xfrm>
              <a:off x="0" y="-47625"/>
              <a:ext cx="1318381" cy="513811"/>
            </a:xfrm>
            <a:prstGeom prst="rect">
              <a:avLst/>
            </a:prstGeom>
          </p:spPr>
          <p:txBody>
            <a:bodyPr lIns="43188" tIns="43188" rIns="43188" bIns="43188" rtlCol="0" anchor="ctr"/>
            <a:lstStyle/>
            <a:p>
              <a:pPr algn="ctr">
                <a:lnSpc>
                  <a:spcPts val="1767"/>
                </a:lnSpc>
              </a:pPr>
              <a:endParaRPr/>
            </a:p>
          </p:txBody>
        </p:sp>
      </p:grpSp>
      <p:grpSp>
        <p:nvGrpSpPr>
          <p:cNvPr id="5" name="Group 5">
            <a:extLst>
              <a:ext uri="{FF2B5EF4-FFF2-40B4-BE49-F238E27FC236}">
                <a16:creationId xmlns:a16="http://schemas.microsoft.com/office/drawing/2014/main" id="{3974C312-441A-F42A-954B-51D8C4E2EA4D}"/>
              </a:ext>
            </a:extLst>
          </p:cNvPr>
          <p:cNvGrpSpPr/>
          <p:nvPr/>
        </p:nvGrpSpPr>
        <p:grpSpPr>
          <a:xfrm>
            <a:off x="-1492578" y="-1799824"/>
            <a:ext cx="10615926" cy="3599647"/>
            <a:chOff x="0" y="0"/>
            <a:chExt cx="1938242" cy="657219"/>
          </a:xfrm>
        </p:grpSpPr>
        <p:sp>
          <p:nvSpPr>
            <p:cNvPr id="6" name="Freeform 6">
              <a:extLst>
                <a:ext uri="{FF2B5EF4-FFF2-40B4-BE49-F238E27FC236}">
                  <a16:creationId xmlns:a16="http://schemas.microsoft.com/office/drawing/2014/main" id="{FA65DB19-F03C-3D7B-0D82-5324CD72CABD}"/>
                </a:ext>
              </a:extLst>
            </p:cNvPr>
            <p:cNvSpPr/>
            <p:nvPr/>
          </p:nvSpPr>
          <p:spPr>
            <a:xfrm>
              <a:off x="0" y="0"/>
              <a:ext cx="1938242" cy="657219"/>
            </a:xfrm>
            <a:custGeom>
              <a:avLst/>
              <a:gdLst/>
              <a:ahLst/>
              <a:cxnLst/>
              <a:rect l="l" t="t" r="r" b="b"/>
              <a:pathLst>
                <a:path w="1938242" h="657219">
                  <a:moveTo>
                    <a:pt x="1735042" y="0"/>
                  </a:moveTo>
                  <a:lnTo>
                    <a:pt x="0" y="0"/>
                  </a:lnTo>
                  <a:lnTo>
                    <a:pt x="0" y="657219"/>
                  </a:lnTo>
                  <a:lnTo>
                    <a:pt x="1735042" y="657219"/>
                  </a:lnTo>
                  <a:lnTo>
                    <a:pt x="1938242" y="328610"/>
                  </a:lnTo>
                  <a:lnTo>
                    <a:pt x="1735042" y="0"/>
                  </a:lnTo>
                  <a:close/>
                </a:path>
              </a:pathLst>
            </a:custGeom>
            <a:solidFill>
              <a:srgbClr val="1F2652"/>
            </a:solidFill>
          </p:spPr>
          <p:txBody>
            <a:bodyPr/>
            <a:lstStyle/>
            <a:p>
              <a:endParaRPr lang="en-GB"/>
            </a:p>
          </p:txBody>
        </p:sp>
        <p:sp>
          <p:nvSpPr>
            <p:cNvPr id="7" name="TextBox 7">
              <a:extLst>
                <a:ext uri="{FF2B5EF4-FFF2-40B4-BE49-F238E27FC236}">
                  <a16:creationId xmlns:a16="http://schemas.microsoft.com/office/drawing/2014/main" id="{19A92083-AA6B-8AD7-4776-CEA3CBA532BE}"/>
                </a:ext>
              </a:extLst>
            </p:cNvPr>
            <p:cNvSpPr txBox="1"/>
            <p:nvPr/>
          </p:nvSpPr>
          <p:spPr>
            <a:xfrm>
              <a:off x="0" y="-47625"/>
              <a:ext cx="1823942" cy="704844"/>
            </a:xfrm>
            <a:prstGeom prst="rect">
              <a:avLst/>
            </a:prstGeom>
          </p:spPr>
          <p:txBody>
            <a:bodyPr lIns="50800" tIns="50800" rIns="50800" bIns="50800" rtlCol="0" anchor="ctr"/>
            <a:lstStyle/>
            <a:p>
              <a:pPr algn="ctr">
                <a:lnSpc>
                  <a:spcPts val="2078"/>
                </a:lnSpc>
              </a:pPr>
              <a:endParaRPr/>
            </a:p>
          </p:txBody>
        </p:sp>
      </p:grpSp>
      <p:grpSp>
        <p:nvGrpSpPr>
          <p:cNvPr id="8" name="Group 8">
            <a:extLst>
              <a:ext uri="{FF2B5EF4-FFF2-40B4-BE49-F238E27FC236}">
                <a16:creationId xmlns:a16="http://schemas.microsoft.com/office/drawing/2014/main" id="{3F868C76-A246-7993-1F62-37AA8A2CAE76}"/>
              </a:ext>
            </a:extLst>
          </p:cNvPr>
          <p:cNvGrpSpPr/>
          <p:nvPr/>
        </p:nvGrpSpPr>
        <p:grpSpPr>
          <a:xfrm>
            <a:off x="-2887163" y="8585899"/>
            <a:ext cx="12031163" cy="3903999"/>
            <a:chOff x="0" y="0"/>
            <a:chExt cx="2196635" cy="712787"/>
          </a:xfrm>
        </p:grpSpPr>
        <p:sp>
          <p:nvSpPr>
            <p:cNvPr id="9" name="Freeform 9">
              <a:extLst>
                <a:ext uri="{FF2B5EF4-FFF2-40B4-BE49-F238E27FC236}">
                  <a16:creationId xmlns:a16="http://schemas.microsoft.com/office/drawing/2014/main" id="{D1C8D6AF-3407-81EB-B92E-6BF9EE09380F}"/>
                </a:ext>
              </a:extLst>
            </p:cNvPr>
            <p:cNvSpPr/>
            <p:nvPr/>
          </p:nvSpPr>
          <p:spPr>
            <a:xfrm>
              <a:off x="0" y="0"/>
              <a:ext cx="2196635" cy="712787"/>
            </a:xfrm>
            <a:custGeom>
              <a:avLst/>
              <a:gdLst/>
              <a:ahLst/>
              <a:cxnLst/>
              <a:rect l="l" t="t" r="r" b="b"/>
              <a:pathLst>
                <a:path w="2196635" h="712787">
                  <a:moveTo>
                    <a:pt x="1993435" y="0"/>
                  </a:moveTo>
                  <a:lnTo>
                    <a:pt x="0" y="0"/>
                  </a:lnTo>
                  <a:lnTo>
                    <a:pt x="0" y="712787"/>
                  </a:lnTo>
                  <a:lnTo>
                    <a:pt x="1993435" y="712787"/>
                  </a:lnTo>
                  <a:lnTo>
                    <a:pt x="2196635" y="356394"/>
                  </a:lnTo>
                  <a:lnTo>
                    <a:pt x="1993435" y="0"/>
                  </a:lnTo>
                  <a:close/>
                </a:path>
              </a:pathLst>
            </a:custGeom>
            <a:solidFill>
              <a:srgbClr val="1F2652"/>
            </a:solidFill>
          </p:spPr>
          <p:txBody>
            <a:bodyPr/>
            <a:lstStyle/>
            <a:p>
              <a:endParaRPr lang="en-GB"/>
            </a:p>
          </p:txBody>
        </p:sp>
        <p:sp>
          <p:nvSpPr>
            <p:cNvPr id="10" name="TextBox 10">
              <a:extLst>
                <a:ext uri="{FF2B5EF4-FFF2-40B4-BE49-F238E27FC236}">
                  <a16:creationId xmlns:a16="http://schemas.microsoft.com/office/drawing/2014/main" id="{0A948EF8-12C6-EEC3-EEAF-87941F011602}"/>
                </a:ext>
              </a:extLst>
            </p:cNvPr>
            <p:cNvSpPr txBox="1"/>
            <p:nvPr/>
          </p:nvSpPr>
          <p:spPr>
            <a:xfrm>
              <a:off x="0" y="-47625"/>
              <a:ext cx="2082335" cy="760412"/>
            </a:xfrm>
            <a:prstGeom prst="rect">
              <a:avLst/>
            </a:prstGeom>
          </p:spPr>
          <p:txBody>
            <a:bodyPr lIns="50800" tIns="50800" rIns="50800" bIns="50800" rtlCol="0" anchor="ctr"/>
            <a:lstStyle/>
            <a:p>
              <a:pPr algn="ctr">
                <a:lnSpc>
                  <a:spcPts val="2078"/>
                </a:lnSpc>
              </a:pPr>
              <a:endParaRPr/>
            </a:p>
          </p:txBody>
        </p:sp>
      </p:grpSp>
      <p:grpSp>
        <p:nvGrpSpPr>
          <p:cNvPr id="11" name="Group 11">
            <a:extLst>
              <a:ext uri="{FF2B5EF4-FFF2-40B4-BE49-F238E27FC236}">
                <a16:creationId xmlns:a16="http://schemas.microsoft.com/office/drawing/2014/main" id="{CF08BF95-590A-6665-DAC1-31AD807053FA}"/>
              </a:ext>
            </a:extLst>
          </p:cNvPr>
          <p:cNvGrpSpPr/>
          <p:nvPr/>
        </p:nvGrpSpPr>
        <p:grpSpPr>
          <a:xfrm rot="-10800000">
            <a:off x="8824430" y="8585899"/>
            <a:ext cx="10555180" cy="3402202"/>
            <a:chOff x="0" y="0"/>
            <a:chExt cx="1432681" cy="461789"/>
          </a:xfrm>
        </p:grpSpPr>
        <p:sp>
          <p:nvSpPr>
            <p:cNvPr id="12" name="Freeform 12">
              <a:extLst>
                <a:ext uri="{FF2B5EF4-FFF2-40B4-BE49-F238E27FC236}">
                  <a16:creationId xmlns:a16="http://schemas.microsoft.com/office/drawing/2014/main" id="{94DCC51A-1FC6-04FA-3EBD-6B4C6D90BFE0}"/>
                </a:ext>
              </a:extLst>
            </p:cNvPr>
            <p:cNvSpPr/>
            <p:nvPr/>
          </p:nvSpPr>
          <p:spPr>
            <a:xfrm>
              <a:off x="0" y="0"/>
              <a:ext cx="1432681" cy="461789"/>
            </a:xfrm>
            <a:custGeom>
              <a:avLst/>
              <a:gdLst/>
              <a:ahLst/>
              <a:cxnLst/>
              <a:rect l="l" t="t" r="r" b="b"/>
              <a:pathLst>
                <a:path w="1432681" h="461789">
                  <a:moveTo>
                    <a:pt x="1229481" y="0"/>
                  </a:moveTo>
                  <a:lnTo>
                    <a:pt x="0" y="0"/>
                  </a:lnTo>
                  <a:lnTo>
                    <a:pt x="0" y="461789"/>
                  </a:lnTo>
                  <a:lnTo>
                    <a:pt x="1229481" y="461789"/>
                  </a:lnTo>
                  <a:lnTo>
                    <a:pt x="1432681" y="230895"/>
                  </a:lnTo>
                  <a:lnTo>
                    <a:pt x="1229481" y="0"/>
                  </a:lnTo>
                  <a:close/>
                </a:path>
              </a:pathLst>
            </a:custGeom>
            <a:solidFill>
              <a:srgbClr val="2B7D60"/>
            </a:solidFill>
          </p:spPr>
          <p:txBody>
            <a:bodyPr/>
            <a:lstStyle/>
            <a:p>
              <a:endParaRPr lang="en-GB"/>
            </a:p>
          </p:txBody>
        </p:sp>
        <p:sp>
          <p:nvSpPr>
            <p:cNvPr id="13" name="TextBox 13">
              <a:extLst>
                <a:ext uri="{FF2B5EF4-FFF2-40B4-BE49-F238E27FC236}">
                  <a16:creationId xmlns:a16="http://schemas.microsoft.com/office/drawing/2014/main" id="{A407A745-AF3A-0B2C-9EF5-71BC63788C03}"/>
                </a:ext>
              </a:extLst>
            </p:cNvPr>
            <p:cNvSpPr txBox="1"/>
            <p:nvPr/>
          </p:nvSpPr>
          <p:spPr>
            <a:xfrm>
              <a:off x="0" y="-47625"/>
              <a:ext cx="1318381" cy="509414"/>
            </a:xfrm>
            <a:prstGeom prst="rect">
              <a:avLst/>
            </a:prstGeom>
          </p:spPr>
          <p:txBody>
            <a:bodyPr lIns="43188" tIns="43188" rIns="43188" bIns="43188" rtlCol="0" anchor="ctr"/>
            <a:lstStyle/>
            <a:p>
              <a:pPr algn="ctr">
                <a:lnSpc>
                  <a:spcPts val="1767"/>
                </a:lnSpc>
              </a:pPr>
              <a:endParaRPr/>
            </a:p>
          </p:txBody>
        </p:sp>
      </p:grpSp>
      <p:sp>
        <p:nvSpPr>
          <p:cNvPr id="14" name="Freeform 14">
            <a:extLst>
              <a:ext uri="{FF2B5EF4-FFF2-40B4-BE49-F238E27FC236}">
                <a16:creationId xmlns:a16="http://schemas.microsoft.com/office/drawing/2014/main" id="{7505443B-3B47-5514-57B8-D1236E73E756}"/>
              </a:ext>
            </a:extLst>
          </p:cNvPr>
          <p:cNvSpPr/>
          <p:nvPr/>
        </p:nvSpPr>
        <p:spPr>
          <a:xfrm>
            <a:off x="7855650" y="7890821"/>
            <a:ext cx="2481455" cy="2434279"/>
          </a:xfrm>
          <a:custGeom>
            <a:avLst/>
            <a:gdLst/>
            <a:ahLst/>
            <a:cxnLst/>
            <a:rect l="l" t="t" r="r" b="b"/>
            <a:pathLst>
              <a:path w="1771443" h="1799824">
                <a:moveTo>
                  <a:pt x="0" y="0"/>
                </a:moveTo>
                <a:lnTo>
                  <a:pt x="1771443" y="0"/>
                </a:lnTo>
                <a:lnTo>
                  <a:pt x="1771443" y="1799824"/>
                </a:lnTo>
                <a:lnTo>
                  <a:pt x="0" y="1799824"/>
                </a:lnTo>
                <a:lnTo>
                  <a:pt x="0" y="0"/>
                </a:lnTo>
                <a:close/>
              </a:path>
            </a:pathLst>
          </a:custGeom>
          <a:blipFill>
            <a:blip r:embed="rId2"/>
            <a:stretch>
              <a:fillRect/>
            </a:stretch>
          </a:blipFill>
          <a:ln cap="sq">
            <a:noFill/>
            <a:prstDash val="solid"/>
            <a:miter/>
          </a:ln>
        </p:spPr>
        <p:txBody>
          <a:bodyPr/>
          <a:lstStyle/>
          <a:p>
            <a:endParaRPr lang="en-GB"/>
          </a:p>
        </p:txBody>
      </p:sp>
      <p:sp>
        <p:nvSpPr>
          <p:cNvPr id="16" name="TextBox 16">
            <a:extLst>
              <a:ext uri="{FF2B5EF4-FFF2-40B4-BE49-F238E27FC236}">
                <a16:creationId xmlns:a16="http://schemas.microsoft.com/office/drawing/2014/main" id="{54E1CE1D-7F0B-51C7-3721-2B639505361F}"/>
              </a:ext>
            </a:extLst>
          </p:cNvPr>
          <p:cNvSpPr txBox="1"/>
          <p:nvPr/>
        </p:nvSpPr>
        <p:spPr>
          <a:xfrm>
            <a:off x="-1703421" y="814880"/>
            <a:ext cx="9906000" cy="1253292"/>
          </a:xfrm>
          <a:prstGeom prst="rect">
            <a:avLst/>
          </a:prstGeom>
        </p:spPr>
        <p:txBody>
          <a:bodyPr wrap="square" lIns="0" tIns="0" rIns="0" bIns="0" rtlCol="0" anchor="t">
            <a:spAutoFit/>
          </a:bodyPr>
          <a:lstStyle/>
          <a:p>
            <a:pPr algn="ctr">
              <a:lnSpc>
                <a:spcPts val="9606"/>
              </a:lnSpc>
              <a:spcBef>
                <a:spcPct val="0"/>
              </a:spcBef>
            </a:pPr>
            <a:r>
              <a:rPr lang="en-US" sz="8000">
                <a:solidFill>
                  <a:schemeClr val="bg1"/>
                </a:solidFill>
                <a:latin typeface="Mont"/>
                <a:ea typeface="Mont"/>
                <a:cs typeface="Mont"/>
                <a:sym typeface="Mont"/>
              </a:rPr>
              <a:t>Behaviour</a:t>
            </a:r>
          </a:p>
        </p:txBody>
      </p:sp>
      <p:sp>
        <p:nvSpPr>
          <p:cNvPr id="17" name="TextBox 16">
            <a:extLst>
              <a:ext uri="{FF2B5EF4-FFF2-40B4-BE49-F238E27FC236}">
                <a16:creationId xmlns:a16="http://schemas.microsoft.com/office/drawing/2014/main" id="{6BF998A5-87A4-C6D8-6AB2-030417B381DA}"/>
              </a:ext>
            </a:extLst>
          </p:cNvPr>
          <p:cNvSpPr txBox="1"/>
          <p:nvPr/>
        </p:nvSpPr>
        <p:spPr>
          <a:xfrm>
            <a:off x="638177" y="2016405"/>
            <a:ext cx="16916400" cy="830997"/>
          </a:xfrm>
          <a:prstGeom prst="rect">
            <a:avLst/>
          </a:prstGeom>
          <a:noFill/>
        </p:spPr>
        <p:txBody>
          <a:bodyPr wrap="square">
            <a:spAutoFit/>
          </a:bodyPr>
          <a:lstStyle/>
          <a:p>
            <a:r>
              <a:rPr lang="en-GB" sz="2400"/>
              <a:t>Our school has three simple rules: </a:t>
            </a:r>
            <a:r>
              <a:rPr lang="en-GB" sz="2400" b="1">
                <a:solidFill>
                  <a:srgbClr val="009999"/>
                </a:solidFill>
              </a:rPr>
              <a:t>‘Be Ready, Be Respectful and Be Safe’</a:t>
            </a:r>
            <a:r>
              <a:rPr lang="en-GB" sz="2400"/>
              <a:t>, which are applicable to a wide variety of situations. </a:t>
            </a:r>
          </a:p>
          <a:p>
            <a:endParaRPr lang="en-GB" sz="2400"/>
          </a:p>
        </p:txBody>
      </p:sp>
      <p:sp>
        <p:nvSpPr>
          <p:cNvPr id="19" name="TextBox 18">
            <a:extLst>
              <a:ext uri="{FF2B5EF4-FFF2-40B4-BE49-F238E27FC236}">
                <a16:creationId xmlns:a16="http://schemas.microsoft.com/office/drawing/2014/main" id="{A01C3974-EB02-1067-7BB0-BE00E1F7B37E}"/>
              </a:ext>
            </a:extLst>
          </p:cNvPr>
          <p:cNvSpPr txBox="1"/>
          <p:nvPr/>
        </p:nvSpPr>
        <p:spPr>
          <a:xfrm>
            <a:off x="12128500" y="2847402"/>
            <a:ext cx="6172200" cy="2677656"/>
          </a:xfrm>
          <a:prstGeom prst="rect">
            <a:avLst/>
          </a:prstGeom>
          <a:noFill/>
        </p:spPr>
        <p:txBody>
          <a:bodyPr wrap="square">
            <a:spAutoFit/>
          </a:bodyPr>
          <a:lstStyle/>
          <a:p>
            <a:r>
              <a:rPr lang="en-GB" sz="2400" b="1">
                <a:solidFill>
                  <a:srgbClr val="009999"/>
                </a:solidFill>
              </a:rPr>
              <a:t>Be Safe </a:t>
            </a:r>
          </a:p>
          <a:p>
            <a:r>
              <a:rPr lang="en-GB" sz="2400"/>
              <a:t>• I will be kind and look after myself and others, following appropriate instructions from adults. </a:t>
            </a:r>
          </a:p>
          <a:p>
            <a:r>
              <a:rPr lang="en-GB" sz="2400"/>
              <a:t>• Zero tolerance for any form of aggression or violence towards others </a:t>
            </a:r>
          </a:p>
          <a:p>
            <a:r>
              <a:rPr lang="en-GB" sz="2400"/>
              <a:t>• Resolve arguments or conflicts by discussion </a:t>
            </a:r>
          </a:p>
          <a:p>
            <a:r>
              <a:rPr lang="en-GB" sz="2400"/>
              <a:t>• Respond immediately to instruction </a:t>
            </a:r>
          </a:p>
        </p:txBody>
      </p:sp>
      <p:sp>
        <p:nvSpPr>
          <p:cNvPr id="21" name="TextBox 20">
            <a:extLst>
              <a:ext uri="{FF2B5EF4-FFF2-40B4-BE49-F238E27FC236}">
                <a16:creationId xmlns:a16="http://schemas.microsoft.com/office/drawing/2014/main" id="{BA9CFED3-6A47-33BB-46CE-D0C94D2472C3}"/>
              </a:ext>
            </a:extLst>
          </p:cNvPr>
          <p:cNvSpPr txBox="1"/>
          <p:nvPr/>
        </p:nvSpPr>
        <p:spPr>
          <a:xfrm>
            <a:off x="4286216" y="3929119"/>
            <a:ext cx="7832725" cy="4154984"/>
          </a:xfrm>
          <a:prstGeom prst="rect">
            <a:avLst/>
          </a:prstGeom>
          <a:noFill/>
        </p:spPr>
        <p:txBody>
          <a:bodyPr wrap="square">
            <a:spAutoFit/>
          </a:bodyPr>
          <a:lstStyle/>
          <a:p>
            <a:r>
              <a:rPr lang="en-GB" sz="2400" b="1">
                <a:solidFill>
                  <a:srgbClr val="009999"/>
                </a:solidFill>
              </a:rPr>
              <a:t>Be Respectful </a:t>
            </a:r>
          </a:p>
          <a:p>
            <a:r>
              <a:rPr lang="en-GB" sz="2400"/>
              <a:t>• I will listen and talk politely to adults and other pupils; </a:t>
            </a:r>
          </a:p>
          <a:p>
            <a:r>
              <a:rPr lang="en-GB" sz="2400"/>
              <a:t>• Look after equipment and other people’s possessions. </a:t>
            </a:r>
          </a:p>
          <a:p>
            <a:r>
              <a:rPr lang="en-GB" sz="2400"/>
              <a:t>• Respond quickly to instructions </a:t>
            </a:r>
          </a:p>
          <a:p>
            <a:r>
              <a:rPr lang="en-GB" sz="2400"/>
              <a:t>• Move around school quietly and on the left-hand side in an orderly manner </a:t>
            </a:r>
          </a:p>
          <a:p>
            <a:r>
              <a:rPr lang="en-GB" sz="2400"/>
              <a:t>• Raise hand to ask / answer questions </a:t>
            </a:r>
          </a:p>
          <a:p>
            <a:r>
              <a:rPr lang="en-GB" sz="2400"/>
              <a:t>• Stay in place as appropriate Cottam Primary School Behaviour Policy September 2024 4 </a:t>
            </a:r>
          </a:p>
          <a:p>
            <a:r>
              <a:rPr lang="en-GB" sz="2400"/>
              <a:t>• Work hard at tasks set </a:t>
            </a:r>
          </a:p>
          <a:p>
            <a:r>
              <a:rPr lang="en-GB" sz="2400"/>
              <a:t>• Put litter in the bins</a:t>
            </a:r>
          </a:p>
        </p:txBody>
      </p:sp>
      <p:sp>
        <p:nvSpPr>
          <p:cNvPr id="23" name="TextBox 22">
            <a:extLst>
              <a:ext uri="{FF2B5EF4-FFF2-40B4-BE49-F238E27FC236}">
                <a16:creationId xmlns:a16="http://schemas.microsoft.com/office/drawing/2014/main" id="{CB533FF2-96D9-8AE9-1C22-DFBBDE34BC77}"/>
              </a:ext>
            </a:extLst>
          </p:cNvPr>
          <p:cNvSpPr txBox="1"/>
          <p:nvPr/>
        </p:nvSpPr>
        <p:spPr>
          <a:xfrm>
            <a:off x="381000" y="2582826"/>
            <a:ext cx="7315200" cy="1569660"/>
          </a:xfrm>
          <a:prstGeom prst="rect">
            <a:avLst/>
          </a:prstGeom>
          <a:noFill/>
        </p:spPr>
        <p:txBody>
          <a:bodyPr wrap="square">
            <a:spAutoFit/>
          </a:bodyPr>
          <a:lstStyle/>
          <a:p>
            <a:r>
              <a:rPr lang="en-GB" sz="2400" b="1">
                <a:solidFill>
                  <a:srgbClr val="009999"/>
                </a:solidFill>
              </a:rPr>
              <a:t>Be Ready</a:t>
            </a:r>
          </a:p>
          <a:p>
            <a:r>
              <a:rPr lang="en-GB" sz="2400"/>
              <a:t> • I will help myself and others to learn by being in the right place, with the right equipment and ready to listen and complete my work. </a:t>
            </a:r>
          </a:p>
        </p:txBody>
      </p:sp>
    </p:spTree>
    <p:extLst>
      <p:ext uri="{BB962C8B-B14F-4D97-AF65-F5344CB8AC3E}">
        <p14:creationId xmlns:p14="http://schemas.microsoft.com/office/powerpoint/2010/main" val="3600503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9423B-68DB-DAE1-3149-C7528B045D4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271A2F9-5B51-9CB4-4360-4A34C01A36F2}"/>
              </a:ext>
            </a:extLst>
          </p:cNvPr>
          <p:cNvGrpSpPr/>
          <p:nvPr/>
        </p:nvGrpSpPr>
        <p:grpSpPr>
          <a:xfrm rot="-10800000">
            <a:off x="8728942" y="-1717297"/>
            <a:ext cx="10555180" cy="3434594"/>
            <a:chOff x="0" y="0"/>
            <a:chExt cx="1432681" cy="466186"/>
          </a:xfrm>
        </p:grpSpPr>
        <p:sp>
          <p:nvSpPr>
            <p:cNvPr id="3" name="Freeform 3">
              <a:extLst>
                <a:ext uri="{FF2B5EF4-FFF2-40B4-BE49-F238E27FC236}">
                  <a16:creationId xmlns:a16="http://schemas.microsoft.com/office/drawing/2014/main" id="{92D0C0F8-8E44-CAEB-7EC0-A903CA41C525}"/>
                </a:ext>
              </a:extLst>
            </p:cNvPr>
            <p:cNvSpPr/>
            <p:nvPr/>
          </p:nvSpPr>
          <p:spPr>
            <a:xfrm>
              <a:off x="0" y="0"/>
              <a:ext cx="1432681" cy="466186"/>
            </a:xfrm>
            <a:custGeom>
              <a:avLst/>
              <a:gdLst/>
              <a:ahLst/>
              <a:cxnLst/>
              <a:rect l="l" t="t" r="r" b="b"/>
              <a:pathLst>
                <a:path w="1432681" h="466186">
                  <a:moveTo>
                    <a:pt x="1229481" y="0"/>
                  </a:moveTo>
                  <a:lnTo>
                    <a:pt x="0" y="0"/>
                  </a:lnTo>
                  <a:lnTo>
                    <a:pt x="0" y="466186"/>
                  </a:lnTo>
                  <a:lnTo>
                    <a:pt x="1229481" y="466186"/>
                  </a:lnTo>
                  <a:lnTo>
                    <a:pt x="1432681" y="233093"/>
                  </a:lnTo>
                  <a:lnTo>
                    <a:pt x="1229481" y="0"/>
                  </a:lnTo>
                  <a:close/>
                </a:path>
              </a:pathLst>
            </a:custGeom>
            <a:solidFill>
              <a:srgbClr val="2B7D60"/>
            </a:solidFill>
          </p:spPr>
          <p:txBody>
            <a:bodyPr/>
            <a:lstStyle/>
            <a:p>
              <a:endParaRPr lang="en-GB"/>
            </a:p>
          </p:txBody>
        </p:sp>
        <p:sp>
          <p:nvSpPr>
            <p:cNvPr id="4" name="TextBox 4">
              <a:extLst>
                <a:ext uri="{FF2B5EF4-FFF2-40B4-BE49-F238E27FC236}">
                  <a16:creationId xmlns:a16="http://schemas.microsoft.com/office/drawing/2014/main" id="{06466C6E-7B40-0B88-2049-CAB25AF83C3E}"/>
                </a:ext>
              </a:extLst>
            </p:cNvPr>
            <p:cNvSpPr txBox="1"/>
            <p:nvPr/>
          </p:nvSpPr>
          <p:spPr>
            <a:xfrm>
              <a:off x="0" y="-47625"/>
              <a:ext cx="1318381" cy="513811"/>
            </a:xfrm>
            <a:prstGeom prst="rect">
              <a:avLst/>
            </a:prstGeom>
          </p:spPr>
          <p:txBody>
            <a:bodyPr lIns="43188" tIns="43188" rIns="43188" bIns="43188" rtlCol="0" anchor="ctr"/>
            <a:lstStyle/>
            <a:p>
              <a:pPr algn="ctr">
                <a:lnSpc>
                  <a:spcPts val="1767"/>
                </a:lnSpc>
              </a:pPr>
              <a:endParaRPr/>
            </a:p>
          </p:txBody>
        </p:sp>
      </p:grpSp>
      <p:grpSp>
        <p:nvGrpSpPr>
          <p:cNvPr id="5" name="Group 5">
            <a:extLst>
              <a:ext uri="{FF2B5EF4-FFF2-40B4-BE49-F238E27FC236}">
                <a16:creationId xmlns:a16="http://schemas.microsoft.com/office/drawing/2014/main" id="{81C98D2E-A324-9F3B-5D36-EFE0003D5E13}"/>
              </a:ext>
            </a:extLst>
          </p:cNvPr>
          <p:cNvGrpSpPr/>
          <p:nvPr/>
        </p:nvGrpSpPr>
        <p:grpSpPr>
          <a:xfrm>
            <a:off x="-1492578" y="-1799824"/>
            <a:ext cx="10615926" cy="3599647"/>
            <a:chOff x="0" y="0"/>
            <a:chExt cx="1938242" cy="657219"/>
          </a:xfrm>
        </p:grpSpPr>
        <p:sp>
          <p:nvSpPr>
            <p:cNvPr id="6" name="Freeform 6">
              <a:extLst>
                <a:ext uri="{FF2B5EF4-FFF2-40B4-BE49-F238E27FC236}">
                  <a16:creationId xmlns:a16="http://schemas.microsoft.com/office/drawing/2014/main" id="{1D359BE0-8C18-CE00-8422-6183B08DF34F}"/>
                </a:ext>
              </a:extLst>
            </p:cNvPr>
            <p:cNvSpPr/>
            <p:nvPr/>
          </p:nvSpPr>
          <p:spPr>
            <a:xfrm>
              <a:off x="0" y="0"/>
              <a:ext cx="1938242" cy="657219"/>
            </a:xfrm>
            <a:custGeom>
              <a:avLst/>
              <a:gdLst/>
              <a:ahLst/>
              <a:cxnLst/>
              <a:rect l="l" t="t" r="r" b="b"/>
              <a:pathLst>
                <a:path w="1938242" h="657219">
                  <a:moveTo>
                    <a:pt x="1735042" y="0"/>
                  </a:moveTo>
                  <a:lnTo>
                    <a:pt x="0" y="0"/>
                  </a:lnTo>
                  <a:lnTo>
                    <a:pt x="0" y="657219"/>
                  </a:lnTo>
                  <a:lnTo>
                    <a:pt x="1735042" y="657219"/>
                  </a:lnTo>
                  <a:lnTo>
                    <a:pt x="1938242" y="328610"/>
                  </a:lnTo>
                  <a:lnTo>
                    <a:pt x="1735042" y="0"/>
                  </a:lnTo>
                  <a:close/>
                </a:path>
              </a:pathLst>
            </a:custGeom>
            <a:solidFill>
              <a:srgbClr val="1F2652"/>
            </a:solidFill>
          </p:spPr>
          <p:txBody>
            <a:bodyPr/>
            <a:lstStyle/>
            <a:p>
              <a:endParaRPr lang="en-GB"/>
            </a:p>
          </p:txBody>
        </p:sp>
        <p:sp>
          <p:nvSpPr>
            <p:cNvPr id="7" name="TextBox 7">
              <a:extLst>
                <a:ext uri="{FF2B5EF4-FFF2-40B4-BE49-F238E27FC236}">
                  <a16:creationId xmlns:a16="http://schemas.microsoft.com/office/drawing/2014/main" id="{527E172B-8454-7283-6A6D-877E3E249D0F}"/>
                </a:ext>
              </a:extLst>
            </p:cNvPr>
            <p:cNvSpPr txBox="1"/>
            <p:nvPr/>
          </p:nvSpPr>
          <p:spPr>
            <a:xfrm>
              <a:off x="0" y="-47625"/>
              <a:ext cx="1823942" cy="704844"/>
            </a:xfrm>
            <a:prstGeom prst="rect">
              <a:avLst/>
            </a:prstGeom>
          </p:spPr>
          <p:txBody>
            <a:bodyPr lIns="50800" tIns="50800" rIns="50800" bIns="50800" rtlCol="0" anchor="ctr"/>
            <a:lstStyle/>
            <a:p>
              <a:pPr algn="ctr">
                <a:lnSpc>
                  <a:spcPts val="2078"/>
                </a:lnSpc>
              </a:pPr>
              <a:endParaRPr/>
            </a:p>
          </p:txBody>
        </p:sp>
      </p:grpSp>
      <p:grpSp>
        <p:nvGrpSpPr>
          <p:cNvPr id="8" name="Group 8">
            <a:extLst>
              <a:ext uri="{FF2B5EF4-FFF2-40B4-BE49-F238E27FC236}">
                <a16:creationId xmlns:a16="http://schemas.microsoft.com/office/drawing/2014/main" id="{8A8BCBF8-218F-8E9C-A16A-04FF56ADCAEE}"/>
              </a:ext>
            </a:extLst>
          </p:cNvPr>
          <p:cNvGrpSpPr/>
          <p:nvPr/>
        </p:nvGrpSpPr>
        <p:grpSpPr>
          <a:xfrm>
            <a:off x="-2887163" y="8585899"/>
            <a:ext cx="12031163" cy="3903999"/>
            <a:chOff x="0" y="0"/>
            <a:chExt cx="2196635" cy="712787"/>
          </a:xfrm>
        </p:grpSpPr>
        <p:sp>
          <p:nvSpPr>
            <p:cNvPr id="9" name="Freeform 9">
              <a:extLst>
                <a:ext uri="{FF2B5EF4-FFF2-40B4-BE49-F238E27FC236}">
                  <a16:creationId xmlns:a16="http://schemas.microsoft.com/office/drawing/2014/main" id="{273E714C-EF95-8DD8-2C95-B40A1BC85B3C}"/>
                </a:ext>
              </a:extLst>
            </p:cNvPr>
            <p:cNvSpPr/>
            <p:nvPr/>
          </p:nvSpPr>
          <p:spPr>
            <a:xfrm>
              <a:off x="0" y="0"/>
              <a:ext cx="2196635" cy="712787"/>
            </a:xfrm>
            <a:custGeom>
              <a:avLst/>
              <a:gdLst/>
              <a:ahLst/>
              <a:cxnLst/>
              <a:rect l="l" t="t" r="r" b="b"/>
              <a:pathLst>
                <a:path w="2196635" h="712787">
                  <a:moveTo>
                    <a:pt x="1993435" y="0"/>
                  </a:moveTo>
                  <a:lnTo>
                    <a:pt x="0" y="0"/>
                  </a:lnTo>
                  <a:lnTo>
                    <a:pt x="0" y="712787"/>
                  </a:lnTo>
                  <a:lnTo>
                    <a:pt x="1993435" y="712787"/>
                  </a:lnTo>
                  <a:lnTo>
                    <a:pt x="2196635" y="356394"/>
                  </a:lnTo>
                  <a:lnTo>
                    <a:pt x="1993435" y="0"/>
                  </a:lnTo>
                  <a:close/>
                </a:path>
              </a:pathLst>
            </a:custGeom>
            <a:solidFill>
              <a:srgbClr val="1F2652"/>
            </a:solidFill>
          </p:spPr>
          <p:txBody>
            <a:bodyPr/>
            <a:lstStyle/>
            <a:p>
              <a:endParaRPr lang="en-GB"/>
            </a:p>
          </p:txBody>
        </p:sp>
        <p:sp>
          <p:nvSpPr>
            <p:cNvPr id="10" name="TextBox 10">
              <a:extLst>
                <a:ext uri="{FF2B5EF4-FFF2-40B4-BE49-F238E27FC236}">
                  <a16:creationId xmlns:a16="http://schemas.microsoft.com/office/drawing/2014/main" id="{ACEE5574-1165-516B-FAE5-05D01DE1B947}"/>
                </a:ext>
              </a:extLst>
            </p:cNvPr>
            <p:cNvSpPr txBox="1"/>
            <p:nvPr/>
          </p:nvSpPr>
          <p:spPr>
            <a:xfrm>
              <a:off x="0" y="-47625"/>
              <a:ext cx="2082335" cy="760412"/>
            </a:xfrm>
            <a:prstGeom prst="rect">
              <a:avLst/>
            </a:prstGeom>
          </p:spPr>
          <p:txBody>
            <a:bodyPr lIns="50800" tIns="50800" rIns="50800" bIns="50800" rtlCol="0" anchor="ctr"/>
            <a:lstStyle/>
            <a:p>
              <a:pPr algn="ctr">
                <a:lnSpc>
                  <a:spcPts val="2078"/>
                </a:lnSpc>
              </a:pPr>
              <a:endParaRPr/>
            </a:p>
          </p:txBody>
        </p:sp>
      </p:grpSp>
      <p:grpSp>
        <p:nvGrpSpPr>
          <p:cNvPr id="11" name="Group 11">
            <a:extLst>
              <a:ext uri="{FF2B5EF4-FFF2-40B4-BE49-F238E27FC236}">
                <a16:creationId xmlns:a16="http://schemas.microsoft.com/office/drawing/2014/main" id="{A5E090A2-7FAB-9CEC-724D-B48CCE65C05C}"/>
              </a:ext>
            </a:extLst>
          </p:cNvPr>
          <p:cNvGrpSpPr/>
          <p:nvPr/>
        </p:nvGrpSpPr>
        <p:grpSpPr>
          <a:xfrm rot="-10800000">
            <a:off x="8824430" y="8585899"/>
            <a:ext cx="10555180" cy="3402202"/>
            <a:chOff x="0" y="0"/>
            <a:chExt cx="1432681" cy="461789"/>
          </a:xfrm>
        </p:grpSpPr>
        <p:sp>
          <p:nvSpPr>
            <p:cNvPr id="12" name="Freeform 12">
              <a:extLst>
                <a:ext uri="{FF2B5EF4-FFF2-40B4-BE49-F238E27FC236}">
                  <a16:creationId xmlns:a16="http://schemas.microsoft.com/office/drawing/2014/main" id="{E7707043-D469-A2AE-7A6A-83341AAEA71D}"/>
                </a:ext>
              </a:extLst>
            </p:cNvPr>
            <p:cNvSpPr/>
            <p:nvPr/>
          </p:nvSpPr>
          <p:spPr>
            <a:xfrm>
              <a:off x="0" y="0"/>
              <a:ext cx="1432681" cy="461789"/>
            </a:xfrm>
            <a:custGeom>
              <a:avLst/>
              <a:gdLst/>
              <a:ahLst/>
              <a:cxnLst/>
              <a:rect l="l" t="t" r="r" b="b"/>
              <a:pathLst>
                <a:path w="1432681" h="461789">
                  <a:moveTo>
                    <a:pt x="1229481" y="0"/>
                  </a:moveTo>
                  <a:lnTo>
                    <a:pt x="0" y="0"/>
                  </a:lnTo>
                  <a:lnTo>
                    <a:pt x="0" y="461789"/>
                  </a:lnTo>
                  <a:lnTo>
                    <a:pt x="1229481" y="461789"/>
                  </a:lnTo>
                  <a:lnTo>
                    <a:pt x="1432681" y="230895"/>
                  </a:lnTo>
                  <a:lnTo>
                    <a:pt x="1229481" y="0"/>
                  </a:lnTo>
                  <a:close/>
                </a:path>
              </a:pathLst>
            </a:custGeom>
            <a:solidFill>
              <a:srgbClr val="2B7D60"/>
            </a:solidFill>
          </p:spPr>
          <p:txBody>
            <a:bodyPr/>
            <a:lstStyle/>
            <a:p>
              <a:endParaRPr lang="en-GB"/>
            </a:p>
          </p:txBody>
        </p:sp>
        <p:sp>
          <p:nvSpPr>
            <p:cNvPr id="13" name="TextBox 13">
              <a:extLst>
                <a:ext uri="{FF2B5EF4-FFF2-40B4-BE49-F238E27FC236}">
                  <a16:creationId xmlns:a16="http://schemas.microsoft.com/office/drawing/2014/main" id="{EFE586B6-0AF7-64C8-13AE-C090DCC4031A}"/>
                </a:ext>
              </a:extLst>
            </p:cNvPr>
            <p:cNvSpPr txBox="1"/>
            <p:nvPr/>
          </p:nvSpPr>
          <p:spPr>
            <a:xfrm>
              <a:off x="0" y="-47625"/>
              <a:ext cx="1318381" cy="509414"/>
            </a:xfrm>
            <a:prstGeom prst="rect">
              <a:avLst/>
            </a:prstGeom>
          </p:spPr>
          <p:txBody>
            <a:bodyPr lIns="43188" tIns="43188" rIns="43188" bIns="43188" rtlCol="0" anchor="ctr"/>
            <a:lstStyle/>
            <a:p>
              <a:pPr algn="ctr">
                <a:lnSpc>
                  <a:spcPts val="1767"/>
                </a:lnSpc>
              </a:pPr>
              <a:endParaRPr/>
            </a:p>
          </p:txBody>
        </p:sp>
      </p:grpSp>
      <p:sp>
        <p:nvSpPr>
          <p:cNvPr id="14" name="Freeform 14">
            <a:extLst>
              <a:ext uri="{FF2B5EF4-FFF2-40B4-BE49-F238E27FC236}">
                <a16:creationId xmlns:a16="http://schemas.microsoft.com/office/drawing/2014/main" id="{935384BB-E19B-1424-E9BC-F541CBF7354D}"/>
              </a:ext>
            </a:extLst>
          </p:cNvPr>
          <p:cNvSpPr/>
          <p:nvPr/>
        </p:nvSpPr>
        <p:spPr>
          <a:xfrm>
            <a:off x="7855650" y="7890821"/>
            <a:ext cx="2481455" cy="2434279"/>
          </a:xfrm>
          <a:custGeom>
            <a:avLst/>
            <a:gdLst/>
            <a:ahLst/>
            <a:cxnLst/>
            <a:rect l="l" t="t" r="r" b="b"/>
            <a:pathLst>
              <a:path w="1771443" h="1799824">
                <a:moveTo>
                  <a:pt x="0" y="0"/>
                </a:moveTo>
                <a:lnTo>
                  <a:pt x="1771443" y="0"/>
                </a:lnTo>
                <a:lnTo>
                  <a:pt x="1771443" y="1799824"/>
                </a:lnTo>
                <a:lnTo>
                  <a:pt x="0" y="1799824"/>
                </a:lnTo>
                <a:lnTo>
                  <a:pt x="0" y="0"/>
                </a:lnTo>
                <a:close/>
              </a:path>
            </a:pathLst>
          </a:custGeom>
          <a:blipFill>
            <a:blip r:embed="rId2"/>
            <a:stretch>
              <a:fillRect/>
            </a:stretch>
          </a:blipFill>
          <a:ln cap="sq">
            <a:noFill/>
            <a:prstDash val="solid"/>
            <a:miter/>
          </a:ln>
        </p:spPr>
        <p:txBody>
          <a:bodyPr/>
          <a:lstStyle/>
          <a:p>
            <a:endParaRPr lang="en-GB"/>
          </a:p>
        </p:txBody>
      </p:sp>
      <p:sp>
        <p:nvSpPr>
          <p:cNvPr id="16" name="TextBox 16">
            <a:extLst>
              <a:ext uri="{FF2B5EF4-FFF2-40B4-BE49-F238E27FC236}">
                <a16:creationId xmlns:a16="http://schemas.microsoft.com/office/drawing/2014/main" id="{E2A7AA1C-F7DD-A968-7174-BB4177BF1E49}"/>
              </a:ext>
            </a:extLst>
          </p:cNvPr>
          <p:cNvSpPr txBox="1"/>
          <p:nvPr/>
        </p:nvSpPr>
        <p:spPr>
          <a:xfrm>
            <a:off x="-2084319" y="807377"/>
            <a:ext cx="9906000" cy="1253292"/>
          </a:xfrm>
          <a:prstGeom prst="rect">
            <a:avLst/>
          </a:prstGeom>
        </p:spPr>
        <p:txBody>
          <a:bodyPr wrap="square" lIns="0" tIns="0" rIns="0" bIns="0" rtlCol="0" anchor="t">
            <a:spAutoFit/>
          </a:bodyPr>
          <a:lstStyle/>
          <a:p>
            <a:pPr algn="ctr">
              <a:lnSpc>
                <a:spcPts val="9606"/>
              </a:lnSpc>
              <a:spcBef>
                <a:spcPct val="0"/>
              </a:spcBef>
            </a:pPr>
            <a:r>
              <a:rPr lang="en-US" sz="8000">
                <a:solidFill>
                  <a:schemeClr val="bg1"/>
                </a:solidFill>
                <a:latin typeface="Mont"/>
                <a:ea typeface="Mont"/>
                <a:cs typeface="Mont"/>
                <a:sym typeface="Mont"/>
              </a:rPr>
              <a:t>PE Days</a:t>
            </a:r>
          </a:p>
        </p:txBody>
      </p:sp>
      <p:pic>
        <p:nvPicPr>
          <p:cNvPr id="17" name="Picture 16">
            <a:extLst>
              <a:ext uri="{FF2B5EF4-FFF2-40B4-BE49-F238E27FC236}">
                <a16:creationId xmlns:a16="http://schemas.microsoft.com/office/drawing/2014/main" id="{AF7B008C-8572-2BBA-7228-B4A70F27C20D}"/>
              </a:ext>
            </a:extLst>
          </p:cNvPr>
          <p:cNvPicPr>
            <a:picLocks noChangeAspect="1"/>
          </p:cNvPicPr>
          <p:nvPr/>
        </p:nvPicPr>
        <p:blipFill>
          <a:blip r:embed="rId3"/>
          <a:stretch>
            <a:fillRect/>
          </a:stretch>
        </p:blipFill>
        <p:spPr>
          <a:xfrm>
            <a:off x="1676400" y="2870353"/>
            <a:ext cx="5257800" cy="4143375"/>
          </a:xfrm>
          <a:prstGeom prst="rect">
            <a:avLst/>
          </a:prstGeom>
        </p:spPr>
      </p:pic>
      <p:sp>
        <p:nvSpPr>
          <p:cNvPr id="18" name="TextBox 17">
            <a:extLst>
              <a:ext uri="{FF2B5EF4-FFF2-40B4-BE49-F238E27FC236}">
                <a16:creationId xmlns:a16="http://schemas.microsoft.com/office/drawing/2014/main" id="{FCB70C17-024A-E40A-B5C8-957DD906C2B5}"/>
              </a:ext>
            </a:extLst>
          </p:cNvPr>
          <p:cNvSpPr txBox="1"/>
          <p:nvPr/>
        </p:nvSpPr>
        <p:spPr>
          <a:xfrm>
            <a:off x="7770610" y="2876483"/>
            <a:ext cx="6677023" cy="3323987"/>
          </a:xfrm>
          <a:prstGeom prst="rect">
            <a:avLst/>
          </a:prstGeom>
          <a:noFill/>
        </p:spPr>
        <p:txBody>
          <a:bodyPr wrap="square" rtlCol="0">
            <a:spAutoFit/>
          </a:bodyPr>
          <a:lstStyle/>
          <a:p>
            <a:pPr fontAlgn="t"/>
            <a:r>
              <a:rPr lang="en-GB" sz="3200" dirty="0"/>
              <a:t>PE days for Year 3 are Thursday and Friday.  Please ensure your child comes to school in their PE kits on these days.</a:t>
            </a:r>
          </a:p>
          <a:p>
            <a:pPr fontAlgn="t"/>
            <a:r>
              <a:rPr lang="en-GB" sz="3200" dirty="0"/>
              <a:t> </a:t>
            </a:r>
          </a:p>
          <a:p>
            <a:pPr fontAlgn="t"/>
            <a:r>
              <a:rPr lang="en-GB" sz="3200" dirty="0"/>
              <a:t>Remember, </a:t>
            </a:r>
            <a:r>
              <a:rPr lang="en-GB" sz="3200" b="1" dirty="0"/>
              <a:t>no earrings </a:t>
            </a:r>
            <a:r>
              <a:rPr lang="en-GB" sz="3200" dirty="0"/>
              <a:t>can be worn for PE. </a:t>
            </a:r>
          </a:p>
          <a:p>
            <a:endParaRPr lang="en-GB" dirty="0"/>
          </a:p>
        </p:txBody>
      </p:sp>
    </p:spTree>
    <p:extLst>
      <p:ext uri="{BB962C8B-B14F-4D97-AF65-F5344CB8AC3E}">
        <p14:creationId xmlns:p14="http://schemas.microsoft.com/office/powerpoint/2010/main" val="345336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1F950-1189-9BB6-09B2-D84451E1831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96384BC-72C4-D418-1376-1293ED0B4335}"/>
              </a:ext>
            </a:extLst>
          </p:cNvPr>
          <p:cNvGrpSpPr/>
          <p:nvPr/>
        </p:nvGrpSpPr>
        <p:grpSpPr>
          <a:xfrm rot="-10800000">
            <a:off x="8728942" y="-1717297"/>
            <a:ext cx="10555180" cy="3434594"/>
            <a:chOff x="0" y="0"/>
            <a:chExt cx="1432681" cy="466186"/>
          </a:xfrm>
        </p:grpSpPr>
        <p:sp>
          <p:nvSpPr>
            <p:cNvPr id="3" name="Freeform 3">
              <a:extLst>
                <a:ext uri="{FF2B5EF4-FFF2-40B4-BE49-F238E27FC236}">
                  <a16:creationId xmlns:a16="http://schemas.microsoft.com/office/drawing/2014/main" id="{C957B7F3-A16E-DCD8-E309-AA2C77D8F956}"/>
                </a:ext>
              </a:extLst>
            </p:cNvPr>
            <p:cNvSpPr/>
            <p:nvPr/>
          </p:nvSpPr>
          <p:spPr>
            <a:xfrm>
              <a:off x="0" y="0"/>
              <a:ext cx="1432681" cy="466186"/>
            </a:xfrm>
            <a:custGeom>
              <a:avLst/>
              <a:gdLst/>
              <a:ahLst/>
              <a:cxnLst/>
              <a:rect l="l" t="t" r="r" b="b"/>
              <a:pathLst>
                <a:path w="1432681" h="466186">
                  <a:moveTo>
                    <a:pt x="1229481" y="0"/>
                  </a:moveTo>
                  <a:lnTo>
                    <a:pt x="0" y="0"/>
                  </a:lnTo>
                  <a:lnTo>
                    <a:pt x="0" y="466186"/>
                  </a:lnTo>
                  <a:lnTo>
                    <a:pt x="1229481" y="466186"/>
                  </a:lnTo>
                  <a:lnTo>
                    <a:pt x="1432681" y="233093"/>
                  </a:lnTo>
                  <a:lnTo>
                    <a:pt x="1229481" y="0"/>
                  </a:lnTo>
                  <a:close/>
                </a:path>
              </a:pathLst>
            </a:custGeom>
            <a:solidFill>
              <a:srgbClr val="2B7D60"/>
            </a:solidFill>
          </p:spPr>
          <p:txBody>
            <a:bodyPr/>
            <a:lstStyle/>
            <a:p>
              <a:endParaRPr lang="en-GB"/>
            </a:p>
          </p:txBody>
        </p:sp>
        <p:sp>
          <p:nvSpPr>
            <p:cNvPr id="4" name="TextBox 4">
              <a:extLst>
                <a:ext uri="{FF2B5EF4-FFF2-40B4-BE49-F238E27FC236}">
                  <a16:creationId xmlns:a16="http://schemas.microsoft.com/office/drawing/2014/main" id="{F72A8C71-56C3-5061-E774-BC6D249F719C}"/>
                </a:ext>
              </a:extLst>
            </p:cNvPr>
            <p:cNvSpPr txBox="1"/>
            <p:nvPr/>
          </p:nvSpPr>
          <p:spPr>
            <a:xfrm>
              <a:off x="0" y="-47625"/>
              <a:ext cx="1318381" cy="513811"/>
            </a:xfrm>
            <a:prstGeom prst="rect">
              <a:avLst/>
            </a:prstGeom>
          </p:spPr>
          <p:txBody>
            <a:bodyPr lIns="43188" tIns="43188" rIns="43188" bIns="43188" rtlCol="0" anchor="ctr"/>
            <a:lstStyle/>
            <a:p>
              <a:pPr algn="ctr">
                <a:lnSpc>
                  <a:spcPts val="1767"/>
                </a:lnSpc>
              </a:pPr>
              <a:endParaRPr/>
            </a:p>
          </p:txBody>
        </p:sp>
      </p:grpSp>
      <p:grpSp>
        <p:nvGrpSpPr>
          <p:cNvPr id="5" name="Group 5">
            <a:extLst>
              <a:ext uri="{FF2B5EF4-FFF2-40B4-BE49-F238E27FC236}">
                <a16:creationId xmlns:a16="http://schemas.microsoft.com/office/drawing/2014/main" id="{9122A18F-961E-4B1B-BB0C-86E89BD0F0C6}"/>
              </a:ext>
            </a:extLst>
          </p:cNvPr>
          <p:cNvGrpSpPr/>
          <p:nvPr/>
        </p:nvGrpSpPr>
        <p:grpSpPr>
          <a:xfrm>
            <a:off x="-1492578" y="-1799824"/>
            <a:ext cx="10615926" cy="3599647"/>
            <a:chOff x="0" y="0"/>
            <a:chExt cx="1938242" cy="657219"/>
          </a:xfrm>
        </p:grpSpPr>
        <p:sp>
          <p:nvSpPr>
            <p:cNvPr id="6" name="Freeform 6">
              <a:extLst>
                <a:ext uri="{FF2B5EF4-FFF2-40B4-BE49-F238E27FC236}">
                  <a16:creationId xmlns:a16="http://schemas.microsoft.com/office/drawing/2014/main" id="{A1E9F7F5-79D8-94C4-25C3-8FFBC8D1952B}"/>
                </a:ext>
              </a:extLst>
            </p:cNvPr>
            <p:cNvSpPr/>
            <p:nvPr/>
          </p:nvSpPr>
          <p:spPr>
            <a:xfrm>
              <a:off x="0" y="0"/>
              <a:ext cx="1938242" cy="657219"/>
            </a:xfrm>
            <a:custGeom>
              <a:avLst/>
              <a:gdLst/>
              <a:ahLst/>
              <a:cxnLst/>
              <a:rect l="l" t="t" r="r" b="b"/>
              <a:pathLst>
                <a:path w="1938242" h="657219">
                  <a:moveTo>
                    <a:pt x="1735042" y="0"/>
                  </a:moveTo>
                  <a:lnTo>
                    <a:pt x="0" y="0"/>
                  </a:lnTo>
                  <a:lnTo>
                    <a:pt x="0" y="657219"/>
                  </a:lnTo>
                  <a:lnTo>
                    <a:pt x="1735042" y="657219"/>
                  </a:lnTo>
                  <a:lnTo>
                    <a:pt x="1938242" y="328610"/>
                  </a:lnTo>
                  <a:lnTo>
                    <a:pt x="1735042" y="0"/>
                  </a:lnTo>
                  <a:close/>
                </a:path>
              </a:pathLst>
            </a:custGeom>
            <a:solidFill>
              <a:srgbClr val="1F2652"/>
            </a:solidFill>
          </p:spPr>
          <p:txBody>
            <a:bodyPr/>
            <a:lstStyle/>
            <a:p>
              <a:endParaRPr lang="en-GB"/>
            </a:p>
          </p:txBody>
        </p:sp>
        <p:sp>
          <p:nvSpPr>
            <p:cNvPr id="7" name="TextBox 7">
              <a:extLst>
                <a:ext uri="{FF2B5EF4-FFF2-40B4-BE49-F238E27FC236}">
                  <a16:creationId xmlns:a16="http://schemas.microsoft.com/office/drawing/2014/main" id="{73E08D72-EF41-3794-7F7C-049B61C84EDE}"/>
                </a:ext>
              </a:extLst>
            </p:cNvPr>
            <p:cNvSpPr txBox="1"/>
            <p:nvPr/>
          </p:nvSpPr>
          <p:spPr>
            <a:xfrm>
              <a:off x="0" y="-47625"/>
              <a:ext cx="1823942" cy="704844"/>
            </a:xfrm>
            <a:prstGeom prst="rect">
              <a:avLst/>
            </a:prstGeom>
          </p:spPr>
          <p:txBody>
            <a:bodyPr lIns="50800" tIns="50800" rIns="50800" bIns="50800" rtlCol="0" anchor="ctr"/>
            <a:lstStyle/>
            <a:p>
              <a:pPr algn="ctr">
                <a:lnSpc>
                  <a:spcPts val="2078"/>
                </a:lnSpc>
              </a:pPr>
              <a:endParaRPr/>
            </a:p>
          </p:txBody>
        </p:sp>
      </p:grpSp>
      <p:grpSp>
        <p:nvGrpSpPr>
          <p:cNvPr id="8" name="Group 8">
            <a:extLst>
              <a:ext uri="{FF2B5EF4-FFF2-40B4-BE49-F238E27FC236}">
                <a16:creationId xmlns:a16="http://schemas.microsoft.com/office/drawing/2014/main" id="{2C26946C-8A42-C27C-FC7B-9A14D1F743FB}"/>
              </a:ext>
            </a:extLst>
          </p:cNvPr>
          <p:cNvGrpSpPr/>
          <p:nvPr/>
        </p:nvGrpSpPr>
        <p:grpSpPr>
          <a:xfrm>
            <a:off x="-2887163" y="8585899"/>
            <a:ext cx="12031163" cy="3903999"/>
            <a:chOff x="0" y="0"/>
            <a:chExt cx="2196635" cy="712787"/>
          </a:xfrm>
        </p:grpSpPr>
        <p:sp>
          <p:nvSpPr>
            <p:cNvPr id="9" name="Freeform 9">
              <a:extLst>
                <a:ext uri="{FF2B5EF4-FFF2-40B4-BE49-F238E27FC236}">
                  <a16:creationId xmlns:a16="http://schemas.microsoft.com/office/drawing/2014/main" id="{D0305B08-EB86-2121-7A48-4FDD35104844}"/>
                </a:ext>
              </a:extLst>
            </p:cNvPr>
            <p:cNvSpPr/>
            <p:nvPr/>
          </p:nvSpPr>
          <p:spPr>
            <a:xfrm>
              <a:off x="0" y="0"/>
              <a:ext cx="2196635" cy="712787"/>
            </a:xfrm>
            <a:custGeom>
              <a:avLst/>
              <a:gdLst/>
              <a:ahLst/>
              <a:cxnLst/>
              <a:rect l="l" t="t" r="r" b="b"/>
              <a:pathLst>
                <a:path w="2196635" h="712787">
                  <a:moveTo>
                    <a:pt x="1993435" y="0"/>
                  </a:moveTo>
                  <a:lnTo>
                    <a:pt x="0" y="0"/>
                  </a:lnTo>
                  <a:lnTo>
                    <a:pt x="0" y="712787"/>
                  </a:lnTo>
                  <a:lnTo>
                    <a:pt x="1993435" y="712787"/>
                  </a:lnTo>
                  <a:lnTo>
                    <a:pt x="2196635" y="356394"/>
                  </a:lnTo>
                  <a:lnTo>
                    <a:pt x="1993435" y="0"/>
                  </a:lnTo>
                  <a:close/>
                </a:path>
              </a:pathLst>
            </a:custGeom>
            <a:solidFill>
              <a:srgbClr val="1F2652"/>
            </a:solidFill>
          </p:spPr>
          <p:txBody>
            <a:bodyPr/>
            <a:lstStyle/>
            <a:p>
              <a:endParaRPr lang="en-GB"/>
            </a:p>
          </p:txBody>
        </p:sp>
        <p:sp>
          <p:nvSpPr>
            <p:cNvPr id="10" name="TextBox 10">
              <a:extLst>
                <a:ext uri="{FF2B5EF4-FFF2-40B4-BE49-F238E27FC236}">
                  <a16:creationId xmlns:a16="http://schemas.microsoft.com/office/drawing/2014/main" id="{7E6CDB17-CC6C-14CA-30A2-ACD2E03029CF}"/>
                </a:ext>
              </a:extLst>
            </p:cNvPr>
            <p:cNvSpPr txBox="1"/>
            <p:nvPr/>
          </p:nvSpPr>
          <p:spPr>
            <a:xfrm>
              <a:off x="0" y="-47625"/>
              <a:ext cx="2082335" cy="760412"/>
            </a:xfrm>
            <a:prstGeom prst="rect">
              <a:avLst/>
            </a:prstGeom>
          </p:spPr>
          <p:txBody>
            <a:bodyPr lIns="50800" tIns="50800" rIns="50800" bIns="50800" rtlCol="0" anchor="ctr"/>
            <a:lstStyle/>
            <a:p>
              <a:pPr algn="ctr">
                <a:lnSpc>
                  <a:spcPts val="2078"/>
                </a:lnSpc>
              </a:pPr>
              <a:endParaRPr/>
            </a:p>
          </p:txBody>
        </p:sp>
      </p:grpSp>
      <p:grpSp>
        <p:nvGrpSpPr>
          <p:cNvPr id="11" name="Group 11">
            <a:extLst>
              <a:ext uri="{FF2B5EF4-FFF2-40B4-BE49-F238E27FC236}">
                <a16:creationId xmlns:a16="http://schemas.microsoft.com/office/drawing/2014/main" id="{536D69C6-D631-AAD2-AEFE-6CB8035EF34C}"/>
              </a:ext>
            </a:extLst>
          </p:cNvPr>
          <p:cNvGrpSpPr/>
          <p:nvPr/>
        </p:nvGrpSpPr>
        <p:grpSpPr>
          <a:xfrm rot="-10800000">
            <a:off x="8824430" y="8585899"/>
            <a:ext cx="10555180" cy="3402202"/>
            <a:chOff x="0" y="0"/>
            <a:chExt cx="1432681" cy="461789"/>
          </a:xfrm>
        </p:grpSpPr>
        <p:sp>
          <p:nvSpPr>
            <p:cNvPr id="12" name="Freeform 12">
              <a:extLst>
                <a:ext uri="{FF2B5EF4-FFF2-40B4-BE49-F238E27FC236}">
                  <a16:creationId xmlns:a16="http://schemas.microsoft.com/office/drawing/2014/main" id="{395A6AB6-14E7-91EF-C3E2-E7430418BE88}"/>
                </a:ext>
              </a:extLst>
            </p:cNvPr>
            <p:cNvSpPr/>
            <p:nvPr/>
          </p:nvSpPr>
          <p:spPr>
            <a:xfrm>
              <a:off x="0" y="0"/>
              <a:ext cx="1432681" cy="461789"/>
            </a:xfrm>
            <a:custGeom>
              <a:avLst/>
              <a:gdLst/>
              <a:ahLst/>
              <a:cxnLst/>
              <a:rect l="l" t="t" r="r" b="b"/>
              <a:pathLst>
                <a:path w="1432681" h="461789">
                  <a:moveTo>
                    <a:pt x="1229481" y="0"/>
                  </a:moveTo>
                  <a:lnTo>
                    <a:pt x="0" y="0"/>
                  </a:lnTo>
                  <a:lnTo>
                    <a:pt x="0" y="461789"/>
                  </a:lnTo>
                  <a:lnTo>
                    <a:pt x="1229481" y="461789"/>
                  </a:lnTo>
                  <a:lnTo>
                    <a:pt x="1432681" y="230895"/>
                  </a:lnTo>
                  <a:lnTo>
                    <a:pt x="1229481" y="0"/>
                  </a:lnTo>
                  <a:close/>
                </a:path>
              </a:pathLst>
            </a:custGeom>
            <a:solidFill>
              <a:srgbClr val="2B7D60"/>
            </a:solidFill>
          </p:spPr>
          <p:txBody>
            <a:bodyPr/>
            <a:lstStyle/>
            <a:p>
              <a:endParaRPr lang="en-GB"/>
            </a:p>
          </p:txBody>
        </p:sp>
        <p:sp>
          <p:nvSpPr>
            <p:cNvPr id="13" name="TextBox 13">
              <a:extLst>
                <a:ext uri="{FF2B5EF4-FFF2-40B4-BE49-F238E27FC236}">
                  <a16:creationId xmlns:a16="http://schemas.microsoft.com/office/drawing/2014/main" id="{896E2ED4-20F5-5988-1BDB-101087C844AE}"/>
                </a:ext>
              </a:extLst>
            </p:cNvPr>
            <p:cNvSpPr txBox="1"/>
            <p:nvPr/>
          </p:nvSpPr>
          <p:spPr>
            <a:xfrm>
              <a:off x="0" y="-47625"/>
              <a:ext cx="1318381" cy="509414"/>
            </a:xfrm>
            <a:prstGeom prst="rect">
              <a:avLst/>
            </a:prstGeom>
          </p:spPr>
          <p:txBody>
            <a:bodyPr lIns="43188" tIns="43188" rIns="43188" bIns="43188" rtlCol="0" anchor="ctr"/>
            <a:lstStyle/>
            <a:p>
              <a:pPr algn="ctr">
                <a:lnSpc>
                  <a:spcPts val="1767"/>
                </a:lnSpc>
              </a:pPr>
              <a:endParaRPr/>
            </a:p>
          </p:txBody>
        </p:sp>
      </p:grpSp>
      <p:sp>
        <p:nvSpPr>
          <p:cNvPr id="14" name="Freeform 14">
            <a:extLst>
              <a:ext uri="{FF2B5EF4-FFF2-40B4-BE49-F238E27FC236}">
                <a16:creationId xmlns:a16="http://schemas.microsoft.com/office/drawing/2014/main" id="{15A7CC38-E42A-01DE-A28E-3915F16B8428}"/>
              </a:ext>
            </a:extLst>
          </p:cNvPr>
          <p:cNvSpPr/>
          <p:nvPr/>
        </p:nvSpPr>
        <p:spPr>
          <a:xfrm>
            <a:off x="7855650" y="7890821"/>
            <a:ext cx="2481455" cy="2434279"/>
          </a:xfrm>
          <a:custGeom>
            <a:avLst/>
            <a:gdLst/>
            <a:ahLst/>
            <a:cxnLst/>
            <a:rect l="l" t="t" r="r" b="b"/>
            <a:pathLst>
              <a:path w="1771443" h="1799824">
                <a:moveTo>
                  <a:pt x="0" y="0"/>
                </a:moveTo>
                <a:lnTo>
                  <a:pt x="1771443" y="0"/>
                </a:lnTo>
                <a:lnTo>
                  <a:pt x="1771443" y="1799824"/>
                </a:lnTo>
                <a:lnTo>
                  <a:pt x="0" y="1799824"/>
                </a:lnTo>
                <a:lnTo>
                  <a:pt x="0" y="0"/>
                </a:lnTo>
                <a:close/>
              </a:path>
            </a:pathLst>
          </a:custGeom>
          <a:blipFill>
            <a:blip r:embed="rId2"/>
            <a:stretch>
              <a:fillRect/>
            </a:stretch>
          </a:blipFill>
          <a:ln cap="sq">
            <a:noFill/>
            <a:prstDash val="solid"/>
            <a:miter/>
          </a:ln>
        </p:spPr>
        <p:txBody>
          <a:bodyPr/>
          <a:lstStyle/>
          <a:p>
            <a:endParaRPr lang="en-GB"/>
          </a:p>
        </p:txBody>
      </p:sp>
      <p:sp>
        <p:nvSpPr>
          <p:cNvPr id="16" name="TextBox 16">
            <a:extLst>
              <a:ext uri="{FF2B5EF4-FFF2-40B4-BE49-F238E27FC236}">
                <a16:creationId xmlns:a16="http://schemas.microsoft.com/office/drawing/2014/main" id="{CFFBE70F-90D6-A2C0-0DC8-36E3497BE280}"/>
              </a:ext>
            </a:extLst>
          </p:cNvPr>
          <p:cNvSpPr txBox="1"/>
          <p:nvPr/>
        </p:nvSpPr>
        <p:spPr>
          <a:xfrm>
            <a:off x="-2084319" y="807377"/>
            <a:ext cx="9906000" cy="1253292"/>
          </a:xfrm>
          <a:prstGeom prst="rect">
            <a:avLst/>
          </a:prstGeom>
        </p:spPr>
        <p:txBody>
          <a:bodyPr wrap="square" lIns="0" tIns="0" rIns="0" bIns="0" rtlCol="0" anchor="t">
            <a:spAutoFit/>
          </a:bodyPr>
          <a:lstStyle/>
          <a:p>
            <a:pPr algn="ctr">
              <a:lnSpc>
                <a:spcPts val="9606"/>
              </a:lnSpc>
              <a:spcBef>
                <a:spcPct val="0"/>
              </a:spcBef>
            </a:pPr>
            <a:r>
              <a:rPr lang="en-US" sz="8000" dirty="0">
                <a:solidFill>
                  <a:schemeClr val="bg1"/>
                </a:solidFill>
                <a:latin typeface="Mont"/>
                <a:ea typeface="Mont"/>
                <a:cs typeface="Mont"/>
                <a:sym typeface="Mont"/>
              </a:rPr>
              <a:t>Forest School</a:t>
            </a:r>
          </a:p>
        </p:txBody>
      </p:sp>
      <p:sp>
        <p:nvSpPr>
          <p:cNvPr id="18" name="TextBox 17">
            <a:extLst>
              <a:ext uri="{FF2B5EF4-FFF2-40B4-BE49-F238E27FC236}">
                <a16:creationId xmlns:a16="http://schemas.microsoft.com/office/drawing/2014/main" id="{56E45E52-C401-1E58-1F47-11B065FABC22}"/>
              </a:ext>
            </a:extLst>
          </p:cNvPr>
          <p:cNvSpPr txBox="1"/>
          <p:nvPr/>
        </p:nvSpPr>
        <p:spPr>
          <a:xfrm>
            <a:off x="315814" y="2504527"/>
            <a:ext cx="11405132" cy="5262979"/>
          </a:xfrm>
          <a:prstGeom prst="rect">
            <a:avLst/>
          </a:prstGeom>
          <a:noFill/>
        </p:spPr>
        <p:txBody>
          <a:bodyPr wrap="square" rtlCol="0">
            <a:spAutoFit/>
          </a:bodyPr>
          <a:lstStyle/>
          <a:p>
            <a:pPr fontAlgn="t"/>
            <a:r>
              <a:rPr lang="en-GB" sz="2400" dirty="0"/>
              <a:t>Forest School is an inspirational process that offers all learners regular opportunities to achieve and develop confidence and self-esteem through hands-on learning experiences in a woodland or natural environment. It is a specialised learning approach that sits within and compliments the wider context of outdoor and woodland education.</a:t>
            </a:r>
          </a:p>
          <a:p>
            <a:pPr fontAlgn="t"/>
            <a:r>
              <a:rPr lang="en-GB" sz="2400" dirty="0"/>
              <a:t> </a:t>
            </a:r>
          </a:p>
          <a:p>
            <a:pPr fontAlgn="t"/>
            <a:r>
              <a:rPr lang="en-GB" sz="2400" dirty="0"/>
              <a:t>At Cottam, we teach Forest School lessons so that all the children have a chance to develop a wide range of skills that they wouldn't otherwise have the opportunity to do so inside the classroom. It also supports our children's self-esteem and confidence and allows them the chance to achieve things they thought they might not have been able to previously.  More information will come out via email when your child is due to take part. </a:t>
            </a:r>
          </a:p>
          <a:p>
            <a:pPr fontAlgn="t"/>
            <a:r>
              <a:rPr lang="en-GB" sz="2400" dirty="0"/>
              <a:t> </a:t>
            </a:r>
          </a:p>
          <a:p>
            <a:pPr fontAlgn="t"/>
            <a:r>
              <a:rPr lang="en-GB" sz="2400" dirty="0"/>
              <a:t>We believe that outdoor learning is something all children should have regular access to in order to better develop their understanding of the world around them, apply learning from a variety of different subjects and sustain a healthy lifestyle.</a:t>
            </a:r>
          </a:p>
        </p:txBody>
      </p:sp>
      <p:pic>
        <p:nvPicPr>
          <p:cNvPr id="15" name="Picture 14">
            <a:extLst>
              <a:ext uri="{FF2B5EF4-FFF2-40B4-BE49-F238E27FC236}">
                <a16:creationId xmlns:a16="http://schemas.microsoft.com/office/drawing/2014/main" id="{1E345E39-90E9-900C-2C5E-41283795AB81}"/>
              </a:ext>
            </a:extLst>
          </p:cNvPr>
          <p:cNvPicPr>
            <a:picLocks noChangeAspect="1"/>
          </p:cNvPicPr>
          <p:nvPr/>
        </p:nvPicPr>
        <p:blipFill>
          <a:blip r:embed="rId3"/>
          <a:stretch>
            <a:fillRect/>
          </a:stretch>
        </p:blipFill>
        <p:spPr>
          <a:xfrm>
            <a:off x="12478673" y="3256644"/>
            <a:ext cx="5185305" cy="3785470"/>
          </a:xfrm>
          <a:prstGeom prst="rect">
            <a:avLst/>
          </a:prstGeom>
        </p:spPr>
      </p:pic>
    </p:spTree>
    <p:extLst>
      <p:ext uri="{BB962C8B-B14F-4D97-AF65-F5344CB8AC3E}">
        <p14:creationId xmlns:p14="http://schemas.microsoft.com/office/powerpoint/2010/main" val="989134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C43B0-035A-CD30-05EF-21CBFDF7469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7C511F1-69C3-0CA0-D9BE-D6178FC19B0F}"/>
              </a:ext>
            </a:extLst>
          </p:cNvPr>
          <p:cNvGrpSpPr/>
          <p:nvPr/>
        </p:nvGrpSpPr>
        <p:grpSpPr>
          <a:xfrm rot="-10800000">
            <a:off x="8728942" y="-1717297"/>
            <a:ext cx="10555180" cy="3434594"/>
            <a:chOff x="0" y="0"/>
            <a:chExt cx="1432681" cy="466186"/>
          </a:xfrm>
        </p:grpSpPr>
        <p:sp>
          <p:nvSpPr>
            <p:cNvPr id="3" name="Freeform 3">
              <a:extLst>
                <a:ext uri="{FF2B5EF4-FFF2-40B4-BE49-F238E27FC236}">
                  <a16:creationId xmlns:a16="http://schemas.microsoft.com/office/drawing/2014/main" id="{44491691-5DD1-1517-2DB7-CB90BF2DF9C5}"/>
                </a:ext>
              </a:extLst>
            </p:cNvPr>
            <p:cNvSpPr/>
            <p:nvPr/>
          </p:nvSpPr>
          <p:spPr>
            <a:xfrm>
              <a:off x="0" y="0"/>
              <a:ext cx="1432681" cy="466186"/>
            </a:xfrm>
            <a:custGeom>
              <a:avLst/>
              <a:gdLst/>
              <a:ahLst/>
              <a:cxnLst/>
              <a:rect l="l" t="t" r="r" b="b"/>
              <a:pathLst>
                <a:path w="1432681" h="466186">
                  <a:moveTo>
                    <a:pt x="1229481" y="0"/>
                  </a:moveTo>
                  <a:lnTo>
                    <a:pt x="0" y="0"/>
                  </a:lnTo>
                  <a:lnTo>
                    <a:pt x="0" y="466186"/>
                  </a:lnTo>
                  <a:lnTo>
                    <a:pt x="1229481" y="466186"/>
                  </a:lnTo>
                  <a:lnTo>
                    <a:pt x="1432681" y="233093"/>
                  </a:lnTo>
                  <a:lnTo>
                    <a:pt x="1229481" y="0"/>
                  </a:lnTo>
                  <a:close/>
                </a:path>
              </a:pathLst>
            </a:custGeom>
            <a:solidFill>
              <a:srgbClr val="2B7D60"/>
            </a:solidFill>
          </p:spPr>
          <p:txBody>
            <a:bodyPr/>
            <a:lstStyle/>
            <a:p>
              <a:endParaRPr lang="en-GB"/>
            </a:p>
          </p:txBody>
        </p:sp>
        <p:sp>
          <p:nvSpPr>
            <p:cNvPr id="4" name="TextBox 4">
              <a:extLst>
                <a:ext uri="{FF2B5EF4-FFF2-40B4-BE49-F238E27FC236}">
                  <a16:creationId xmlns:a16="http://schemas.microsoft.com/office/drawing/2014/main" id="{D685C619-8BE2-6468-21A7-CDEE37FC80BE}"/>
                </a:ext>
              </a:extLst>
            </p:cNvPr>
            <p:cNvSpPr txBox="1"/>
            <p:nvPr/>
          </p:nvSpPr>
          <p:spPr>
            <a:xfrm>
              <a:off x="0" y="-47625"/>
              <a:ext cx="1318381" cy="513811"/>
            </a:xfrm>
            <a:prstGeom prst="rect">
              <a:avLst/>
            </a:prstGeom>
          </p:spPr>
          <p:txBody>
            <a:bodyPr lIns="43188" tIns="43188" rIns="43188" bIns="43188" rtlCol="0" anchor="ctr"/>
            <a:lstStyle/>
            <a:p>
              <a:pPr algn="ctr">
                <a:lnSpc>
                  <a:spcPts val="1767"/>
                </a:lnSpc>
              </a:pPr>
              <a:endParaRPr/>
            </a:p>
          </p:txBody>
        </p:sp>
      </p:grpSp>
      <p:grpSp>
        <p:nvGrpSpPr>
          <p:cNvPr id="5" name="Group 5">
            <a:extLst>
              <a:ext uri="{FF2B5EF4-FFF2-40B4-BE49-F238E27FC236}">
                <a16:creationId xmlns:a16="http://schemas.microsoft.com/office/drawing/2014/main" id="{484C8911-7832-66E9-E362-EF7776A6B976}"/>
              </a:ext>
            </a:extLst>
          </p:cNvPr>
          <p:cNvGrpSpPr/>
          <p:nvPr/>
        </p:nvGrpSpPr>
        <p:grpSpPr>
          <a:xfrm>
            <a:off x="-1492578" y="-1799824"/>
            <a:ext cx="10615926" cy="3599647"/>
            <a:chOff x="0" y="0"/>
            <a:chExt cx="1938242" cy="657219"/>
          </a:xfrm>
        </p:grpSpPr>
        <p:sp>
          <p:nvSpPr>
            <p:cNvPr id="6" name="Freeform 6">
              <a:extLst>
                <a:ext uri="{FF2B5EF4-FFF2-40B4-BE49-F238E27FC236}">
                  <a16:creationId xmlns:a16="http://schemas.microsoft.com/office/drawing/2014/main" id="{C4CDEA3A-4019-6598-4D4A-E6852BC6472B}"/>
                </a:ext>
              </a:extLst>
            </p:cNvPr>
            <p:cNvSpPr/>
            <p:nvPr/>
          </p:nvSpPr>
          <p:spPr>
            <a:xfrm>
              <a:off x="0" y="0"/>
              <a:ext cx="1938242" cy="657219"/>
            </a:xfrm>
            <a:custGeom>
              <a:avLst/>
              <a:gdLst/>
              <a:ahLst/>
              <a:cxnLst/>
              <a:rect l="l" t="t" r="r" b="b"/>
              <a:pathLst>
                <a:path w="1938242" h="657219">
                  <a:moveTo>
                    <a:pt x="1735042" y="0"/>
                  </a:moveTo>
                  <a:lnTo>
                    <a:pt x="0" y="0"/>
                  </a:lnTo>
                  <a:lnTo>
                    <a:pt x="0" y="657219"/>
                  </a:lnTo>
                  <a:lnTo>
                    <a:pt x="1735042" y="657219"/>
                  </a:lnTo>
                  <a:lnTo>
                    <a:pt x="1938242" y="328610"/>
                  </a:lnTo>
                  <a:lnTo>
                    <a:pt x="1735042" y="0"/>
                  </a:lnTo>
                  <a:close/>
                </a:path>
              </a:pathLst>
            </a:custGeom>
            <a:solidFill>
              <a:srgbClr val="1F2652"/>
            </a:solidFill>
          </p:spPr>
          <p:txBody>
            <a:bodyPr/>
            <a:lstStyle/>
            <a:p>
              <a:endParaRPr lang="en-GB"/>
            </a:p>
          </p:txBody>
        </p:sp>
        <p:sp>
          <p:nvSpPr>
            <p:cNvPr id="7" name="TextBox 7">
              <a:extLst>
                <a:ext uri="{FF2B5EF4-FFF2-40B4-BE49-F238E27FC236}">
                  <a16:creationId xmlns:a16="http://schemas.microsoft.com/office/drawing/2014/main" id="{D188C5AC-207D-3203-7EA6-49E5521B2995}"/>
                </a:ext>
              </a:extLst>
            </p:cNvPr>
            <p:cNvSpPr txBox="1"/>
            <p:nvPr/>
          </p:nvSpPr>
          <p:spPr>
            <a:xfrm>
              <a:off x="0" y="-47625"/>
              <a:ext cx="1823942" cy="704844"/>
            </a:xfrm>
            <a:prstGeom prst="rect">
              <a:avLst/>
            </a:prstGeom>
          </p:spPr>
          <p:txBody>
            <a:bodyPr lIns="50800" tIns="50800" rIns="50800" bIns="50800" rtlCol="0" anchor="ctr"/>
            <a:lstStyle/>
            <a:p>
              <a:pPr algn="ctr">
                <a:lnSpc>
                  <a:spcPts val="2078"/>
                </a:lnSpc>
              </a:pPr>
              <a:endParaRPr/>
            </a:p>
          </p:txBody>
        </p:sp>
      </p:grpSp>
      <p:grpSp>
        <p:nvGrpSpPr>
          <p:cNvPr id="8" name="Group 8">
            <a:extLst>
              <a:ext uri="{FF2B5EF4-FFF2-40B4-BE49-F238E27FC236}">
                <a16:creationId xmlns:a16="http://schemas.microsoft.com/office/drawing/2014/main" id="{447299AA-1631-1C48-A21F-A9DF5977B28D}"/>
              </a:ext>
            </a:extLst>
          </p:cNvPr>
          <p:cNvGrpSpPr/>
          <p:nvPr/>
        </p:nvGrpSpPr>
        <p:grpSpPr>
          <a:xfrm>
            <a:off x="-2887163" y="8585899"/>
            <a:ext cx="12031163" cy="3903999"/>
            <a:chOff x="0" y="0"/>
            <a:chExt cx="2196635" cy="712787"/>
          </a:xfrm>
        </p:grpSpPr>
        <p:sp>
          <p:nvSpPr>
            <p:cNvPr id="9" name="Freeform 9">
              <a:extLst>
                <a:ext uri="{FF2B5EF4-FFF2-40B4-BE49-F238E27FC236}">
                  <a16:creationId xmlns:a16="http://schemas.microsoft.com/office/drawing/2014/main" id="{88159989-7E00-55CE-43D9-89B6E2D504C9}"/>
                </a:ext>
              </a:extLst>
            </p:cNvPr>
            <p:cNvSpPr/>
            <p:nvPr/>
          </p:nvSpPr>
          <p:spPr>
            <a:xfrm>
              <a:off x="0" y="0"/>
              <a:ext cx="2196635" cy="712787"/>
            </a:xfrm>
            <a:custGeom>
              <a:avLst/>
              <a:gdLst/>
              <a:ahLst/>
              <a:cxnLst/>
              <a:rect l="l" t="t" r="r" b="b"/>
              <a:pathLst>
                <a:path w="2196635" h="712787">
                  <a:moveTo>
                    <a:pt x="1993435" y="0"/>
                  </a:moveTo>
                  <a:lnTo>
                    <a:pt x="0" y="0"/>
                  </a:lnTo>
                  <a:lnTo>
                    <a:pt x="0" y="712787"/>
                  </a:lnTo>
                  <a:lnTo>
                    <a:pt x="1993435" y="712787"/>
                  </a:lnTo>
                  <a:lnTo>
                    <a:pt x="2196635" y="356394"/>
                  </a:lnTo>
                  <a:lnTo>
                    <a:pt x="1993435" y="0"/>
                  </a:lnTo>
                  <a:close/>
                </a:path>
              </a:pathLst>
            </a:custGeom>
            <a:solidFill>
              <a:srgbClr val="1F2652"/>
            </a:solidFill>
          </p:spPr>
          <p:txBody>
            <a:bodyPr/>
            <a:lstStyle/>
            <a:p>
              <a:endParaRPr lang="en-GB"/>
            </a:p>
          </p:txBody>
        </p:sp>
        <p:sp>
          <p:nvSpPr>
            <p:cNvPr id="10" name="TextBox 10">
              <a:extLst>
                <a:ext uri="{FF2B5EF4-FFF2-40B4-BE49-F238E27FC236}">
                  <a16:creationId xmlns:a16="http://schemas.microsoft.com/office/drawing/2014/main" id="{7E2824E1-1BFD-4FA0-1BA7-0C543A235DDA}"/>
                </a:ext>
              </a:extLst>
            </p:cNvPr>
            <p:cNvSpPr txBox="1"/>
            <p:nvPr/>
          </p:nvSpPr>
          <p:spPr>
            <a:xfrm>
              <a:off x="0" y="-47625"/>
              <a:ext cx="2082335" cy="760412"/>
            </a:xfrm>
            <a:prstGeom prst="rect">
              <a:avLst/>
            </a:prstGeom>
          </p:spPr>
          <p:txBody>
            <a:bodyPr lIns="50800" tIns="50800" rIns="50800" bIns="50800" rtlCol="0" anchor="ctr"/>
            <a:lstStyle/>
            <a:p>
              <a:pPr algn="ctr">
                <a:lnSpc>
                  <a:spcPts val="2078"/>
                </a:lnSpc>
              </a:pPr>
              <a:endParaRPr/>
            </a:p>
          </p:txBody>
        </p:sp>
      </p:grpSp>
      <p:grpSp>
        <p:nvGrpSpPr>
          <p:cNvPr id="11" name="Group 11">
            <a:extLst>
              <a:ext uri="{FF2B5EF4-FFF2-40B4-BE49-F238E27FC236}">
                <a16:creationId xmlns:a16="http://schemas.microsoft.com/office/drawing/2014/main" id="{B15F5305-BEE7-F050-98FD-5E93255E32E6}"/>
              </a:ext>
            </a:extLst>
          </p:cNvPr>
          <p:cNvGrpSpPr/>
          <p:nvPr/>
        </p:nvGrpSpPr>
        <p:grpSpPr>
          <a:xfrm rot="-10800000">
            <a:off x="8824430" y="8585899"/>
            <a:ext cx="10555180" cy="3402202"/>
            <a:chOff x="0" y="0"/>
            <a:chExt cx="1432681" cy="461789"/>
          </a:xfrm>
        </p:grpSpPr>
        <p:sp>
          <p:nvSpPr>
            <p:cNvPr id="12" name="Freeform 12">
              <a:extLst>
                <a:ext uri="{FF2B5EF4-FFF2-40B4-BE49-F238E27FC236}">
                  <a16:creationId xmlns:a16="http://schemas.microsoft.com/office/drawing/2014/main" id="{67E0724A-7981-A0AE-C876-34441EDD6FFC}"/>
                </a:ext>
              </a:extLst>
            </p:cNvPr>
            <p:cNvSpPr/>
            <p:nvPr/>
          </p:nvSpPr>
          <p:spPr>
            <a:xfrm>
              <a:off x="0" y="0"/>
              <a:ext cx="1432681" cy="461789"/>
            </a:xfrm>
            <a:custGeom>
              <a:avLst/>
              <a:gdLst/>
              <a:ahLst/>
              <a:cxnLst/>
              <a:rect l="l" t="t" r="r" b="b"/>
              <a:pathLst>
                <a:path w="1432681" h="461789">
                  <a:moveTo>
                    <a:pt x="1229481" y="0"/>
                  </a:moveTo>
                  <a:lnTo>
                    <a:pt x="0" y="0"/>
                  </a:lnTo>
                  <a:lnTo>
                    <a:pt x="0" y="461789"/>
                  </a:lnTo>
                  <a:lnTo>
                    <a:pt x="1229481" y="461789"/>
                  </a:lnTo>
                  <a:lnTo>
                    <a:pt x="1432681" y="230895"/>
                  </a:lnTo>
                  <a:lnTo>
                    <a:pt x="1229481" y="0"/>
                  </a:lnTo>
                  <a:close/>
                </a:path>
              </a:pathLst>
            </a:custGeom>
            <a:solidFill>
              <a:srgbClr val="2B7D60"/>
            </a:solidFill>
          </p:spPr>
          <p:txBody>
            <a:bodyPr/>
            <a:lstStyle/>
            <a:p>
              <a:endParaRPr lang="en-GB"/>
            </a:p>
          </p:txBody>
        </p:sp>
        <p:sp>
          <p:nvSpPr>
            <p:cNvPr id="13" name="TextBox 13">
              <a:extLst>
                <a:ext uri="{FF2B5EF4-FFF2-40B4-BE49-F238E27FC236}">
                  <a16:creationId xmlns:a16="http://schemas.microsoft.com/office/drawing/2014/main" id="{94312A6A-4C7C-A84F-D904-DD5027AA099B}"/>
                </a:ext>
              </a:extLst>
            </p:cNvPr>
            <p:cNvSpPr txBox="1"/>
            <p:nvPr/>
          </p:nvSpPr>
          <p:spPr>
            <a:xfrm>
              <a:off x="0" y="-47625"/>
              <a:ext cx="1318381" cy="509414"/>
            </a:xfrm>
            <a:prstGeom prst="rect">
              <a:avLst/>
            </a:prstGeom>
          </p:spPr>
          <p:txBody>
            <a:bodyPr lIns="43188" tIns="43188" rIns="43188" bIns="43188" rtlCol="0" anchor="ctr"/>
            <a:lstStyle/>
            <a:p>
              <a:pPr algn="ctr">
                <a:lnSpc>
                  <a:spcPts val="1767"/>
                </a:lnSpc>
              </a:pPr>
              <a:endParaRPr/>
            </a:p>
          </p:txBody>
        </p:sp>
      </p:grpSp>
      <p:sp>
        <p:nvSpPr>
          <p:cNvPr id="14" name="Freeform 14">
            <a:extLst>
              <a:ext uri="{FF2B5EF4-FFF2-40B4-BE49-F238E27FC236}">
                <a16:creationId xmlns:a16="http://schemas.microsoft.com/office/drawing/2014/main" id="{4FC237C3-3FE2-DFEE-75AB-B119D4175A80}"/>
              </a:ext>
            </a:extLst>
          </p:cNvPr>
          <p:cNvSpPr/>
          <p:nvPr/>
        </p:nvSpPr>
        <p:spPr>
          <a:xfrm>
            <a:off x="7855650" y="7890821"/>
            <a:ext cx="2481455" cy="2434279"/>
          </a:xfrm>
          <a:custGeom>
            <a:avLst/>
            <a:gdLst/>
            <a:ahLst/>
            <a:cxnLst/>
            <a:rect l="l" t="t" r="r" b="b"/>
            <a:pathLst>
              <a:path w="1771443" h="1799824">
                <a:moveTo>
                  <a:pt x="0" y="0"/>
                </a:moveTo>
                <a:lnTo>
                  <a:pt x="1771443" y="0"/>
                </a:lnTo>
                <a:lnTo>
                  <a:pt x="1771443" y="1799824"/>
                </a:lnTo>
                <a:lnTo>
                  <a:pt x="0" y="1799824"/>
                </a:lnTo>
                <a:lnTo>
                  <a:pt x="0" y="0"/>
                </a:lnTo>
                <a:close/>
              </a:path>
            </a:pathLst>
          </a:custGeom>
          <a:blipFill>
            <a:blip r:embed="rId2"/>
            <a:stretch>
              <a:fillRect/>
            </a:stretch>
          </a:blipFill>
          <a:ln cap="sq">
            <a:noFill/>
            <a:prstDash val="solid"/>
            <a:miter/>
          </a:ln>
        </p:spPr>
        <p:txBody>
          <a:bodyPr/>
          <a:lstStyle/>
          <a:p>
            <a:endParaRPr lang="en-GB"/>
          </a:p>
        </p:txBody>
      </p:sp>
      <p:sp>
        <p:nvSpPr>
          <p:cNvPr id="16" name="TextBox 16">
            <a:extLst>
              <a:ext uri="{FF2B5EF4-FFF2-40B4-BE49-F238E27FC236}">
                <a16:creationId xmlns:a16="http://schemas.microsoft.com/office/drawing/2014/main" id="{34B90569-0C66-170E-8BB8-DFF919B789A4}"/>
              </a:ext>
            </a:extLst>
          </p:cNvPr>
          <p:cNvSpPr txBox="1"/>
          <p:nvPr/>
        </p:nvSpPr>
        <p:spPr>
          <a:xfrm>
            <a:off x="-3276600" y="807377"/>
            <a:ext cx="9906000" cy="1253292"/>
          </a:xfrm>
          <a:prstGeom prst="rect">
            <a:avLst/>
          </a:prstGeom>
        </p:spPr>
        <p:txBody>
          <a:bodyPr wrap="square" lIns="0" tIns="0" rIns="0" bIns="0" rtlCol="0" anchor="t">
            <a:spAutoFit/>
          </a:bodyPr>
          <a:lstStyle/>
          <a:p>
            <a:pPr algn="ctr">
              <a:lnSpc>
                <a:spcPts val="9606"/>
              </a:lnSpc>
              <a:spcBef>
                <a:spcPct val="0"/>
              </a:spcBef>
            </a:pPr>
            <a:r>
              <a:rPr lang="en-US" sz="8000">
                <a:solidFill>
                  <a:schemeClr val="bg1"/>
                </a:solidFill>
                <a:latin typeface="Mont"/>
                <a:ea typeface="Mont"/>
                <a:cs typeface="Mont"/>
                <a:sym typeface="Mont"/>
              </a:rPr>
              <a:t>Snack</a:t>
            </a:r>
          </a:p>
        </p:txBody>
      </p:sp>
      <p:sp>
        <p:nvSpPr>
          <p:cNvPr id="15" name="TextBox 14">
            <a:extLst>
              <a:ext uri="{FF2B5EF4-FFF2-40B4-BE49-F238E27FC236}">
                <a16:creationId xmlns:a16="http://schemas.microsoft.com/office/drawing/2014/main" id="{6E5FBA0E-985A-FE38-5E38-051DD2114DDA}"/>
              </a:ext>
            </a:extLst>
          </p:cNvPr>
          <p:cNvSpPr txBox="1"/>
          <p:nvPr/>
        </p:nvSpPr>
        <p:spPr>
          <a:xfrm>
            <a:off x="448984" y="1952744"/>
            <a:ext cx="16764001" cy="6832640"/>
          </a:xfrm>
          <a:prstGeom prst="rect">
            <a:avLst/>
          </a:prstGeom>
          <a:noFill/>
        </p:spPr>
        <p:txBody>
          <a:bodyPr wrap="square" rtlCol="0">
            <a:spAutoFit/>
          </a:bodyPr>
          <a:lstStyle/>
          <a:p>
            <a:r>
              <a:rPr lang="en-GB" sz="2800" b="1"/>
              <a:t>Healthy Snack</a:t>
            </a:r>
          </a:p>
          <a:p>
            <a:r>
              <a:rPr lang="en-GB" sz="2800"/>
              <a:t>In Key Stage 2 children are able to enjoy a healthy snack at break time. Fruit is always available from school or children are welcome to bring in their own healthy snack. We have a number of children with nut allergies across school and are therefore a </a:t>
            </a:r>
            <a:r>
              <a:rPr lang="en-GB" sz="2800" b="1"/>
              <a:t>Nut Free School</a:t>
            </a:r>
            <a:r>
              <a:rPr lang="en-GB" sz="2800"/>
              <a:t>. Please do not send your child to school with any snacks containing nuts. </a:t>
            </a:r>
          </a:p>
          <a:p>
            <a:r>
              <a:rPr lang="en-GB" sz="2800"/>
              <a:t>A healthy snack may include: fruit, cereal bars, crackers, cheese strings, rice crackers, etc. </a:t>
            </a:r>
          </a:p>
          <a:p>
            <a:r>
              <a:rPr lang="en-GB" sz="2800"/>
              <a:t>In Key Stage 2 children are also able to order toast to enjoy as a snack. This must be preordered and paid for through </a:t>
            </a:r>
            <a:r>
              <a:rPr lang="en-GB" sz="2800" err="1"/>
              <a:t>Parentpay</a:t>
            </a:r>
            <a:r>
              <a:rPr lang="en-GB" sz="2800"/>
              <a:t> prior to children receiving it. </a:t>
            </a:r>
          </a:p>
          <a:p>
            <a:endParaRPr lang="en-GB" sz="2800"/>
          </a:p>
          <a:p>
            <a:r>
              <a:rPr lang="en-GB" sz="2800" b="1"/>
              <a:t>Milk</a:t>
            </a:r>
          </a:p>
          <a:p>
            <a:r>
              <a:rPr lang="en-GB" sz="2800"/>
              <a:t>Cool Milk supply school with milk for our children. Children under the age of 5 are entitled to free milk but must be registered through the Cool Milk website by a parent or carer to received their entitlement. Children over the age of 5 are also able to have milk in school but this must be paid for through the Cool Milk website by a parent or carer. </a:t>
            </a:r>
          </a:p>
          <a:p>
            <a:endParaRPr lang="en-GB" sz="2800"/>
          </a:p>
          <a:p>
            <a:endParaRPr lang="en-GB"/>
          </a:p>
        </p:txBody>
      </p:sp>
    </p:spTree>
    <p:extLst>
      <p:ext uri="{BB962C8B-B14F-4D97-AF65-F5344CB8AC3E}">
        <p14:creationId xmlns:p14="http://schemas.microsoft.com/office/powerpoint/2010/main" val="3198555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F5DAB-7F72-B08D-DF63-6AFE1B6FF58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B2640CE-B4E8-0F16-3363-2172D599664A}"/>
              </a:ext>
            </a:extLst>
          </p:cNvPr>
          <p:cNvGrpSpPr/>
          <p:nvPr/>
        </p:nvGrpSpPr>
        <p:grpSpPr>
          <a:xfrm rot="-10800000">
            <a:off x="8728942" y="-1717297"/>
            <a:ext cx="10555180" cy="3434594"/>
            <a:chOff x="0" y="0"/>
            <a:chExt cx="1432681" cy="466186"/>
          </a:xfrm>
        </p:grpSpPr>
        <p:sp>
          <p:nvSpPr>
            <p:cNvPr id="3" name="Freeform 3">
              <a:extLst>
                <a:ext uri="{FF2B5EF4-FFF2-40B4-BE49-F238E27FC236}">
                  <a16:creationId xmlns:a16="http://schemas.microsoft.com/office/drawing/2014/main" id="{5C32B7B1-51A2-98CB-85D1-BFD80798AC2F}"/>
                </a:ext>
              </a:extLst>
            </p:cNvPr>
            <p:cNvSpPr/>
            <p:nvPr/>
          </p:nvSpPr>
          <p:spPr>
            <a:xfrm>
              <a:off x="0" y="0"/>
              <a:ext cx="1432681" cy="466186"/>
            </a:xfrm>
            <a:custGeom>
              <a:avLst/>
              <a:gdLst/>
              <a:ahLst/>
              <a:cxnLst/>
              <a:rect l="l" t="t" r="r" b="b"/>
              <a:pathLst>
                <a:path w="1432681" h="466186">
                  <a:moveTo>
                    <a:pt x="1229481" y="0"/>
                  </a:moveTo>
                  <a:lnTo>
                    <a:pt x="0" y="0"/>
                  </a:lnTo>
                  <a:lnTo>
                    <a:pt x="0" y="466186"/>
                  </a:lnTo>
                  <a:lnTo>
                    <a:pt x="1229481" y="466186"/>
                  </a:lnTo>
                  <a:lnTo>
                    <a:pt x="1432681" y="233093"/>
                  </a:lnTo>
                  <a:lnTo>
                    <a:pt x="1229481" y="0"/>
                  </a:lnTo>
                  <a:close/>
                </a:path>
              </a:pathLst>
            </a:custGeom>
            <a:solidFill>
              <a:srgbClr val="2B7D60"/>
            </a:solidFill>
          </p:spPr>
          <p:txBody>
            <a:bodyPr/>
            <a:lstStyle/>
            <a:p>
              <a:endParaRPr lang="en-GB"/>
            </a:p>
          </p:txBody>
        </p:sp>
        <p:sp>
          <p:nvSpPr>
            <p:cNvPr id="4" name="TextBox 4">
              <a:extLst>
                <a:ext uri="{FF2B5EF4-FFF2-40B4-BE49-F238E27FC236}">
                  <a16:creationId xmlns:a16="http://schemas.microsoft.com/office/drawing/2014/main" id="{1A3EABEE-2AFE-229E-A8B1-1BADEC9EB1EB}"/>
                </a:ext>
              </a:extLst>
            </p:cNvPr>
            <p:cNvSpPr txBox="1"/>
            <p:nvPr/>
          </p:nvSpPr>
          <p:spPr>
            <a:xfrm>
              <a:off x="0" y="-47625"/>
              <a:ext cx="1318381" cy="513811"/>
            </a:xfrm>
            <a:prstGeom prst="rect">
              <a:avLst/>
            </a:prstGeom>
          </p:spPr>
          <p:txBody>
            <a:bodyPr lIns="43188" tIns="43188" rIns="43188" bIns="43188" rtlCol="0" anchor="ctr"/>
            <a:lstStyle/>
            <a:p>
              <a:pPr algn="ctr">
                <a:lnSpc>
                  <a:spcPts val="1767"/>
                </a:lnSpc>
              </a:pPr>
              <a:endParaRPr/>
            </a:p>
          </p:txBody>
        </p:sp>
      </p:grpSp>
      <p:grpSp>
        <p:nvGrpSpPr>
          <p:cNvPr id="5" name="Group 5">
            <a:extLst>
              <a:ext uri="{FF2B5EF4-FFF2-40B4-BE49-F238E27FC236}">
                <a16:creationId xmlns:a16="http://schemas.microsoft.com/office/drawing/2014/main" id="{BB88A1FC-F7C4-68C0-D834-5A062C0F9B3E}"/>
              </a:ext>
            </a:extLst>
          </p:cNvPr>
          <p:cNvGrpSpPr/>
          <p:nvPr/>
        </p:nvGrpSpPr>
        <p:grpSpPr>
          <a:xfrm>
            <a:off x="-1492578" y="-1799824"/>
            <a:ext cx="10615926" cy="3599647"/>
            <a:chOff x="0" y="0"/>
            <a:chExt cx="1938242" cy="657219"/>
          </a:xfrm>
        </p:grpSpPr>
        <p:sp>
          <p:nvSpPr>
            <p:cNvPr id="6" name="Freeform 6">
              <a:extLst>
                <a:ext uri="{FF2B5EF4-FFF2-40B4-BE49-F238E27FC236}">
                  <a16:creationId xmlns:a16="http://schemas.microsoft.com/office/drawing/2014/main" id="{9CF31ADD-B39F-A70D-7662-0DBDE1C1DF78}"/>
                </a:ext>
              </a:extLst>
            </p:cNvPr>
            <p:cNvSpPr/>
            <p:nvPr/>
          </p:nvSpPr>
          <p:spPr>
            <a:xfrm>
              <a:off x="0" y="0"/>
              <a:ext cx="1938242" cy="657219"/>
            </a:xfrm>
            <a:custGeom>
              <a:avLst/>
              <a:gdLst/>
              <a:ahLst/>
              <a:cxnLst/>
              <a:rect l="l" t="t" r="r" b="b"/>
              <a:pathLst>
                <a:path w="1938242" h="657219">
                  <a:moveTo>
                    <a:pt x="1735042" y="0"/>
                  </a:moveTo>
                  <a:lnTo>
                    <a:pt x="0" y="0"/>
                  </a:lnTo>
                  <a:lnTo>
                    <a:pt x="0" y="657219"/>
                  </a:lnTo>
                  <a:lnTo>
                    <a:pt x="1735042" y="657219"/>
                  </a:lnTo>
                  <a:lnTo>
                    <a:pt x="1938242" y="328610"/>
                  </a:lnTo>
                  <a:lnTo>
                    <a:pt x="1735042" y="0"/>
                  </a:lnTo>
                  <a:close/>
                </a:path>
              </a:pathLst>
            </a:custGeom>
            <a:solidFill>
              <a:srgbClr val="1F2652"/>
            </a:solidFill>
          </p:spPr>
          <p:txBody>
            <a:bodyPr/>
            <a:lstStyle/>
            <a:p>
              <a:endParaRPr lang="en-GB"/>
            </a:p>
          </p:txBody>
        </p:sp>
        <p:sp>
          <p:nvSpPr>
            <p:cNvPr id="7" name="TextBox 7">
              <a:extLst>
                <a:ext uri="{FF2B5EF4-FFF2-40B4-BE49-F238E27FC236}">
                  <a16:creationId xmlns:a16="http://schemas.microsoft.com/office/drawing/2014/main" id="{0D0DDF8B-9151-E11F-15FD-8047040D7C0B}"/>
                </a:ext>
              </a:extLst>
            </p:cNvPr>
            <p:cNvSpPr txBox="1"/>
            <p:nvPr/>
          </p:nvSpPr>
          <p:spPr>
            <a:xfrm>
              <a:off x="0" y="-47625"/>
              <a:ext cx="1823942" cy="704844"/>
            </a:xfrm>
            <a:prstGeom prst="rect">
              <a:avLst/>
            </a:prstGeom>
          </p:spPr>
          <p:txBody>
            <a:bodyPr lIns="50800" tIns="50800" rIns="50800" bIns="50800" rtlCol="0" anchor="ctr"/>
            <a:lstStyle/>
            <a:p>
              <a:pPr algn="ctr">
                <a:lnSpc>
                  <a:spcPts val="2078"/>
                </a:lnSpc>
              </a:pPr>
              <a:endParaRPr/>
            </a:p>
          </p:txBody>
        </p:sp>
      </p:grpSp>
      <p:grpSp>
        <p:nvGrpSpPr>
          <p:cNvPr id="8" name="Group 8">
            <a:extLst>
              <a:ext uri="{FF2B5EF4-FFF2-40B4-BE49-F238E27FC236}">
                <a16:creationId xmlns:a16="http://schemas.microsoft.com/office/drawing/2014/main" id="{307B7388-A1A4-5078-168C-2953C16215B9}"/>
              </a:ext>
            </a:extLst>
          </p:cNvPr>
          <p:cNvGrpSpPr/>
          <p:nvPr/>
        </p:nvGrpSpPr>
        <p:grpSpPr>
          <a:xfrm>
            <a:off x="-2887163" y="8585899"/>
            <a:ext cx="12031163" cy="3903999"/>
            <a:chOff x="0" y="0"/>
            <a:chExt cx="2196635" cy="712787"/>
          </a:xfrm>
        </p:grpSpPr>
        <p:sp>
          <p:nvSpPr>
            <p:cNvPr id="9" name="Freeform 9">
              <a:extLst>
                <a:ext uri="{FF2B5EF4-FFF2-40B4-BE49-F238E27FC236}">
                  <a16:creationId xmlns:a16="http://schemas.microsoft.com/office/drawing/2014/main" id="{744CB5E7-E269-CE83-2768-640E4ED16592}"/>
                </a:ext>
              </a:extLst>
            </p:cNvPr>
            <p:cNvSpPr/>
            <p:nvPr/>
          </p:nvSpPr>
          <p:spPr>
            <a:xfrm>
              <a:off x="0" y="0"/>
              <a:ext cx="2196635" cy="712787"/>
            </a:xfrm>
            <a:custGeom>
              <a:avLst/>
              <a:gdLst/>
              <a:ahLst/>
              <a:cxnLst/>
              <a:rect l="l" t="t" r="r" b="b"/>
              <a:pathLst>
                <a:path w="2196635" h="712787">
                  <a:moveTo>
                    <a:pt x="1993435" y="0"/>
                  </a:moveTo>
                  <a:lnTo>
                    <a:pt x="0" y="0"/>
                  </a:lnTo>
                  <a:lnTo>
                    <a:pt x="0" y="712787"/>
                  </a:lnTo>
                  <a:lnTo>
                    <a:pt x="1993435" y="712787"/>
                  </a:lnTo>
                  <a:lnTo>
                    <a:pt x="2196635" y="356394"/>
                  </a:lnTo>
                  <a:lnTo>
                    <a:pt x="1993435" y="0"/>
                  </a:lnTo>
                  <a:close/>
                </a:path>
              </a:pathLst>
            </a:custGeom>
            <a:solidFill>
              <a:srgbClr val="1F2652"/>
            </a:solidFill>
          </p:spPr>
          <p:txBody>
            <a:bodyPr/>
            <a:lstStyle/>
            <a:p>
              <a:endParaRPr lang="en-GB"/>
            </a:p>
          </p:txBody>
        </p:sp>
        <p:sp>
          <p:nvSpPr>
            <p:cNvPr id="10" name="TextBox 10">
              <a:extLst>
                <a:ext uri="{FF2B5EF4-FFF2-40B4-BE49-F238E27FC236}">
                  <a16:creationId xmlns:a16="http://schemas.microsoft.com/office/drawing/2014/main" id="{EA683C91-E80C-10A4-B813-3868B718E534}"/>
                </a:ext>
              </a:extLst>
            </p:cNvPr>
            <p:cNvSpPr txBox="1"/>
            <p:nvPr/>
          </p:nvSpPr>
          <p:spPr>
            <a:xfrm>
              <a:off x="0" y="-47625"/>
              <a:ext cx="2082335" cy="760412"/>
            </a:xfrm>
            <a:prstGeom prst="rect">
              <a:avLst/>
            </a:prstGeom>
          </p:spPr>
          <p:txBody>
            <a:bodyPr lIns="50800" tIns="50800" rIns="50800" bIns="50800" rtlCol="0" anchor="ctr"/>
            <a:lstStyle/>
            <a:p>
              <a:pPr algn="ctr">
                <a:lnSpc>
                  <a:spcPts val="2078"/>
                </a:lnSpc>
              </a:pPr>
              <a:endParaRPr/>
            </a:p>
          </p:txBody>
        </p:sp>
      </p:grpSp>
      <p:grpSp>
        <p:nvGrpSpPr>
          <p:cNvPr id="11" name="Group 11">
            <a:extLst>
              <a:ext uri="{FF2B5EF4-FFF2-40B4-BE49-F238E27FC236}">
                <a16:creationId xmlns:a16="http://schemas.microsoft.com/office/drawing/2014/main" id="{CCF6EA1C-3372-EBE4-1D49-46FE91FD73C2}"/>
              </a:ext>
            </a:extLst>
          </p:cNvPr>
          <p:cNvGrpSpPr/>
          <p:nvPr/>
        </p:nvGrpSpPr>
        <p:grpSpPr>
          <a:xfrm rot="-10800000">
            <a:off x="8824430" y="8585899"/>
            <a:ext cx="10555180" cy="3402202"/>
            <a:chOff x="0" y="0"/>
            <a:chExt cx="1432681" cy="461789"/>
          </a:xfrm>
        </p:grpSpPr>
        <p:sp>
          <p:nvSpPr>
            <p:cNvPr id="12" name="Freeform 12">
              <a:extLst>
                <a:ext uri="{FF2B5EF4-FFF2-40B4-BE49-F238E27FC236}">
                  <a16:creationId xmlns:a16="http://schemas.microsoft.com/office/drawing/2014/main" id="{6036BA6B-3F19-A997-29B1-795C465EF111}"/>
                </a:ext>
              </a:extLst>
            </p:cNvPr>
            <p:cNvSpPr/>
            <p:nvPr/>
          </p:nvSpPr>
          <p:spPr>
            <a:xfrm>
              <a:off x="0" y="0"/>
              <a:ext cx="1432681" cy="461789"/>
            </a:xfrm>
            <a:custGeom>
              <a:avLst/>
              <a:gdLst/>
              <a:ahLst/>
              <a:cxnLst/>
              <a:rect l="l" t="t" r="r" b="b"/>
              <a:pathLst>
                <a:path w="1432681" h="461789">
                  <a:moveTo>
                    <a:pt x="1229481" y="0"/>
                  </a:moveTo>
                  <a:lnTo>
                    <a:pt x="0" y="0"/>
                  </a:lnTo>
                  <a:lnTo>
                    <a:pt x="0" y="461789"/>
                  </a:lnTo>
                  <a:lnTo>
                    <a:pt x="1229481" y="461789"/>
                  </a:lnTo>
                  <a:lnTo>
                    <a:pt x="1432681" y="230895"/>
                  </a:lnTo>
                  <a:lnTo>
                    <a:pt x="1229481" y="0"/>
                  </a:lnTo>
                  <a:close/>
                </a:path>
              </a:pathLst>
            </a:custGeom>
            <a:solidFill>
              <a:srgbClr val="2B7D60"/>
            </a:solidFill>
          </p:spPr>
          <p:txBody>
            <a:bodyPr/>
            <a:lstStyle/>
            <a:p>
              <a:endParaRPr lang="en-GB"/>
            </a:p>
          </p:txBody>
        </p:sp>
        <p:sp>
          <p:nvSpPr>
            <p:cNvPr id="13" name="TextBox 13">
              <a:extLst>
                <a:ext uri="{FF2B5EF4-FFF2-40B4-BE49-F238E27FC236}">
                  <a16:creationId xmlns:a16="http://schemas.microsoft.com/office/drawing/2014/main" id="{843B9082-DA06-CE1B-1824-0CD59D5CE68A}"/>
                </a:ext>
              </a:extLst>
            </p:cNvPr>
            <p:cNvSpPr txBox="1"/>
            <p:nvPr/>
          </p:nvSpPr>
          <p:spPr>
            <a:xfrm>
              <a:off x="0" y="-47625"/>
              <a:ext cx="1318381" cy="509414"/>
            </a:xfrm>
            <a:prstGeom prst="rect">
              <a:avLst/>
            </a:prstGeom>
          </p:spPr>
          <p:txBody>
            <a:bodyPr lIns="43188" tIns="43188" rIns="43188" bIns="43188" rtlCol="0" anchor="ctr"/>
            <a:lstStyle/>
            <a:p>
              <a:pPr algn="ctr">
                <a:lnSpc>
                  <a:spcPts val="1767"/>
                </a:lnSpc>
              </a:pPr>
              <a:endParaRPr/>
            </a:p>
          </p:txBody>
        </p:sp>
      </p:grpSp>
      <p:sp>
        <p:nvSpPr>
          <p:cNvPr id="14" name="Freeform 14">
            <a:extLst>
              <a:ext uri="{FF2B5EF4-FFF2-40B4-BE49-F238E27FC236}">
                <a16:creationId xmlns:a16="http://schemas.microsoft.com/office/drawing/2014/main" id="{2DF715CA-4A44-2242-0C69-824EEB127F78}"/>
              </a:ext>
            </a:extLst>
          </p:cNvPr>
          <p:cNvSpPr/>
          <p:nvPr/>
        </p:nvSpPr>
        <p:spPr>
          <a:xfrm>
            <a:off x="7855650" y="7890821"/>
            <a:ext cx="2481455" cy="2434279"/>
          </a:xfrm>
          <a:custGeom>
            <a:avLst/>
            <a:gdLst/>
            <a:ahLst/>
            <a:cxnLst/>
            <a:rect l="l" t="t" r="r" b="b"/>
            <a:pathLst>
              <a:path w="1771443" h="1799824">
                <a:moveTo>
                  <a:pt x="0" y="0"/>
                </a:moveTo>
                <a:lnTo>
                  <a:pt x="1771443" y="0"/>
                </a:lnTo>
                <a:lnTo>
                  <a:pt x="1771443" y="1799824"/>
                </a:lnTo>
                <a:lnTo>
                  <a:pt x="0" y="1799824"/>
                </a:lnTo>
                <a:lnTo>
                  <a:pt x="0" y="0"/>
                </a:lnTo>
                <a:close/>
              </a:path>
            </a:pathLst>
          </a:custGeom>
          <a:blipFill>
            <a:blip r:embed="rId2"/>
            <a:stretch>
              <a:fillRect/>
            </a:stretch>
          </a:blipFill>
          <a:ln cap="sq">
            <a:noFill/>
            <a:prstDash val="solid"/>
            <a:miter/>
          </a:ln>
        </p:spPr>
        <p:txBody>
          <a:bodyPr/>
          <a:lstStyle/>
          <a:p>
            <a:endParaRPr lang="en-GB"/>
          </a:p>
        </p:txBody>
      </p:sp>
      <p:sp>
        <p:nvSpPr>
          <p:cNvPr id="16" name="TextBox 16">
            <a:extLst>
              <a:ext uri="{FF2B5EF4-FFF2-40B4-BE49-F238E27FC236}">
                <a16:creationId xmlns:a16="http://schemas.microsoft.com/office/drawing/2014/main" id="{43BED86B-8A64-0DBC-56D4-3F657F84BC7E}"/>
              </a:ext>
            </a:extLst>
          </p:cNvPr>
          <p:cNvSpPr txBox="1"/>
          <p:nvPr/>
        </p:nvSpPr>
        <p:spPr>
          <a:xfrm>
            <a:off x="-3276600" y="807377"/>
            <a:ext cx="9906000" cy="1253292"/>
          </a:xfrm>
          <a:prstGeom prst="rect">
            <a:avLst/>
          </a:prstGeom>
        </p:spPr>
        <p:txBody>
          <a:bodyPr wrap="square" lIns="0" tIns="0" rIns="0" bIns="0" rtlCol="0" anchor="t">
            <a:spAutoFit/>
          </a:bodyPr>
          <a:lstStyle/>
          <a:p>
            <a:pPr algn="ctr">
              <a:lnSpc>
                <a:spcPts val="9606"/>
              </a:lnSpc>
              <a:spcBef>
                <a:spcPct val="0"/>
              </a:spcBef>
            </a:pPr>
            <a:r>
              <a:rPr lang="en-US" sz="8000" dirty="0">
                <a:solidFill>
                  <a:schemeClr val="bg1"/>
                </a:solidFill>
                <a:latin typeface="Mont"/>
                <a:ea typeface="Mont"/>
                <a:cs typeface="Mont"/>
                <a:sym typeface="Mont"/>
              </a:rPr>
              <a:t>Attendance</a:t>
            </a:r>
          </a:p>
        </p:txBody>
      </p:sp>
      <p:sp>
        <p:nvSpPr>
          <p:cNvPr id="15" name="TextBox 14">
            <a:extLst>
              <a:ext uri="{FF2B5EF4-FFF2-40B4-BE49-F238E27FC236}">
                <a16:creationId xmlns:a16="http://schemas.microsoft.com/office/drawing/2014/main" id="{60385F21-63AF-4616-286B-96131E1E6573}"/>
              </a:ext>
            </a:extLst>
          </p:cNvPr>
          <p:cNvSpPr txBox="1"/>
          <p:nvPr/>
        </p:nvSpPr>
        <p:spPr>
          <a:xfrm>
            <a:off x="448984" y="1952744"/>
            <a:ext cx="7614361" cy="6555641"/>
          </a:xfrm>
          <a:prstGeom prst="rect">
            <a:avLst/>
          </a:prstGeom>
          <a:noFill/>
        </p:spPr>
        <p:txBody>
          <a:bodyPr wrap="square" rtlCol="0">
            <a:spAutoFit/>
          </a:bodyPr>
          <a:lstStyle/>
          <a:p>
            <a:r>
              <a:rPr lang="en-GB" sz="6000" b="1" dirty="0"/>
              <a:t>School attendance target is 97%</a:t>
            </a:r>
            <a:r>
              <a:rPr lang="en-GB" sz="6000" dirty="0"/>
              <a:t>​</a:t>
            </a:r>
            <a:br>
              <a:rPr lang="en-GB" sz="6000" dirty="0"/>
            </a:br>
            <a:r>
              <a:rPr lang="en-GB" sz="6000" dirty="0"/>
              <a:t>​</a:t>
            </a:r>
            <a:br>
              <a:rPr lang="en-GB" sz="6000" dirty="0"/>
            </a:br>
            <a:r>
              <a:rPr lang="en-GB" sz="6000" b="1" dirty="0"/>
              <a:t>We have a weekly award in assembly for the class with the best attendance.</a:t>
            </a:r>
            <a:endParaRPr lang="en-GB" sz="6000" dirty="0"/>
          </a:p>
        </p:txBody>
      </p:sp>
      <p:pic>
        <p:nvPicPr>
          <p:cNvPr id="1026" name="Picture 2">
            <a:extLst>
              <a:ext uri="{FF2B5EF4-FFF2-40B4-BE49-F238E27FC236}">
                <a16:creationId xmlns:a16="http://schemas.microsoft.com/office/drawing/2014/main" id="{1D6CE136-0F48-C326-3002-8A8CC16E3E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71039" y="1717298"/>
            <a:ext cx="8020050" cy="6686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61215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0ABA5-959E-BC5E-9AB3-BD49FBE4A5A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1A9F62D-227A-58A3-F98C-98A5AA7A6F8D}"/>
              </a:ext>
            </a:extLst>
          </p:cNvPr>
          <p:cNvGrpSpPr/>
          <p:nvPr/>
        </p:nvGrpSpPr>
        <p:grpSpPr>
          <a:xfrm rot="-10800000">
            <a:off x="8728942" y="-1717297"/>
            <a:ext cx="10555180" cy="3434594"/>
            <a:chOff x="0" y="0"/>
            <a:chExt cx="1432681" cy="466186"/>
          </a:xfrm>
        </p:grpSpPr>
        <p:sp>
          <p:nvSpPr>
            <p:cNvPr id="3" name="Freeform 3">
              <a:extLst>
                <a:ext uri="{FF2B5EF4-FFF2-40B4-BE49-F238E27FC236}">
                  <a16:creationId xmlns:a16="http://schemas.microsoft.com/office/drawing/2014/main" id="{B0D0F88C-DD80-C752-AE73-78F0518FFD5C}"/>
                </a:ext>
              </a:extLst>
            </p:cNvPr>
            <p:cNvSpPr/>
            <p:nvPr/>
          </p:nvSpPr>
          <p:spPr>
            <a:xfrm>
              <a:off x="0" y="0"/>
              <a:ext cx="1432681" cy="466186"/>
            </a:xfrm>
            <a:custGeom>
              <a:avLst/>
              <a:gdLst/>
              <a:ahLst/>
              <a:cxnLst/>
              <a:rect l="l" t="t" r="r" b="b"/>
              <a:pathLst>
                <a:path w="1432681" h="466186">
                  <a:moveTo>
                    <a:pt x="1229481" y="0"/>
                  </a:moveTo>
                  <a:lnTo>
                    <a:pt x="0" y="0"/>
                  </a:lnTo>
                  <a:lnTo>
                    <a:pt x="0" y="466186"/>
                  </a:lnTo>
                  <a:lnTo>
                    <a:pt x="1229481" y="466186"/>
                  </a:lnTo>
                  <a:lnTo>
                    <a:pt x="1432681" y="233093"/>
                  </a:lnTo>
                  <a:lnTo>
                    <a:pt x="1229481" y="0"/>
                  </a:lnTo>
                  <a:close/>
                </a:path>
              </a:pathLst>
            </a:custGeom>
            <a:solidFill>
              <a:srgbClr val="2B7D60"/>
            </a:solidFill>
          </p:spPr>
          <p:txBody>
            <a:bodyPr/>
            <a:lstStyle/>
            <a:p>
              <a:endParaRPr lang="en-GB"/>
            </a:p>
          </p:txBody>
        </p:sp>
        <p:sp>
          <p:nvSpPr>
            <p:cNvPr id="4" name="TextBox 4">
              <a:extLst>
                <a:ext uri="{FF2B5EF4-FFF2-40B4-BE49-F238E27FC236}">
                  <a16:creationId xmlns:a16="http://schemas.microsoft.com/office/drawing/2014/main" id="{32EE5C8D-1460-7244-DEDA-22D93EF1B6D8}"/>
                </a:ext>
              </a:extLst>
            </p:cNvPr>
            <p:cNvSpPr txBox="1"/>
            <p:nvPr/>
          </p:nvSpPr>
          <p:spPr>
            <a:xfrm>
              <a:off x="0" y="-47625"/>
              <a:ext cx="1318381" cy="513811"/>
            </a:xfrm>
            <a:prstGeom prst="rect">
              <a:avLst/>
            </a:prstGeom>
          </p:spPr>
          <p:txBody>
            <a:bodyPr lIns="43188" tIns="43188" rIns="43188" bIns="43188" rtlCol="0" anchor="ctr"/>
            <a:lstStyle/>
            <a:p>
              <a:pPr algn="ctr">
                <a:lnSpc>
                  <a:spcPts val="1767"/>
                </a:lnSpc>
              </a:pPr>
              <a:endParaRPr/>
            </a:p>
          </p:txBody>
        </p:sp>
      </p:grpSp>
      <p:grpSp>
        <p:nvGrpSpPr>
          <p:cNvPr id="5" name="Group 5">
            <a:extLst>
              <a:ext uri="{FF2B5EF4-FFF2-40B4-BE49-F238E27FC236}">
                <a16:creationId xmlns:a16="http://schemas.microsoft.com/office/drawing/2014/main" id="{60D89AAA-968F-7543-EF81-0B9D504A16F5}"/>
              </a:ext>
            </a:extLst>
          </p:cNvPr>
          <p:cNvGrpSpPr/>
          <p:nvPr/>
        </p:nvGrpSpPr>
        <p:grpSpPr>
          <a:xfrm>
            <a:off x="-1492578" y="-1799824"/>
            <a:ext cx="10615926" cy="3599647"/>
            <a:chOff x="0" y="0"/>
            <a:chExt cx="1938242" cy="657219"/>
          </a:xfrm>
        </p:grpSpPr>
        <p:sp>
          <p:nvSpPr>
            <p:cNvPr id="6" name="Freeform 6">
              <a:extLst>
                <a:ext uri="{FF2B5EF4-FFF2-40B4-BE49-F238E27FC236}">
                  <a16:creationId xmlns:a16="http://schemas.microsoft.com/office/drawing/2014/main" id="{C76D18D3-781D-9BA7-4F0D-459FD276190F}"/>
                </a:ext>
              </a:extLst>
            </p:cNvPr>
            <p:cNvSpPr/>
            <p:nvPr/>
          </p:nvSpPr>
          <p:spPr>
            <a:xfrm>
              <a:off x="0" y="0"/>
              <a:ext cx="1938242" cy="657219"/>
            </a:xfrm>
            <a:custGeom>
              <a:avLst/>
              <a:gdLst/>
              <a:ahLst/>
              <a:cxnLst/>
              <a:rect l="l" t="t" r="r" b="b"/>
              <a:pathLst>
                <a:path w="1938242" h="657219">
                  <a:moveTo>
                    <a:pt x="1735042" y="0"/>
                  </a:moveTo>
                  <a:lnTo>
                    <a:pt x="0" y="0"/>
                  </a:lnTo>
                  <a:lnTo>
                    <a:pt x="0" y="657219"/>
                  </a:lnTo>
                  <a:lnTo>
                    <a:pt x="1735042" y="657219"/>
                  </a:lnTo>
                  <a:lnTo>
                    <a:pt x="1938242" y="328610"/>
                  </a:lnTo>
                  <a:lnTo>
                    <a:pt x="1735042" y="0"/>
                  </a:lnTo>
                  <a:close/>
                </a:path>
              </a:pathLst>
            </a:custGeom>
            <a:solidFill>
              <a:srgbClr val="1F2652"/>
            </a:solidFill>
          </p:spPr>
          <p:txBody>
            <a:bodyPr/>
            <a:lstStyle/>
            <a:p>
              <a:endParaRPr lang="en-GB"/>
            </a:p>
          </p:txBody>
        </p:sp>
        <p:sp>
          <p:nvSpPr>
            <p:cNvPr id="7" name="TextBox 7">
              <a:extLst>
                <a:ext uri="{FF2B5EF4-FFF2-40B4-BE49-F238E27FC236}">
                  <a16:creationId xmlns:a16="http://schemas.microsoft.com/office/drawing/2014/main" id="{9DA506E5-276B-9B09-4A98-77FBB049366E}"/>
                </a:ext>
              </a:extLst>
            </p:cNvPr>
            <p:cNvSpPr txBox="1"/>
            <p:nvPr/>
          </p:nvSpPr>
          <p:spPr>
            <a:xfrm>
              <a:off x="0" y="-47625"/>
              <a:ext cx="1823942" cy="704844"/>
            </a:xfrm>
            <a:prstGeom prst="rect">
              <a:avLst/>
            </a:prstGeom>
          </p:spPr>
          <p:txBody>
            <a:bodyPr lIns="50800" tIns="50800" rIns="50800" bIns="50800" rtlCol="0" anchor="ctr"/>
            <a:lstStyle/>
            <a:p>
              <a:pPr algn="ctr">
                <a:lnSpc>
                  <a:spcPts val="2078"/>
                </a:lnSpc>
              </a:pPr>
              <a:endParaRPr/>
            </a:p>
          </p:txBody>
        </p:sp>
      </p:grpSp>
      <p:grpSp>
        <p:nvGrpSpPr>
          <p:cNvPr id="8" name="Group 8">
            <a:extLst>
              <a:ext uri="{FF2B5EF4-FFF2-40B4-BE49-F238E27FC236}">
                <a16:creationId xmlns:a16="http://schemas.microsoft.com/office/drawing/2014/main" id="{4F62AD89-7EB9-831E-C226-A3A11190617F}"/>
              </a:ext>
            </a:extLst>
          </p:cNvPr>
          <p:cNvGrpSpPr/>
          <p:nvPr/>
        </p:nvGrpSpPr>
        <p:grpSpPr>
          <a:xfrm>
            <a:off x="-2887163" y="8585899"/>
            <a:ext cx="12031163" cy="3903999"/>
            <a:chOff x="0" y="0"/>
            <a:chExt cx="2196635" cy="712787"/>
          </a:xfrm>
        </p:grpSpPr>
        <p:sp>
          <p:nvSpPr>
            <p:cNvPr id="9" name="Freeform 9">
              <a:extLst>
                <a:ext uri="{FF2B5EF4-FFF2-40B4-BE49-F238E27FC236}">
                  <a16:creationId xmlns:a16="http://schemas.microsoft.com/office/drawing/2014/main" id="{6FC9CE39-664C-BA50-3551-514A337691B8}"/>
                </a:ext>
              </a:extLst>
            </p:cNvPr>
            <p:cNvSpPr/>
            <p:nvPr/>
          </p:nvSpPr>
          <p:spPr>
            <a:xfrm>
              <a:off x="0" y="0"/>
              <a:ext cx="2196635" cy="712787"/>
            </a:xfrm>
            <a:custGeom>
              <a:avLst/>
              <a:gdLst/>
              <a:ahLst/>
              <a:cxnLst/>
              <a:rect l="l" t="t" r="r" b="b"/>
              <a:pathLst>
                <a:path w="2196635" h="712787">
                  <a:moveTo>
                    <a:pt x="1993435" y="0"/>
                  </a:moveTo>
                  <a:lnTo>
                    <a:pt x="0" y="0"/>
                  </a:lnTo>
                  <a:lnTo>
                    <a:pt x="0" y="712787"/>
                  </a:lnTo>
                  <a:lnTo>
                    <a:pt x="1993435" y="712787"/>
                  </a:lnTo>
                  <a:lnTo>
                    <a:pt x="2196635" y="356394"/>
                  </a:lnTo>
                  <a:lnTo>
                    <a:pt x="1993435" y="0"/>
                  </a:lnTo>
                  <a:close/>
                </a:path>
              </a:pathLst>
            </a:custGeom>
            <a:solidFill>
              <a:srgbClr val="1F2652"/>
            </a:solidFill>
          </p:spPr>
          <p:txBody>
            <a:bodyPr/>
            <a:lstStyle/>
            <a:p>
              <a:endParaRPr lang="en-GB"/>
            </a:p>
          </p:txBody>
        </p:sp>
        <p:sp>
          <p:nvSpPr>
            <p:cNvPr id="10" name="TextBox 10">
              <a:extLst>
                <a:ext uri="{FF2B5EF4-FFF2-40B4-BE49-F238E27FC236}">
                  <a16:creationId xmlns:a16="http://schemas.microsoft.com/office/drawing/2014/main" id="{E3C36156-C705-33CF-94C1-A0CB566E7290}"/>
                </a:ext>
              </a:extLst>
            </p:cNvPr>
            <p:cNvSpPr txBox="1"/>
            <p:nvPr/>
          </p:nvSpPr>
          <p:spPr>
            <a:xfrm>
              <a:off x="0" y="-47625"/>
              <a:ext cx="2082335" cy="760412"/>
            </a:xfrm>
            <a:prstGeom prst="rect">
              <a:avLst/>
            </a:prstGeom>
          </p:spPr>
          <p:txBody>
            <a:bodyPr lIns="50800" tIns="50800" rIns="50800" bIns="50800" rtlCol="0" anchor="ctr"/>
            <a:lstStyle/>
            <a:p>
              <a:pPr algn="ctr">
                <a:lnSpc>
                  <a:spcPts val="2078"/>
                </a:lnSpc>
              </a:pPr>
              <a:endParaRPr/>
            </a:p>
          </p:txBody>
        </p:sp>
      </p:grpSp>
      <p:grpSp>
        <p:nvGrpSpPr>
          <p:cNvPr id="11" name="Group 11">
            <a:extLst>
              <a:ext uri="{FF2B5EF4-FFF2-40B4-BE49-F238E27FC236}">
                <a16:creationId xmlns:a16="http://schemas.microsoft.com/office/drawing/2014/main" id="{64A53295-F1B3-AB20-EFF7-DE29D88CA77F}"/>
              </a:ext>
            </a:extLst>
          </p:cNvPr>
          <p:cNvGrpSpPr/>
          <p:nvPr/>
        </p:nvGrpSpPr>
        <p:grpSpPr>
          <a:xfrm rot="-10800000">
            <a:off x="8824430" y="8585899"/>
            <a:ext cx="10555180" cy="3402202"/>
            <a:chOff x="0" y="0"/>
            <a:chExt cx="1432681" cy="461789"/>
          </a:xfrm>
        </p:grpSpPr>
        <p:sp>
          <p:nvSpPr>
            <p:cNvPr id="12" name="Freeform 12">
              <a:extLst>
                <a:ext uri="{FF2B5EF4-FFF2-40B4-BE49-F238E27FC236}">
                  <a16:creationId xmlns:a16="http://schemas.microsoft.com/office/drawing/2014/main" id="{ADC95D06-89B7-C977-859F-93A333CD806F}"/>
                </a:ext>
              </a:extLst>
            </p:cNvPr>
            <p:cNvSpPr/>
            <p:nvPr/>
          </p:nvSpPr>
          <p:spPr>
            <a:xfrm>
              <a:off x="0" y="0"/>
              <a:ext cx="1432681" cy="461789"/>
            </a:xfrm>
            <a:custGeom>
              <a:avLst/>
              <a:gdLst/>
              <a:ahLst/>
              <a:cxnLst/>
              <a:rect l="l" t="t" r="r" b="b"/>
              <a:pathLst>
                <a:path w="1432681" h="461789">
                  <a:moveTo>
                    <a:pt x="1229481" y="0"/>
                  </a:moveTo>
                  <a:lnTo>
                    <a:pt x="0" y="0"/>
                  </a:lnTo>
                  <a:lnTo>
                    <a:pt x="0" y="461789"/>
                  </a:lnTo>
                  <a:lnTo>
                    <a:pt x="1229481" y="461789"/>
                  </a:lnTo>
                  <a:lnTo>
                    <a:pt x="1432681" y="230895"/>
                  </a:lnTo>
                  <a:lnTo>
                    <a:pt x="1229481" y="0"/>
                  </a:lnTo>
                  <a:close/>
                </a:path>
              </a:pathLst>
            </a:custGeom>
            <a:solidFill>
              <a:srgbClr val="2B7D60"/>
            </a:solidFill>
          </p:spPr>
          <p:txBody>
            <a:bodyPr/>
            <a:lstStyle/>
            <a:p>
              <a:endParaRPr lang="en-GB"/>
            </a:p>
          </p:txBody>
        </p:sp>
        <p:sp>
          <p:nvSpPr>
            <p:cNvPr id="13" name="TextBox 13">
              <a:extLst>
                <a:ext uri="{FF2B5EF4-FFF2-40B4-BE49-F238E27FC236}">
                  <a16:creationId xmlns:a16="http://schemas.microsoft.com/office/drawing/2014/main" id="{1558EBF8-5733-6A37-BFCE-A9C21FDA8AB2}"/>
                </a:ext>
              </a:extLst>
            </p:cNvPr>
            <p:cNvSpPr txBox="1"/>
            <p:nvPr/>
          </p:nvSpPr>
          <p:spPr>
            <a:xfrm>
              <a:off x="0" y="-47625"/>
              <a:ext cx="1318381" cy="509414"/>
            </a:xfrm>
            <a:prstGeom prst="rect">
              <a:avLst/>
            </a:prstGeom>
          </p:spPr>
          <p:txBody>
            <a:bodyPr lIns="43188" tIns="43188" rIns="43188" bIns="43188" rtlCol="0" anchor="ctr"/>
            <a:lstStyle/>
            <a:p>
              <a:pPr algn="ctr">
                <a:lnSpc>
                  <a:spcPts val="1767"/>
                </a:lnSpc>
              </a:pPr>
              <a:endParaRPr/>
            </a:p>
          </p:txBody>
        </p:sp>
      </p:grpSp>
      <p:sp>
        <p:nvSpPr>
          <p:cNvPr id="14" name="Freeform 14">
            <a:extLst>
              <a:ext uri="{FF2B5EF4-FFF2-40B4-BE49-F238E27FC236}">
                <a16:creationId xmlns:a16="http://schemas.microsoft.com/office/drawing/2014/main" id="{C1B7F725-713F-9426-F9E4-F6F1E0FBF253}"/>
              </a:ext>
            </a:extLst>
          </p:cNvPr>
          <p:cNvSpPr/>
          <p:nvPr/>
        </p:nvSpPr>
        <p:spPr>
          <a:xfrm>
            <a:off x="7855650" y="7890821"/>
            <a:ext cx="2481455" cy="2434279"/>
          </a:xfrm>
          <a:custGeom>
            <a:avLst/>
            <a:gdLst/>
            <a:ahLst/>
            <a:cxnLst/>
            <a:rect l="l" t="t" r="r" b="b"/>
            <a:pathLst>
              <a:path w="1771443" h="1799824">
                <a:moveTo>
                  <a:pt x="0" y="0"/>
                </a:moveTo>
                <a:lnTo>
                  <a:pt x="1771443" y="0"/>
                </a:lnTo>
                <a:lnTo>
                  <a:pt x="1771443" y="1799824"/>
                </a:lnTo>
                <a:lnTo>
                  <a:pt x="0" y="1799824"/>
                </a:lnTo>
                <a:lnTo>
                  <a:pt x="0" y="0"/>
                </a:lnTo>
                <a:close/>
              </a:path>
            </a:pathLst>
          </a:custGeom>
          <a:blipFill>
            <a:blip r:embed="rId2"/>
            <a:stretch>
              <a:fillRect/>
            </a:stretch>
          </a:blipFill>
          <a:ln cap="sq">
            <a:noFill/>
            <a:prstDash val="solid"/>
            <a:miter/>
          </a:ln>
        </p:spPr>
        <p:txBody>
          <a:bodyPr/>
          <a:lstStyle/>
          <a:p>
            <a:endParaRPr lang="en-GB"/>
          </a:p>
        </p:txBody>
      </p:sp>
      <p:sp>
        <p:nvSpPr>
          <p:cNvPr id="16" name="TextBox 16">
            <a:extLst>
              <a:ext uri="{FF2B5EF4-FFF2-40B4-BE49-F238E27FC236}">
                <a16:creationId xmlns:a16="http://schemas.microsoft.com/office/drawing/2014/main" id="{599CE930-3A38-D9CF-D564-9F1ABAEC7032}"/>
              </a:ext>
            </a:extLst>
          </p:cNvPr>
          <p:cNvSpPr txBox="1"/>
          <p:nvPr/>
        </p:nvSpPr>
        <p:spPr>
          <a:xfrm>
            <a:off x="-3276600" y="807377"/>
            <a:ext cx="9906000" cy="1253292"/>
          </a:xfrm>
          <a:prstGeom prst="rect">
            <a:avLst/>
          </a:prstGeom>
        </p:spPr>
        <p:txBody>
          <a:bodyPr wrap="square" lIns="0" tIns="0" rIns="0" bIns="0" rtlCol="0" anchor="t">
            <a:spAutoFit/>
          </a:bodyPr>
          <a:lstStyle/>
          <a:p>
            <a:pPr algn="ctr">
              <a:lnSpc>
                <a:spcPts val="9606"/>
              </a:lnSpc>
              <a:spcBef>
                <a:spcPct val="0"/>
              </a:spcBef>
            </a:pPr>
            <a:r>
              <a:rPr lang="en-US" sz="8000" dirty="0">
                <a:solidFill>
                  <a:schemeClr val="bg1"/>
                </a:solidFill>
                <a:latin typeface="Mont"/>
                <a:ea typeface="Mont"/>
                <a:cs typeface="Mont"/>
                <a:sym typeface="Mont"/>
              </a:rPr>
              <a:t>Punctuality</a:t>
            </a:r>
          </a:p>
        </p:txBody>
      </p:sp>
      <p:pic>
        <p:nvPicPr>
          <p:cNvPr id="2050" name="Picture 2">
            <a:extLst>
              <a:ext uri="{FF2B5EF4-FFF2-40B4-BE49-F238E27FC236}">
                <a16:creationId xmlns:a16="http://schemas.microsoft.com/office/drawing/2014/main" id="{A3EF47E5-1115-06CC-DDDB-7D7F7C699D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66528" y="2003315"/>
            <a:ext cx="8208076" cy="6159106"/>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3AB9B7C7-8B27-4535-DE06-5F7FA0B8FACA}"/>
              </a:ext>
            </a:extLst>
          </p:cNvPr>
          <p:cNvSpPr txBox="1"/>
          <p:nvPr/>
        </p:nvSpPr>
        <p:spPr>
          <a:xfrm>
            <a:off x="1579418" y="2755747"/>
            <a:ext cx="4759037" cy="4154984"/>
          </a:xfrm>
          <a:prstGeom prst="rect">
            <a:avLst/>
          </a:prstGeom>
          <a:noFill/>
        </p:spPr>
        <p:txBody>
          <a:bodyPr wrap="square">
            <a:spAutoFit/>
          </a:bodyPr>
          <a:lstStyle/>
          <a:p>
            <a:r>
              <a:rPr lang="en-GB" sz="6600" b="1" i="0" u="none" strike="noStrike" dirty="0">
                <a:effectLst/>
                <a:latin typeface="Calibri" panose="020F0502020204030204" pitchFamily="34" charset="0"/>
              </a:rPr>
              <a:t>The school doors open at 8.40am.</a:t>
            </a:r>
            <a:r>
              <a:rPr lang="en-GB" sz="6600" b="0" i="0" dirty="0">
                <a:effectLst/>
                <a:latin typeface="Calibri" panose="020F0502020204030204" pitchFamily="34" charset="0"/>
              </a:rPr>
              <a:t>​</a:t>
            </a:r>
            <a:br>
              <a:rPr lang="en-GB" sz="6600" b="0" i="0" dirty="0">
                <a:effectLst/>
                <a:latin typeface="Calibri" panose="020F0502020204030204" pitchFamily="34" charset="0"/>
              </a:rPr>
            </a:br>
            <a:endParaRPr lang="en-GB" sz="6600" dirty="0"/>
          </a:p>
        </p:txBody>
      </p:sp>
    </p:spTree>
    <p:extLst>
      <p:ext uri="{BB962C8B-B14F-4D97-AF65-F5344CB8AC3E}">
        <p14:creationId xmlns:p14="http://schemas.microsoft.com/office/powerpoint/2010/main" val="13583277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551AF-99B4-E3B8-0AED-0DB2FF3AB9C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0B698CC-CAF8-CCC4-D8EF-C731C00C12F6}"/>
              </a:ext>
            </a:extLst>
          </p:cNvPr>
          <p:cNvGrpSpPr/>
          <p:nvPr/>
        </p:nvGrpSpPr>
        <p:grpSpPr>
          <a:xfrm rot="-10800000">
            <a:off x="8728942" y="-1717297"/>
            <a:ext cx="10555180" cy="3434594"/>
            <a:chOff x="0" y="0"/>
            <a:chExt cx="1432681" cy="466186"/>
          </a:xfrm>
        </p:grpSpPr>
        <p:sp>
          <p:nvSpPr>
            <p:cNvPr id="3" name="Freeform 3">
              <a:extLst>
                <a:ext uri="{FF2B5EF4-FFF2-40B4-BE49-F238E27FC236}">
                  <a16:creationId xmlns:a16="http://schemas.microsoft.com/office/drawing/2014/main" id="{E892E27D-5D91-8D59-F78D-F76C558F2053}"/>
                </a:ext>
              </a:extLst>
            </p:cNvPr>
            <p:cNvSpPr/>
            <p:nvPr/>
          </p:nvSpPr>
          <p:spPr>
            <a:xfrm>
              <a:off x="0" y="0"/>
              <a:ext cx="1432681" cy="466186"/>
            </a:xfrm>
            <a:custGeom>
              <a:avLst/>
              <a:gdLst/>
              <a:ahLst/>
              <a:cxnLst/>
              <a:rect l="l" t="t" r="r" b="b"/>
              <a:pathLst>
                <a:path w="1432681" h="466186">
                  <a:moveTo>
                    <a:pt x="1229481" y="0"/>
                  </a:moveTo>
                  <a:lnTo>
                    <a:pt x="0" y="0"/>
                  </a:lnTo>
                  <a:lnTo>
                    <a:pt x="0" y="466186"/>
                  </a:lnTo>
                  <a:lnTo>
                    <a:pt x="1229481" y="466186"/>
                  </a:lnTo>
                  <a:lnTo>
                    <a:pt x="1432681" y="233093"/>
                  </a:lnTo>
                  <a:lnTo>
                    <a:pt x="1229481" y="0"/>
                  </a:lnTo>
                  <a:close/>
                </a:path>
              </a:pathLst>
            </a:custGeom>
            <a:solidFill>
              <a:srgbClr val="2B7D60"/>
            </a:solidFill>
          </p:spPr>
          <p:txBody>
            <a:bodyPr/>
            <a:lstStyle/>
            <a:p>
              <a:endParaRPr lang="en-GB"/>
            </a:p>
          </p:txBody>
        </p:sp>
        <p:sp>
          <p:nvSpPr>
            <p:cNvPr id="4" name="TextBox 4">
              <a:extLst>
                <a:ext uri="{FF2B5EF4-FFF2-40B4-BE49-F238E27FC236}">
                  <a16:creationId xmlns:a16="http://schemas.microsoft.com/office/drawing/2014/main" id="{B690FF54-6A99-21FE-8C23-4830509BF017}"/>
                </a:ext>
              </a:extLst>
            </p:cNvPr>
            <p:cNvSpPr txBox="1"/>
            <p:nvPr/>
          </p:nvSpPr>
          <p:spPr>
            <a:xfrm>
              <a:off x="0" y="-47625"/>
              <a:ext cx="1318381" cy="513811"/>
            </a:xfrm>
            <a:prstGeom prst="rect">
              <a:avLst/>
            </a:prstGeom>
          </p:spPr>
          <p:txBody>
            <a:bodyPr lIns="43188" tIns="43188" rIns="43188" bIns="43188" rtlCol="0" anchor="ctr"/>
            <a:lstStyle/>
            <a:p>
              <a:pPr algn="ctr">
                <a:lnSpc>
                  <a:spcPts val="1767"/>
                </a:lnSpc>
              </a:pPr>
              <a:endParaRPr/>
            </a:p>
          </p:txBody>
        </p:sp>
      </p:grpSp>
      <p:grpSp>
        <p:nvGrpSpPr>
          <p:cNvPr id="5" name="Group 5">
            <a:extLst>
              <a:ext uri="{FF2B5EF4-FFF2-40B4-BE49-F238E27FC236}">
                <a16:creationId xmlns:a16="http://schemas.microsoft.com/office/drawing/2014/main" id="{1BE441EF-5D65-47E9-3BAA-355C6892DA55}"/>
              </a:ext>
            </a:extLst>
          </p:cNvPr>
          <p:cNvGrpSpPr/>
          <p:nvPr/>
        </p:nvGrpSpPr>
        <p:grpSpPr>
          <a:xfrm>
            <a:off x="-1492578" y="-1799824"/>
            <a:ext cx="10615926" cy="3599647"/>
            <a:chOff x="0" y="0"/>
            <a:chExt cx="1938242" cy="657219"/>
          </a:xfrm>
        </p:grpSpPr>
        <p:sp>
          <p:nvSpPr>
            <p:cNvPr id="6" name="Freeform 6">
              <a:extLst>
                <a:ext uri="{FF2B5EF4-FFF2-40B4-BE49-F238E27FC236}">
                  <a16:creationId xmlns:a16="http://schemas.microsoft.com/office/drawing/2014/main" id="{1B5C338E-F245-A87E-A667-DA0E35D74F72}"/>
                </a:ext>
              </a:extLst>
            </p:cNvPr>
            <p:cNvSpPr/>
            <p:nvPr/>
          </p:nvSpPr>
          <p:spPr>
            <a:xfrm>
              <a:off x="0" y="0"/>
              <a:ext cx="1938242" cy="657219"/>
            </a:xfrm>
            <a:custGeom>
              <a:avLst/>
              <a:gdLst/>
              <a:ahLst/>
              <a:cxnLst/>
              <a:rect l="l" t="t" r="r" b="b"/>
              <a:pathLst>
                <a:path w="1938242" h="657219">
                  <a:moveTo>
                    <a:pt x="1735042" y="0"/>
                  </a:moveTo>
                  <a:lnTo>
                    <a:pt x="0" y="0"/>
                  </a:lnTo>
                  <a:lnTo>
                    <a:pt x="0" y="657219"/>
                  </a:lnTo>
                  <a:lnTo>
                    <a:pt x="1735042" y="657219"/>
                  </a:lnTo>
                  <a:lnTo>
                    <a:pt x="1938242" y="328610"/>
                  </a:lnTo>
                  <a:lnTo>
                    <a:pt x="1735042" y="0"/>
                  </a:lnTo>
                  <a:close/>
                </a:path>
              </a:pathLst>
            </a:custGeom>
            <a:solidFill>
              <a:srgbClr val="1F2652"/>
            </a:solidFill>
          </p:spPr>
          <p:txBody>
            <a:bodyPr/>
            <a:lstStyle/>
            <a:p>
              <a:endParaRPr lang="en-GB"/>
            </a:p>
          </p:txBody>
        </p:sp>
        <p:sp>
          <p:nvSpPr>
            <p:cNvPr id="7" name="TextBox 7">
              <a:extLst>
                <a:ext uri="{FF2B5EF4-FFF2-40B4-BE49-F238E27FC236}">
                  <a16:creationId xmlns:a16="http://schemas.microsoft.com/office/drawing/2014/main" id="{F43C04F8-034B-CBEF-6D99-941335FEDA7A}"/>
                </a:ext>
              </a:extLst>
            </p:cNvPr>
            <p:cNvSpPr txBox="1"/>
            <p:nvPr/>
          </p:nvSpPr>
          <p:spPr>
            <a:xfrm>
              <a:off x="0" y="-47625"/>
              <a:ext cx="1823942" cy="704844"/>
            </a:xfrm>
            <a:prstGeom prst="rect">
              <a:avLst/>
            </a:prstGeom>
          </p:spPr>
          <p:txBody>
            <a:bodyPr lIns="50800" tIns="50800" rIns="50800" bIns="50800" rtlCol="0" anchor="ctr"/>
            <a:lstStyle/>
            <a:p>
              <a:pPr algn="ctr">
                <a:lnSpc>
                  <a:spcPts val="2078"/>
                </a:lnSpc>
              </a:pPr>
              <a:endParaRPr/>
            </a:p>
          </p:txBody>
        </p:sp>
      </p:grpSp>
      <p:grpSp>
        <p:nvGrpSpPr>
          <p:cNvPr id="8" name="Group 8">
            <a:extLst>
              <a:ext uri="{FF2B5EF4-FFF2-40B4-BE49-F238E27FC236}">
                <a16:creationId xmlns:a16="http://schemas.microsoft.com/office/drawing/2014/main" id="{6118AE85-903B-C2A6-A95B-E074ADEA6955}"/>
              </a:ext>
            </a:extLst>
          </p:cNvPr>
          <p:cNvGrpSpPr/>
          <p:nvPr/>
        </p:nvGrpSpPr>
        <p:grpSpPr>
          <a:xfrm>
            <a:off x="-2887163" y="8585899"/>
            <a:ext cx="12031163" cy="3903999"/>
            <a:chOff x="0" y="0"/>
            <a:chExt cx="2196635" cy="712787"/>
          </a:xfrm>
        </p:grpSpPr>
        <p:sp>
          <p:nvSpPr>
            <p:cNvPr id="9" name="Freeform 9">
              <a:extLst>
                <a:ext uri="{FF2B5EF4-FFF2-40B4-BE49-F238E27FC236}">
                  <a16:creationId xmlns:a16="http://schemas.microsoft.com/office/drawing/2014/main" id="{8DC82A4C-2DFA-F004-4A5F-5E24C80EC4DF}"/>
                </a:ext>
              </a:extLst>
            </p:cNvPr>
            <p:cNvSpPr/>
            <p:nvPr/>
          </p:nvSpPr>
          <p:spPr>
            <a:xfrm>
              <a:off x="0" y="0"/>
              <a:ext cx="2196635" cy="712787"/>
            </a:xfrm>
            <a:custGeom>
              <a:avLst/>
              <a:gdLst/>
              <a:ahLst/>
              <a:cxnLst/>
              <a:rect l="l" t="t" r="r" b="b"/>
              <a:pathLst>
                <a:path w="2196635" h="712787">
                  <a:moveTo>
                    <a:pt x="1993435" y="0"/>
                  </a:moveTo>
                  <a:lnTo>
                    <a:pt x="0" y="0"/>
                  </a:lnTo>
                  <a:lnTo>
                    <a:pt x="0" y="712787"/>
                  </a:lnTo>
                  <a:lnTo>
                    <a:pt x="1993435" y="712787"/>
                  </a:lnTo>
                  <a:lnTo>
                    <a:pt x="2196635" y="356394"/>
                  </a:lnTo>
                  <a:lnTo>
                    <a:pt x="1993435" y="0"/>
                  </a:lnTo>
                  <a:close/>
                </a:path>
              </a:pathLst>
            </a:custGeom>
            <a:solidFill>
              <a:srgbClr val="1F2652"/>
            </a:solidFill>
          </p:spPr>
          <p:txBody>
            <a:bodyPr/>
            <a:lstStyle/>
            <a:p>
              <a:endParaRPr lang="en-GB"/>
            </a:p>
          </p:txBody>
        </p:sp>
        <p:sp>
          <p:nvSpPr>
            <p:cNvPr id="10" name="TextBox 10">
              <a:extLst>
                <a:ext uri="{FF2B5EF4-FFF2-40B4-BE49-F238E27FC236}">
                  <a16:creationId xmlns:a16="http://schemas.microsoft.com/office/drawing/2014/main" id="{763BDAEB-1057-3A78-E595-B7E4EA31DED2}"/>
                </a:ext>
              </a:extLst>
            </p:cNvPr>
            <p:cNvSpPr txBox="1"/>
            <p:nvPr/>
          </p:nvSpPr>
          <p:spPr>
            <a:xfrm>
              <a:off x="0" y="-47625"/>
              <a:ext cx="2082335" cy="760412"/>
            </a:xfrm>
            <a:prstGeom prst="rect">
              <a:avLst/>
            </a:prstGeom>
          </p:spPr>
          <p:txBody>
            <a:bodyPr lIns="50800" tIns="50800" rIns="50800" bIns="50800" rtlCol="0" anchor="ctr"/>
            <a:lstStyle/>
            <a:p>
              <a:pPr algn="ctr">
                <a:lnSpc>
                  <a:spcPts val="2078"/>
                </a:lnSpc>
              </a:pPr>
              <a:endParaRPr/>
            </a:p>
          </p:txBody>
        </p:sp>
      </p:grpSp>
      <p:grpSp>
        <p:nvGrpSpPr>
          <p:cNvPr id="11" name="Group 11">
            <a:extLst>
              <a:ext uri="{FF2B5EF4-FFF2-40B4-BE49-F238E27FC236}">
                <a16:creationId xmlns:a16="http://schemas.microsoft.com/office/drawing/2014/main" id="{4B4E4BBC-9342-AB64-A42A-5508193B04F1}"/>
              </a:ext>
            </a:extLst>
          </p:cNvPr>
          <p:cNvGrpSpPr/>
          <p:nvPr/>
        </p:nvGrpSpPr>
        <p:grpSpPr>
          <a:xfrm rot="-10800000">
            <a:off x="8824430" y="8585899"/>
            <a:ext cx="10555180" cy="3402202"/>
            <a:chOff x="0" y="0"/>
            <a:chExt cx="1432681" cy="461789"/>
          </a:xfrm>
        </p:grpSpPr>
        <p:sp>
          <p:nvSpPr>
            <p:cNvPr id="12" name="Freeform 12">
              <a:extLst>
                <a:ext uri="{FF2B5EF4-FFF2-40B4-BE49-F238E27FC236}">
                  <a16:creationId xmlns:a16="http://schemas.microsoft.com/office/drawing/2014/main" id="{057F9238-FC50-EF7A-1764-98B4896DABA1}"/>
                </a:ext>
              </a:extLst>
            </p:cNvPr>
            <p:cNvSpPr/>
            <p:nvPr/>
          </p:nvSpPr>
          <p:spPr>
            <a:xfrm>
              <a:off x="0" y="0"/>
              <a:ext cx="1432681" cy="461789"/>
            </a:xfrm>
            <a:custGeom>
              <a:avLst/>
              <a:gdLst/>
              <a:ahLst/>
              <a:cxnLst/>
              <a:rect l="l" t="t" r="r" b="b"/>
              <a:pathLst>
                <a:path w="1432681" h="461789">
                  <a:moveTo>
                    <a:pt x="1229481" y="0"/>
                  </a:moveTo>
                  <a:lnTo>
                    <a:pt x="0" y="0"/>
                  </a:lnTo>
                  <a:lnTo>
                    <a:pt x="0" y="461789"/>
                  </a:lnTo>
                  <a:lnTo>
                    <a:pt x="1229481" y="461789"/>
                  </a:lnTo>
                  <a:lnTo>
                    <a:pt x="1432681" y="230895"/>
                  </a:lnTo>
                  <a:lnTo>
                    <a:pt x="1229481" y="0"/>
                  </a:lnTo>
                  <a:close/>
                </a:path>
              </a:pathLst>
            </a:custGeom>
            <a:solidFill>
              <a:srgbClr val="2B7D60"/>
            </a:solidFill>
          </p:spPr>
          <p:txBody>
            <a:bodyPr/>
            <a:lstStyle/>
            <a:p>
              <a:endParaRPr lang="en-GB"/>
            </a:p>
          </p:txBody>
        </p:sp>
        <p:sp>
          <p:nvSpPr>
            <p:cNvPr id="13" name="TextBox 13">
              <a:extLst>
                <a:ext uri="{FF2B5EF4-FFF2-40B4-BE49-F238E27FC236}">
                  <a16:creationId xmlns:a16="http://schemas.microsoft.com/office/drawing/2014/main" id="{93AB7693-6A22-BAEF-458E-917ED16F0F43}"/>
                </a:ext>
              </a:extLst>
            </p:cNvPr>
            <p:cNvSpPr txBox="1"/>
            <p:nvPr/>
          </p:nvSpPr>
          <p:spPr>
            <a:xfrm>
              <a:off x="0" y="-47625"/>
              <a:ext cx="1318381" cy="509414"/>
            </a:xfrm>
            <a:prstGeom prst="rect">
              <a:avLst/>
            </a:prstGeom>
          </p:spPr>
          <p:txBody>
            <a:bodyPr lIns="43188" tIns="43188" rIns="43188" bIns="43188" rtlCol="0" anchor="ctr"/>
            <a:lstStyle/>
            <a:p>
              <a:pPr algn="ctr">
                <a:lnSpc>
                  <a:spcPts val="1767"/>
                </a:lnSpc>
              </a:pPr>
              <a:endParaRPr/>
            </a:p>
          </p:txBody>
        </p:sp>
      </p:grpSp>
      <p:sp>
        <p:nvSpPr>
          <p:cNvPr id="14" name="Freeform 14">
            <a:extLst>
              <a:ext uri="{FF2B5EF4-FFF2-40B4-BE49-F238E27FC236}">
                <a16:creationId xmlns:a16="http://schemas.microsoft.com/office/drawing/2014/main" id="{0AEA1D6F-1F34-8D9B-BC60-C02CEA6826CE}"/>
              </a:ext>
            </a:extLst>
          </p:cNvPr>
          <p:cNvSpPr/>
          <p:nvPr/>
        </p:nvSpPr>
        <p:spPr>
          <a:xfrm>
            <a:off x="7855650" y="7890821"/>
            <a:ext cx="2481455" cy="2434279"/>
          </a:xfrm>
          <a:custGeom>
            <a:avLst/>
            <a:gdLst/>
            <a:ahLst/>
            <a:cxnLst/>
            <a:rect l="l" t="t" r="r" b="b"/>
            <a:pathLst>
              <a:path w="1771443" h="1799824">
                <a:moveTo>
                  <a:pt x="0" y="0"/>
                </a:moveTo>
                <a:lnTo>
                  <a:pt x="1771443" y="0"/>
                </a:lnTo>
                <a:lnTo>
                  <a:pt x="1771443" y="1799824"/>
                </a:lnTo>
                <a:lnTo>
                  <a:pt x="0" y="1799824"/>
                </a:lnTo>
                <a:lnTo>
                  <a:pt x="0" y="0"/>
                </a:lnTo>
                <a:close/>
              </a:path>
            </a:pathLst>
          </a:custGeom>
          <a:blipFill>
            <a:blip r:embed="rId2"/>
            <a:stretch>
              <a:fillRect/>
            </a:stretch>
          </a:blipFill>
          <a:ln cap="sq">
            <a:noFill/>
            <a:prstDash val="solid"/>
            <a:miter/>
          </a:ln>
        </p:spPr>
        <p:txBody>
          <a:bodyPr/>
          <a:lstStyle/>
          <a:p>
            <a:endParaRPr lang="en-GB"/>
          </a:p>
        </p:txBody>
      </p:sp>
      <p:sp>
        <p:nvSpPr>
          <p:cNvPr id="17" name="TextBox 16">
            <a:extLst>
              <a:ext uri="{FF2B5EF4-FFF2-40B4-BE49-F238E27FC236}">
                <a16:creationId xmlns:a16="http://schemas.microsoft.com/office/drawing/2014/main" id="{611AA2AD-60E7-623A-3A3D-412FC3B416BF}"/>
              </a:ext>
            </a:extLst>
          </p:cNvPr>
          <p:cNvSpPr txBox="1"/>
          <p:nvPr/>
        </p:nvSpPr>
        <p:spPr>
          <a:xfrm>
            <a:off x="1059872" y="2743640"/>
            <a:ext cx="16313728" cy="3785652"/>
          </a:xfrm>
          <a:prstGeom prst="rect">
            <a:avLst/>
          </a:prstGeom>
          <a:noFill/>
        </p:spPr>
        <p:txBody>
          <a:bodyPr wrap="square">
            <a:spAutoFit/>
          </a:bodyPr>
          <a:lstStyle/>
          <a:p>
            <a:pPr algn="ctr"/>
            <a:r>
              <a:rPr lang="en-GB" sz="8000" dirty="0"/>
              <a:t>"This classroom is a place to grow, explore, and shine. Let’s make it an amazing year!"</a:t>
            </a:r>
          </a:p>
        </p:txBody>
      </p:sp>
    </p:spTree>
    <p:extLst>
      <p:ext uri="{BB962C8B-B14F-4D97-AF65-F5344CB8AC3E}">
        <p14:creationId xmlns:p14="http://schemas.microsoft.com/office/powerpoint/2010/main" val="41528882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2B47CF275238C4298A01F87FE786DA5" ma:contentTypeVersion="14" ma:contentTypeDescription="Create a new document." ma:contentTypeScope="" ma:versionID="34c4814723437921f2a7c5ce42db8854">
  <xsd:schema xmlns:xsd="http://www.w3.org/2001/XMLSchema" xmlns:xs="http://www.w3.org/2001/XMLSchema" xmlns:p="http://schemas.microsoft.com/office/2006/metadata/properties" xmlns:ns2="4943938a-6cb4-45d7-a5da-d5b26b2e094f" xmlns:ns3="a2981b60-3945-4183-9199-d4f973af3d00" targetNamespace="http://schemas.microsoft.com/office/2006/metadata/properties" ma:root="true" ma:fieldsID="7c28bc6f2ea8ff0a92adef9246741808" ns2:_="" ns3:_="">
    <xsd:import namespace="4943938a-6cb4-45d7-a5da-d5b26b2e094f"/>
    <xsd:import namespace="a2981b60-3945-4183-9199-d4f973af3d0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Locatio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43938a-6cb4-45d7-a5da-d5b26b2e09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Location" ma:index="13" nillable="true" ma:displayName="Loca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b0fde5d0-2389-4550-8950-ef6ec5b5564d"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2981b60-3945-4183-9199-d4f973af3d00"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caa3d43-8db1-4733-800f-9b062d3e008b}" ma:internalName="TaxCatchAll" ma:showField="CatchAllData" ma:web="a2981b60-3945-4183-9199-d4f973af3d0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2981b60-3945-4183-9199-d4f973af3d00" xsi:nil="true"/>
    <lcf76f155ced4ddcb4097134ff3c332f xmlns="4943938a-6cb4-45d7-a5da-d5b26b2e094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4F46DAF-FA3F-4D56-B58B-13263FA003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943938a-6cb4-45d7-a5da-d5b26b2e094f"/>
    <ds:schemaRef ds:uri="a2981b60-3945-4183-9199-d4f973af3d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DAFD8A9-0902-44CA-9E34-50274BFED5EA}">
  <ds:schemaRefs>
    <ds:schemaRef ds:uri="http://schemas.microsoft.com/sharepoint/v3/contenttype/forms"/>
  </ds:schemaRefs>
</ds:datastoreItem>
</file>

<file path=customXml/itemProps3.xml><?xml version="1.0" encoding="utf-8"?>
<ds:datastoreItem xmlns:ds="http://schemas.openxmlformats.org/officeDocument/2006/customXml" ds:itemID="{A48F0C46-F04F-477B-A36A-6A30BAB889CB}">
  <ds:schemaRefs>
    <ds:schemaRef ds:uri="http://schemas.microsoft.com/office/2006/documentManagement/types"/>
    <ds:schemaRef ds:uri="http://schemas.microsoft.com/office/2006/metadata/properties"/>
    <ds:schemaRef ds:uri="4943938a-6cb4-45d7-a5da-d5b26b2e094f"/>
    <ds:schemaRef ds:uri="http://purl.org/dc/elements/1.1/"/>
    <ds:schemaRef ds:uri="http://schemas.openxmlformats.org/package/2006/metadata/core-properties"/>
    <ds:schemaRef ds:uri="http://purl.org/dc/dcmitype/"/>
    <ds:schemaRef ds:uri="http://purl.org/dc/terms/"/>
    <ds:schemaRef ds:uri="http://schemas.microsoft.com/office/infopath/2007/PartnerControls"/>
    <ds:schemaRef ds:uri="a2981b60-3945-4183-9199-d4f973af3d00"/>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Ion</Template>
  <TotalTime>119</TotalTime>
  <Words>1391</Words>
  <Application>Microsoft Office PowerPoint</Application>
  <PresentationFormat>Custom</PresentationFormat>
  <Paragraphs>127</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Mont</vt:lpstr>
      <vt:lpstr>Arial</vt:lpstr>
      <vt:lpstr>Calibri</vt:lpstr>
      <vt:lpstr>Wingdings 3</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Words First</dc:title>
  <dc:creator>Tracy Hill</dc:creator>
  <cp:lastModifiedBy>Jess Lane</cp:lastModifiedBy>
  <cp:revision>10</cp:revision>
  <dcterms:created xsi:type="dcterms:W3CDTF">2006-08-16T00:00:00Z</dcterms:created>
  <dcterms:modified xsi:type="dcterms:W3CDTF">2026-09-11T06:43:20Z</dcterms:modified>
  <dc:identifier>DAGSUgt6lbg</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0x01010012B47CF275238C4298A01F87FE786DA5</vt:lpwstr>
  </property>
  <property fmtid="{D5CDD505-2E9C-101B-9397-08002B2CF9AE}" pid="3" name="MediaServiceImageTags">
    <vt:lpwstr/>
  </property>
</Properties>
</file>