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1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0"/>
  </p:normalViewPr>
  <p:slideViewPr>
    <p:cSldViewPr snapToGrid="0">
      <p:cViewPr varScale="1">
        <p:scale>
          <a:sx n="30" d="100"/>
          <a:sy n="30" d="100"/>
        </p:scale>
        <p:origin x="42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EFAD4A-AFBD-4747-9C49-83795C9AB6EA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38D8A-C325-924E-981B-674C8CF25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523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38D8A-C325-924E-981B-674C8CF256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90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67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145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40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6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4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36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8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122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9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45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6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03B44-B1D1-114B-A519-A47C23DAC8D1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D2FA5-55F6-EA4D-8C25-E1DFCBFEB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71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DF31C-55B3-F62A-6C40-B4275590F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5092" y="2944680"/>
            <a:ext cx="4045057" cy="484320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Geography at Irlam Primary School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3C093B-3C44-0C74-D649-9F7F9FF7AC68}"/>
              </a:ext>
            </a:extLst>
          </p:cNvPr>
          <p:cNvSpPr txBox="1"/>
          <p:nvPr/>
        </p:nvSpPr>
        <p:spPr>
          <a:xfrm>
            <a:off x="309966" y="245632"/>
            <a:ext cx="316165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Year 1 – the UK </a:t>
            </a:r>
            <a:endParaRPr lang="en-US" sz="1400" dirty="0"/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1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name and identify the four countries 7 capital cities of the United Kingdom and locate them on a map</a:t>
            </a:r>
            <a:endParaRPr lang="en-GB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1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explain what physical and human features are and use basic geographical vocabulary such as beach, ocean, river and human features such as farm, house, town.</a:t>
            </a:r>
            <a:endParaRPr lang="en-GB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D61318-10EA-524F-8268-C9967F7CE42E}"/>
              </a:ext>
            </a:extLst>
          </p:cNvPr>
          <p:cNvSpPr txBox="1"/>
          <p:nvPr/>
        </p:nvSpPr>
        <p:spPr>
          <a:xfrm>
            <a:off x="309967" y="1738349"/>
            <a:ext cx="327014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t"/>
            <a:r>
              <a:rPr lang="en-US" sz="1200" b="1" dirty="0"/>
              <a:t>Weather &amp; Seasons 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US" sz="1200" b="1" dirty="0"/>
              <a:t> </a:t>
            </a:r>
            <a:r>
              <a:rPr lang="en-GB" sz="1100" b="1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 can order the months of the year</a:t>
            </a:r>
            <a:endParaRPr lang="en-GB" sz="11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100" b="1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 can name and order </a:t>
            </a:r>
            <a:r>
              <a:rPr lang="en-GB" sz="11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 seasons</a:t>
            </a:r>
            <a:endParaRPr lang="en-GB" sz="11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0630CF-F665-EDF6-BC29-BEF808E61579}"/>
              </a:ext>
            </a:extLst>
          </p:cNvPr>
          <p:cNvSpPr txBox="1"/>
          <p:nvPr/>
        </p:nvSpPr>
        <p:spPr>
          <a:xfrm>
            <a:off x="309967" y="2403988"/>
            <a:ext cx="327014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Local area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spot the difference between a rural and urban area and understand what a settlement is.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 know the 4 point of a compass </a:t>
            </a:r>
            <a:endParaRPr lang="en-GB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00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9466CD-E523-FD2D-E4B1-E62693A9A1D1}"/>
              </a:ext>
            </a:extLst>
          </p:cNvPr>
          <p:cNvSpPr txBox="1"/>
          <p:nvPr/>
        </p:nvSpPr>
        <p:spPr>
          <a:xfrm>
            <a:off x="309967" y="3231061"/>
            <a:ext cx="196128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Year 2 – Continents &amp; Oceans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I can name the 7 continents and the 5 oceans &amp; locate them on a map/globe </a:t>
            </a:r>
          </a:p>
          <a:p>
            <a:endParaRPr lang="en-US" sz="1200" b="1" dirty="0"/>
          </a:p>
          <a:p>
            <a:r>
              <a:rPr lang="en-US" sz="1200" b="1" dirty="0"/>
              <a:t>Hot &amp; Cold Places </a:t>
            </a:r>
            <a:r>
              <a:rPr lang="en-US" sz="1200" b="1" dirty="0" err="1"/>
              <a:t>inc</a:t>
            </a:r>
            <a:r>
              <a:rPr lang="en-US" sz="1200" b="1" dirty="0"/>
              <a:t> Zambia 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locate the equator and the North and South Poles on a map or globe.</a:t>
            </a:r>
            <a:endParaRPr lang="en-GB" sz="1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fontAlgn="t">
              <a:buFont typeface="Symbol" pitchFamily="2" charset="2"/>
              <a:buChar char=""/>
            </a:pPr>
            <a:r>
              <a:rPr lang="en-GB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identify animals who live in a hot or cold climate and how they adapt to their environment</a:t>
            </a:r>
            <a:endParaRPr lang="en-GB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locate Zambia on a map and locate the village of </a:t>
            </a:r>
            <a:r>
              <a:rPr lang="en-GB" sz="1100" dirty="0" err="1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Mugurameno</a:t>
            </a:r>
            <a:endParaRPr lang="en-GB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endParaRPr 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01AD18-9E1A-373C-D31B-383B4EA60F65}"/>
              </a:ext>
            </a:extLst>
          </p:cNvPr>
          <p:cNvSpPr txBox="1"/>
          <p:nvPr/>
        </p:nvSpPr>
        <p:spPr>
          <a:xfrm>
            <a:off x="3580109" y="245636"/>
            <a:ext cx="534266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Year 3 - </a:t>
            </a:r>
            <a:r>
              <a:rPr lang="en-GB" sz="1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Rio and South-East Brazil</a:t>
            </a:r>
            <a:endParaRPr lang="en-GB" sz="18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locate South America on a map and identify some of its key features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locate South American countries and capitals on a globe, map or atlas</a:t>
            </a:r>
            <a:r>
              <a:rPr lang="en-GB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investigate trade links with South East Brazil and understand the impact of the 2016 Olympic Games</a:t>
            </a:r>
            <a:endParaRPr lang="en-GB" sz="12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en-GB" sz="1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Rainforests</a:t>
            </a:r>
            <a:endParaRPr lang="en-GB" sz="1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describe what a rainforest is and locate the world’s rainforests on a map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recognise the different layers of life in a rainforest and what makes up a rainforest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describe and explain the impact of deforestation of the rainforests </a:t>
            </a:r>
          </a:p>
          <a:p>
            <a:pPr lvl="0" fontAlgn="t"/>
            <a:r>
              <a:rPr lang="en-GB" sz="12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North America </a:t>
            </a:r>
          </a:p>
          <a:p>
            <a:pPr marL="171450" lvl="0" indent="-171450" fontAlgn="t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locate North America on a map, including through using longitude and latitude</a:t>
            </a:r>
            <a:endParaRPr lang="en-GB" sz="1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find the United States of America on a map</a:t>
            </a:r>
            <a:endParaRPr lang="en-GB" sz="1200" b="1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endParaRPr lang="en-GB" sz="12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t"/>
            <a:endParaRPr lang="en-GB" sz="12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t"/>
            <a:endParaRPr lang="en-GB" sz="1200" dirty="0"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latin typeface="+mj-lt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292CB8-2EAE-E79C-316D-6ABC55622F25}"/>
              </a:ext>
            </a:extLst>
          </p:cNvPr>
          <p:cNvSpPr txBox="1"/>
          <p:nvPr/>
        </p:nvSpPr>
        <p:spPr>
          <a:xfrm>
            <a:off x="2271253" y="3311931"/>
            <a:ext cx="5248762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Year 4 – Climate Zones 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identify the climate zones around the world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identify different lines of latitude, including the equator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explain the significance of the Northern and Southern Hemispheres</a:t>
            </a:r>
          </a:p>
          <a:p>
            <a:pPr lvl="0" fontAlgn="t"/>
            <a:r>
              <a:rPr lang="en-GB" sz="1200" b="1" dirty="0">
                <a:solidFill>
                  <a:srgbClr val="333333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Rivers 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explain what a river is and locate the world’s longest rivers on a map</a:t>
            </a:r>
            <a:endParaRPr lang="en-GB" sz="1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identify the stages and features of a river, and the way that land use changes from the source of the mouth</a:t>
            </a:r>
            <a:endParaRPr lang="en-GB" sz="1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can recognise and explain how human activity affects rivers</a:t>
            </a:r>
            <a:r>
              <a:rPr lang="en-GB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and explain how flooding affects communities </a:t>
            </a:r>
            <a:r>
              <a:rPr lang="en-GB" sz="12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(&amp;</a:t>
            </a:r>
            <a:r>
              <a:rPr lang="en-GB" sz="1200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evaluate a range of possible flood prevention measures</a:t>
            </a:r>
            <a:r>
              <a:rPr lang="en-GB" sz="1200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1200" dirty="0">
              <a:solidFill>
                <a:srgbClr val="333333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t"/>
            <a:r>
              <a:rPr lang="en-GB" sz="1200" b="1" dirty="0">
                <a:solidFill>
                  <a:srgbClr val="333333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Fieldwork: Comparative Study: </a:t>
            </a:r>
            <a:r>
              <a:rPr lang="en-GB" sz="1200" b="1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Irlam v Salford Quays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1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take photographs of the local area to help me produce a simple map using scale, detailing human &amp; physical features. </a:t>
            </a:r>
            <a:endParaRPr lang="en-GB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1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describe and understand key aspects of human geography including; types of settlement and land use, economic activity including trade links, and the distribution of natural resource. </a:t>
            </a:r>
            <a:endParaRPr lang="en-GB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t"/>
            <a:r>
              <a:rPr lang="en-GB" sz="1200" b="1" dirty="0">
                <a:solidFill>
                  <a:srgbClr val="333333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12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t"/>
            <a:endParaRPr lang="en-GB" sz="12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7FF31E-72EC-8AAA-454E-68DC6DBD0595}"/>
              </a:ext>
            </a:extLst>
          </p:cNvPr>
          <p:cNvSpPr txBox="1"/>
          <p:nvPr/>
        </p:nvSpPr>
        <p:spPr>
          <a:xfrm>
            <a:off x="7470182" y="3292616"/>
            <a:ext cx="472181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Year 5 – Mountains 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describe what a mountain is and locate the world’s ‘Seven Summits’ on a map and explain the importance of the Himalayas. 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describe how different mountains are formed &amp; name different types of mountains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locate the UK’s highest mountains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en-GB" sz="1200" b="1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Volcanoes and Earthquakes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identify the key features of a volcano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locate where famous earthquakes have occurred and know facts about them</a:t>
            </a:r>
          </a:p>
          <a:p>
            <a:pPr lvl="0" fontAlgn="t"/>
            <a:r>
              <a:rPr lang="en-GB" sz="1200" b="1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European Region – Athens, Greece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find Europe on a map and name some of its main countries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describe contrasting aspects of the landscape of Greece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200" dirty="0">
                <a:solidFill>
                  <a:srgbClr val="333333"/>
                </a:solidFill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explain why the Mediterranean attracts tourists. </a:t>
            </a:r>
            <a:endParaRPr lang="en-GB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B1B05C-0BEC-D291-85A4-ECD3A64E20A0}"/>
              </a:ext>
            </a:extLst>
          </p:cNvPr>
          <p:cNvSpPr txBox="1"/>
          <p:nvPr/>
        </p:nvSpPr>
        <p:spPr>
          <a:xfrm>
            <a:off x="8720381" y="245632"/>
            <a:ext cx="3161653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Year 6 – The UK &amp; Local fieldwork study: Manchester City Centre </a:t>
            </a: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1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know the location and principal features of my local region when seen at a range of scales, from the global to the local area</a:t>
            </a:r>
            <a:endParaRPr lang="en-GB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1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can use fieldwork to collect and critically evaluate data from a range of viewpoints about the local region, how it meets people’s needs, and how it might change; using a range of methods, including sketch maps, plans and graphs, and digital technologies.</a:t>
            </a:r>
            <a:endParaRPr lang="en-GB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fontAlgn="t">
              <a:buFont typeface="Symbol" pitchFamily="2" charset="2"/>
              <a:buChar char=""/>
            </a:pPr>
            <a:r>
              <a:rPr lang="en-GB" sz="1100" dirty="0">
                <a:solidFill>
                  <a:srgbClr val="333333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can use the eight points of a compass, four and six-figure grid references, symbols and key (including the use of Ordnance Survey maps) in order to present arguments about environmental change in Manchester</a:t>
            </a:r>
            <a:r>
              <a:rPr lang="en-GB" sz="1100" dirty="0">
                <a:effectLst/>
              </a:rPr>
              <a:t> </a:t>
            </a:r>
            <a:r>
              <a:rPr lang="en-US" sz="1100" b="1" dirty="0"/>
              <a:t> </a:t>
            </a:r>
          </a:p>
          <a:p>
            <a:endParaRPr lang="en-US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1BC815-D686-9A85-7458-0A944952198C}"/>
              </a:ext>
            </a:extLst>
          </p:cNvPr>
          <p:cNvSpPr txBox="1"/>
          <p:nvPr/>
        </p:nvSpPr>
        <p:spPr>
          <a:xfrm>
            <a:off x="13081303" y="9546616"/>
            <a:ext cx="886799" cy="41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BAA7F83-8BBC-AE65-42FA-7D23E3A63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097" y="6238568"/>
            <a:ext cx="1063393" cy="62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612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F0D27B661B6744BA7D4E58438F07B0" ma:contentTypeVersion="11" ma:contentTypeDescription="Create a new document." ma:contentTypeScope="" ma:versionID="06daeaee073aa1e2c540edc4531ee880">
  <xsd:schema xmlns:xsd="http://www.w3.org/2001/XMLSchema" xmlns:xs="http://www.w3.org/2001/XMLSchema" xmlns:p="http://schemas.microsoft.com/office/2006/metadata/properties" xmlns:ns2="a31ea216-368e-4073-aaa1-bd7b244d09da" xmlns:ns3="5f8d71a2-3740-4ad3-9012-f2f60a4449ee" targetNamespace="http://schemas.microsoft.com/office/2006/metadata/properties" ma:root="true" ma:fieldsID="4ef1e0070d4a452bce8cb6ed0337490b" ns2:_="" ns3:_="">
    <xsd:import namespace="a31ea216-368e-4073-aaa1-bd7b244d09da"/>
    <xsd:import namespace="5f8d71a2-3740-4ad3-9012-f2f60a4449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ea216-368e-4073-aaa1-bd7b244d09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42ef142-41a0-403c-90ee-4c9a2765da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8d71a2-3740-4ad3-9012-f2f60a4449e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4f4b8db-d188-451b-b5a3-f5d8e85eb1b5}" ma:internalName="TaxCatchAll" ma:showField="CatchAllData" ma:web="5f8d71a2-3740-4ad3-9012-f2f60a4449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8d71a2-3740-4ad3-9012-f2f60a4449ee" xsi:nil="true"/>
    <lcf76f155ced4ddcb4097134ff3c332f xmlns="a31ea216-368e-4073-aaa1-bd7b244d09d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67C3E40-BA87-405E-BA7B-7B9E086FC0DC}"/>
</file>

<file path=customXml/itemProps2.xml><?xml version="1.0" encoding="utf-8"?>
<ds:datastoreItem xmlns:ds="http://schemas.openxmlformats.org/officeDocument/2006/customXml" ds:itemID="{E0127AF0-31FB-4B5D-844C-A3F3E4AD1E78}"/>
</file>

<file path=customXml/itemProps3.xml><?xml version="1.0" encoding="utf-8"?>
<ds:datastoreItem xmlns:ds="http://schemas.openxmlformats.org/officeDocument/2006/customXml" ds:itemID="{134FD1AA-72D2-407E-99AC-4BCCE9B55315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4273</TotalTime>
  <Words>732</Words>
  <Application>Microsoft Office PowerPoint</Application>
  <PresentationFormat>Widescreen</PresentationFormat>
  <Paragraphs>63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</vt:lpstr>
      <vt:lpstr>Calibri</vt:lpstr>
      <vt:lpstr>Calibri Light</vt:lpstr>
      <vt:lpstr>Helvetica</vt:lpstr>
      <vt:lpstr>Symbol</vt:lpstr>
      <vt:lpstr>Times New Roman</vt:lpstr>
      <vt:lpstr>Office Theme</vt:lpstr>
      <vt:lpstr>Geography at Irlam Primary School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at Irlam Primary School</dc:title>
  <dc:creator>caroline parsonage</dc:creator>
  <cp:lastModifiedBy>Parsonage, Caroline</cp:lastModifiedBy>
  <cp:revision>7</cp:revision>
  <cp:lastPrinted>2024-04-09T16:00:55Z</cp:lastPrinted>
  <dcterms:created xsi:type="dcterms:W3CDTF">2024-03-09T18:15:21Z</dcterms:created>
  <dcterms:modified xsi:type="dcterms:W3CDTF">2025-11-03T13:54:15Z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0x010100F0F0D27B661B6744BA7D4E58438F07B0</vt:lpwstr>
  </property>
</Properties>
</file>