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40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2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18288000" cy="10287000"/>
  <p:notesSz cx="6858000" cy="9144000"/>
  <p:embeddedFontLst>
    <p:embeddedFont>
      <p:font typeface="Poppins" panose="00000500000000000000" pitchFamily="2" charset="0"/>
      <p:regular r:id="rId65"/>
      <p:bold r:id="rId66"/>
      <p:italic r:id="rId67"/>
      <p:boldItalic r:id="rId68"/>
    </p:embeddedFont>
    <p:embeddedFont>
      <p:font typeface="Poppins Bold" panose="00000800000000000000" pitchFamily="2" charset="0"/>
      <p:regular r:id="rId69"/>
      <p:bold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BE2335-9A1C-67DC-E52E-318AD3CD43F4}" v="7" dt="2026-07-22T11:29:26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tableStyles" Target="tableStyles.xml"/><Relationship Id="rId79" Type="http://schemas.openxmlformats.org/officeDocument/2006/relationships/customXml" Target="../customXml/item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5.fntdata"/><Relationship Id="rId77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theme" Target="theme/theme1.xml"/><Relationship Id="rId78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43.sv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sv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svg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4" Type="http://schemas.openxmlformats.org/officeDocument/2006/relationships/image" Target="../media/image5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svg"/><Relationship Id="rId4" Type="http://schemas.openxmlformats.org/officeDocument/2006/relationships/image" Target="../media/image6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sv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5" Type="http://schemas.openxmlformats.org/officeDocument/2006/relationships/image" Target="../media/image66.svg"/><Relationship Id="rId4" Type="http://schemas.openxmlformats.org/officeDocument/2006/relationships/image" Target="../media/image6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54.sv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5" Type="http://schemas.openxmlformats.org/officeDocument/2006/relationships/image" Target="../media/image50.svg"/><Relationship Id="rId4" Type="http://schemas.openxmlformats.org/officeDocument/2006/relationships/image" Target="../media/image7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svg"/><Relationship Id="rId4" Type="http://schemas.openxmlformats.org/officeDocument/2006/relationships/image" Target="../media/image8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png"/><Relationship Id="rId4" Type="http://schemas.openxmlformats.org/officeDocument/2006/relationships/image" Target="../media/image8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sv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svg"/><Relationship Id="rId5" Type="http://schemas.openxmlformats.org/officeDocument/2006/relationships/image" Target="../media/image105.svg"/><Relationship Id="rId4" Type="http://schemas.openxmlformats.org/officeDocument/2006/relationships/image" Target="../media/image10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sv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.svg"/><Relationship Id="rId4" Type="http://schemas.openxmlformats.org/officeDocument/2006/relationships/image" Target="../media/image11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sv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svg"/><Relationship Id="rId5" Type="http://schemas.openxmlformats.org/officeDocument/2006/relationships/image" Target="../media/image122.svg"/><Relationship Id="rId4" Type="http://schemas.openxmlformats.org/officeDocument/2006/relationships/image" Target="../media/image12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7" Type="http://schemas.openxmlformats.org/officeDocument/2006/relationships/image" Target="../media/image129.sv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svg"/><Relationship Id="rId5" Type="http://schemas.openxmlformats.org/officeDocument/2006/relationships/image" Target="../media/image127.svg"/><Relationship Id="rId4" Type="http://schemas.openxmlformats.org/officeDocument/2006/relationships/image" Target="../media/image12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sv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svg"/><Relationship Id="rId4" Type="http://schemas.openxmlformats.org/officeDocument/2006/relationships/image" Target="../media/image13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0.svg"/><Relationship Id="rId4" Type="http://schemas.openxmlformats.org/officeDocument/2006/relationships/image" Target="../media/image139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43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sv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8.svg"/><Relationship Id="rId4" Type="http://schemas.openxmlformats.org/officeDocument/2006/relationships/image" Target="../media/image147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2.svg"/><Relationship Id="rId4" Type="http://schemas.openxmlformats.org/officeDocument/2006/relationships/image" Target="../media/image151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sv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svg"/><Relationship Id="rId5" Type="http://schemas.openxmlformats.org/officeDocument/2006/relationships/image" Target="../media/image156.svg"/><Relationship Id="rId4" Type="http://schemas.openxmlformats.org/officeDocument/2006/relationships/image" Target="../media/image155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svg"/><Relationship Id="rId3" Type="http://schemas.openxmlformats.org/officeDocument/2006/relationships/image" Target="../media/image159.jpeg"/><Relationship Id="rId7" Type="http://schemas.openxmlformats.org/officeDocument/2006/relationships/image" Target="../media/image163.sv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.svg"/><Relationship Id="rId5" Type="http://schemas.openxmlformats.org/officeDocument/2006/relationships/image" Target="../media/image161.svg"/><Relationship Id="rId4" Type="http://schemas.openxmlformats.org/officeDocument/2006/relationships/image" Target="../media/image160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sv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7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sv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sv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svg"/><Relationship Id="rId5" Type="http://schemas.openxmlformats.org/officeDocument/2006/relationships/image" Target="../media/image175.svg"/><Relationship Id="rId4" Type="http://schemas.openxmlformats.org/officeDocument/2006/relationships/image" Target="../media/image174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sv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8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sv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1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sv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4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sv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svg"/><Relationship Id="rId5" Type="http://schemas.openxmlformats.org/officeDocument/2006/relationships/image" Target="../media/image88.svg"/><Relationship Id="rId4" Type="http://schemas.openxmlformats.org/officeDocument/2006/relationships/image" Target="../media/image187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sv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2.svg"/><Relationship Id="rId4" Type="http://schemas.openxmlformats.org/officeDocument/2006/relationships/image" Target="../media/image191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sv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svg"/><Relationship Id="rId5" Type="http://schemas.openxmlformats.org/officeDocument/2006/relationships/image" Target="../media/image196.svg"/><Relationship Id="rId4" Type="http://schemas.openxmlformats.org/officeDocument/2006/relationships/image" Target="../media/image195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7" Type="http://schemas.openxmlformats.org/officeDocument/2006/relationships/image" Target="../media/image205.pn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svg"/><Relationship Id="rId5" Type="http://schemas.openxmlformats.org/officeDocument/2006/relationships/image" Target="../media/image203.svg"/><Relationship Id="rId4" Type="http://schemas.openxmlformats.org/officeDocument/2006/relationships/image" Target="../media/image20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svg"/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9.jpeg"/><Relationship Id="rId4" Type="http://schemas.openxmlformats.org/officeDocument/2006/relationships/image" Target="../media/image208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sv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2.svg"/><Relationship Id="rId4" Type="http://schemas.openxmlformats.org/officeDocument/2006/relationships/image" Target="../media/image211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sv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5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sv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7" Type="http://schemas.openxmlformats.org/officeDocument/2006/relationships/image" Target="../media/image223.sv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2.svg"/><Relationship Id="rId5" Type="http://schemas.openxmlformats.org/officeDocument/2006/relationships/image" Target="../media/image221.jpeg"/><Relationship Id="rId4" Type="http://schemas.openxmlformats.org/officeDocument/2006/relationships/image" Target="../media/image22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sv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7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svg"/><Relationship Id="rId2" Type="http://schemas.openxmlformats.org/officeDocument/2006/relationships/image" Target="../media/image22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sv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9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svg"/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7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svg"/><Relationship Id="rId7" Type="http://schemas.openxmlformats.org/officeDocument/2006/relationships/image" Target="../media/image70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5.svg"/><Relationship Id="rId5" Type="http://schemas.openxmlformats.org/officeDocument/2006/relationships/image" Target="../media/image203.svg"/><Relationship Id="rId4" Type="http://schemas.openxmlformats.org/officeDocument/2006/relationships/image" Target="../media/image234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sv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129571"/>
            <a:ext cx="7634797" cy="4027857"/>
            <a:chOff x="0" y="0"/>
            <a:chExt cx="10179730" cy="537047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12" r="112"/>
            <a:stretch>
              <a:fillRect/>
            </a:stretch>
          </p:blipFill>
          <p:spPr>
            <a:xfrm>
              <a:off x="0" y="0"/>
              <a:ext cx="10179730" cy="5370476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9853487" y="4029075"/>
            <a:ext cx="7405813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69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Welcome to our</a:t>
            </a:r>
          </a:p>
          <a:p>
            <a:pPr marL="0" lvl="0" indent="0" algn="ctr">
              <a:lnSpc>
                <a:spcPts val="8399"/>
              </a:lnSpc>
              <a:spcBef>
                <a:spcPct val="0"/>
              </a:spcBef>
            </a:pPr>
            <a:r>
              <a:rPr lang="en-US" sz="69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Open Day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30464" y="8356600"/>
            <a:ext cx="10027072" cy="852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EYFS Starters – September </a:t>
            </a:r>
            <a:r>
              <a:rPr lang="en-US" sz="5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2027</a:t>
            </a:r>
            <a:endParaRPr lang="en-US" sz="50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56254" y="123737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5"/>
                </a:lnTo>
                <a:lnTo>
                  <a:pt x="0" y="7502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2516" y="8101296"/>
            <a:ext cx="2610525" cy="1902420"/>
          </a:xfrm>
          <a:custGeom>
            <a:avLst/>
            <a:gdLst/>
            <a:ahLst/>
            <a:cxnLst/>
            <a:rect l="l" t="t" r="r" b="b"/>
            <a:pathLst>
              <a:path w="2610525" h="1902420">
                <a:moveTo>
                  <a:pt x="0" y="0"/>
                </a:moveTo>
                <a:lnTo>
                  <a:pt x="2610525" y="0"/>
                </a:lnTo>
                <a:lnTo>
                  <a:pt x="2610525" y="1902420"/>
                </a:lnTo>
                <a:lnTo>
                  <a:pt x="0" y="19024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315425" y="129659"/>
            <a:ext cx="1887749" cy="1798081"/>
          </a:xfrm>
          <a:custGeom>
            <a:avLst/>
            <a:gdLst/>
            <a:ahLst/>
            <a:cxnLst/>
            <a:rect l="l" t="t" r="r" b="b"/>
            <a:pathLst>
              <a:path w="1887749" h="1798081">
                <a:moveTo>
                  <a:pt x="0" y="0"/>
                </a:moveTo>
                <a:lnTo>
                  <a:pt x="1887750" y="0"/>
                </a:lnTo>
                <a:lnTo>
                  <a:pt x="1887750" y="1798082"/>
                </a:lnTo>
                <a:lnTo>
                  <a:pt x="0" y="17980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307924" y="8790052"/>
            <a:ext cx="4733433" cy="1496948"/>
          </a:xfrm>
          <a:custGeom>
            <a:avLst/>
            <a:gdLst/>
            <a:ahLst/>
            <a:cxnLst/>
            <a:rect l="l" t="t" r="r" b="b"/>
            <a:pathLst>
              <a:path w="4733433" h="1496948">
                <a:moveTo>
                  <a:pt x="0" y="0"/>
                </a:moveTo>
                <a:lnTo>
                  <a:pt x="4733433" y="0"/>
                </a:lnTo>
                <a:lnTo>
                  <a:pt x="4733433" y="1496948"/>
                </a:lnTo>
                <a:lnTo>
                  <a:pt x="0" y="14969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2611760" cy="1149175"/>
          </a:xfrm>
          <a:custGeom>
            <a:avLst/>
            <a:gdLst/>
            <a:ahLst/>
            <a:cxnLst/>
            <a:rect l="l" t="t" r="r" b="b"/>
            <a:pathLst>
              <a:path w="2611760" h="1149175">
                <a:moveTo>
                  <a:pt x="0" y="0"/>
                </a:moveTo>
                <a:lnTo>
                  <a:pt x="2611760" y="0"/>
                </a:lnTo>
                <a:lnTo>
                  <a:pt x="2611760" y="1149175"/>
                </a:lnTo>
                <a:lnTo>
                  <a:pt x="0" y="1149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591524" y="8790052"/>
            <a:ext cx="2220398" cy="1434007"/>
          </a:xfrm>
          <a:custGeom>
            <a:avLst/>
            <a:gdLst/>
            <a:ahLst/>
            <a:cxnLst/>
            <a:rect l="l" t="t" r="r" b="b"/>
            <a:pathLst>
              <a:path w="2220398" h="1434007">
                <a:moveTo>
                  <a:pt x="0" y="0"/>
                </a:moveTo>
                <a:lnTo>
                  <a:pt x="2220398" y="0"/>
                </a:lnTo>
                <a:lnTo>
                  <a:pt x="2220398" y="1434007"/>
                </a:lnTo>
                <a:lnTo>
                  <a:pt x="0" y="14340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003837" y="0"/>
            <a:ext cx="3899014" cy="979627"/>
          </a:xfrm>
          <a:custGeom>
            <a:avLst/>
            <a:gdLst/>
            <a:ahLst/>
            <a:cxnLst/>
            <a:rect l="l" t="t" r="r" b="b"/>
            <a:pathLst>
              <a:path w="3899014" h="979627">
                <a:moveTo>
                  <a:pt x="0" y="0"/>
                </a:moveTo>
                <a:lnTo>
                  <a:pt x="3899014" y="0"/>
                </a:lnTo>
                <a:lnTo>
                  <a:pt x="3899014" y="979627"/>
                </a:lnTo>
                <a:lnTo>
                  <a:pt x="0" y="979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914770" y="157274"/>
            <a:ext cx="4191130" cy="991901"/>
          </a:xfrm>
          <a:custGeom>
            <a:avLst/>
            <a:gdLst/>
            <a:ahLst/>
            <a:cxnLst/>
            <a:rect l="l" t="t" r="r" b="b"/>
            <a:pathLst>
              <a:path w="4191130" h="991901">
                <a:moveTo>
                  <a:pt x="0" y="0"/>
                </a:moveTo>
                <a:lnTo>
                  <a:pt x="4191130" y="0"/>
                </a:lnTo>
                <a:lnTo>
                  <a:pt x="4191130" y="991901"/>
                </a:lnTo>
                <a:lnTo>
                  <a:pt x="0" y="9919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404641" y="3086100"/>
            <a:ext cx="2008537" cy="2057400"/>
          </a:xfrm>
          <a:custGeom>
            <a:avLst/>
            <a:gdLst/>
            <a:ahLst/>
            <a:cxnLst/>
            <a:rect l="l" t="t" r="r" b="b"/>
            <a:pathLst>
              <a:path w="2008537" h="2057400">
                <a:moveTo>
                  <a:pt x="0" y="0"/>
                </a:moveTo>
                <a:lnTo>
                  <a:pt x="2008537" y="0"/>
                </a:lnTo>
                <a:lnTo>
                  <a:pt x="200853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611760" y="1448589"/>
            <a:ext cx="2574219" cy="1792300"/>
          </a:xfrm>
          <a:custGeom>
            <a:avLst/>
            <a:gdLst/>
            <a:ahLst/>
            <a:cxnLst/>
            <a:rect l="l" t="t" r="r" b="b"/>
            <a:pathLst>
              <a:path w="2574219" h="1792300">
                <a:moveTo>
                  <a:pt x="0" y="0"/>
                </a:moveTo>
                <a:lnTo>
                  <a:pt x="2574220" y="0"/>
                </a:lnTo>
                <a:lnTo>
                  <a:pt x="2574220" y="1792300"/>
                </a:lnTo>
                <a:lnTo>
                  <a:pt x="0" y="1792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584689" y="9183733"/>
            <a:ext cx="2950468" cy="646644"/>
          </a:xfrm>
          <a:custGeom>
            <a:avLst/>
            <a:gdLst/>
            <a:ahLst/>
            <a:cxnLst/>
            <a:rect l="l" t="t" r="r" b="b"/>
            <a:pathLst>
              <a:path w="2950468" h="646644">
                <a:moveTo>
                  <a:pt x="0" y="0"/>
                </a:moveTo>
                <a:lnTo>
                  <a:pt x="2950468" y="0"/>
                </a:lnTo>
                <a:lnTo>
                  <a:pt x="2950468" y="646644"/>
                </a:lnTo>
                <a:lnTo>
                  <a:pt x="0" y="646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144000" y="35745"/>
            <a:ext cx="1796465" cy="992955"/>
          </a:xfrm>
          <a:custGeom>
            <a:avLst/>
            <a:gdLst/>
            <a:ahLst/>
            <a:cxnLst/>
            <a:rect l="l" t="t" r="r" b="b"/>
            <a:pathLst>
              <a:path w="1796465" h="992955">
                <a:moveTo>
                  <a:pt x="0" y="0"/>
                </a:moveTo>
                <a:lnTo>
                  <a:pt x="1796465" y="0"/>
                </a:lnTo>
                <a:lnTo>
                  <a:pt x="1796465" y="992955"/>
                </a:lnTo>
                <a:lnTo>
                  <a:pt x="0" y="9929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63540" y="7046118"/>
            <a:ext cx="2468264" cy="2212182"/>
          </a:xfrm>
          <a:custGeom>
            <a:avLst/>
            <a:gdLst/>
            <a:ahLst/>
            <a:cxnLst/>
            <a:rect l="l" t="t" r="r" b="b"/>
            <a:pathLst>
              <a:path w="2468264" h="2212182">
                <a:moveTo>
                  <a:pt x="0" y="0"/>
                </a:moveTo>
                <a:lnTo>
                  <a:pt x="2468264" y="0"/>
                </a:lnTo>
                <a:lnTo>
                  <a:pt x="2468264" y="2212182"/>
                </a:lnTo>
                <a:lnTo>
                  <a:pt x="0" y="22121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08460" y="314592"/>
            <a:ext cx="3934017" cy="2237472"/>
          </a:xfrm>
          <a:custGeom>
            <a:avLst/>
            <a:gdLst/>
            <a:ahLst/>
            <a:cxnLst/>
            <a:rect l="l" t="t" r="r" b="b"/>
            <a:pathLst>
              <a:path w="3934017" h="2237472">
                <a:moveTo>
                  <a:pt x="0" y="0"/>
                </a:moveTo>
                <a:lnTo>
                  <a:pt x="3934017" y="0"/>
                </a:lnTo>
                <a:lnTo>
                  <a:pt x="3934017" y="2237472"/>
                </a:lnTo>
                <a:lnTo>
                  <a:pt x="0" y="22374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90882" y="6679076"/>
            <a:ext cx="4436028" cy="3388016"/>
          </a:xfrm>
          <a:custGeom>
            <a:avLst/>
            <a:gdLst/>
            <a:ahLst/>
            <a:cxnLst/>
            <a:rect l="l" t="t" r="r" b="b"/>
            <a:pathLst>
              <a:path w="4436028" h="3388016">
                <a:moveTo>
                  <a:pt x="0" y="0"/>
                </a:moveTo>
                <a:lnTo>
                  <a:pt x="4436028" y="0"/>
                </a:lnTo>
                <a:lnTo>
                  <a:pt x="4436028" y="3388017"/>
                </a:lnTo>
                <a:lnTo>
                  <a:pt x="0" y="33880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10596" y="491173"/>
            <a:ext cx="2716040" cy="2057400"/>
          </a:xfrm>
          <a:custGeom>
            <a:avLst/>
            <a:gdLst/>
            <a:ahLst/>
            <a:cxnLst/>
            <a:rect l="l" t="t" r="r" b="b"/>
            <a:pathLst>
              <a:path w="2716040" h="2057400">
                <a:moveTo>
                  <a:pt x="0" y="0"/>
                </a:moveTo>
                <a:lnTo>
                  <a:pt x="2716040" y="0"/>
                </a:lnTo>
                <a:lnTo>
                  <a:pt x="27160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44344" y="1288019"/>
            <a:ext cx="6765131" cy="5073848"/>
          </a:xfrm>
          <a:custGeom>
            <a:avLst/>
            <a:gdLst/>
            <a:ahLst/>
            <a:cxnLst/>
            <a:rect l="l" t="t" r="r" b="b"/>
            <a:pathLst>
              <a:path w="6765131" h="5073848">
                <a:moveTo>
                  <a:pt x="0" y="0"/>
                </a:moveTo>
                <a:lnTo>
                  <a:pt x="6765131" y="0"/>
                </a:lnTo>
                <a:lnTo>
                  <a:pt x="6765131" y="5073848"/>
                </a:lnTo>
                <a:lnTo>
                  <a:pt x="0" y="50738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4211" y="1028700"/>
            <a:ext cx="6172200" cy="8229600"/>
          </a:xfrm>
          <a:custGeom>
            <a:avLst/>
            <a:gdLst/>
            <a:ahLst/>
            <a:cxnLst/>
            <a:rect l="l" t="t" r="r" b="b"/>
            <a:pathLst>
              <a:path w="6172200" h="8229600">
                <a:moveTo>
                  <a:pt x="0" y="0"/>
                </a:moveTo>
                <a:lnTo>
                  <a:pt x="6172200" y="0"/>
                </a:lnTo>
                <a:lnTo>
                  <a:pt x="61722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433544" y="2314575"/>
            <a:ext cx="8825756" cy="6619317"/>
          </a:xfrm>
          <a:custGeom>
            <a:avLst/>
            <a:gdLst/>
            <a:ahLst/>
            <a:cxnLst/>
            <a:rect l="l" t="t" r="r" b="b"/>
            <a:pathLst>
              <a:path w="8825756" h="6619317">
                <a:moveTo>
                  <a:pt x="0" y="0"/>
                </a:moveTo>
                <a:lnTo>
                  <a:pt x="8825756" y="0"/>
                </a:lnTo>
                <a:lnTo>
                  <a:pt x="8825756" y="6619317"/>
                </a:lnTo>
                <a:lnTo>
                  <a:pt x="0" y="66193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364318">
            <a:off x="14785857" y="8103590"/>
            <a:ext cx="3370137" cy="1360693"/>
          </a:xfrm>
          <a:custGeom>
            <a:avLst/>
            <a:gdLst/>
            <a:ahLst/>
            <a:cxnLst/>
            <a:rect l="l" t="t" r="r" b="b"/>
            <a:pathLst>
              <a:path w="3370137" h="1360693">
                <a:moveTo>
                  <a:pt x="0" y="0"/>
                </a:moveTo>
                <a:lnTo>
                  <a:pt x="3370138" y="0"/>
                </a:lnTo>
                <a:lnTo>
                  <a:pt x="3370138" y="1360693"/>
                </a:lnTo>
                <a:lnTo>
                  <a:pt x="0" y="13606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432712" y="257175"/>
            <a:ext cx="2716040" cy="2057400"/>
          </a:xfrm>
          <a:custGeom>
            <a:avLst/>
            <a:gdLst/>
            <a:ahLst/>
            <a:cxnLst/>
            <a:rect l="l" t="t" r="r" b="b"/>
            <a:pathLst>
              <a:path w="2716040" h="2057400">
                <a:moveTo>
                  <a:pt x="0" y="0"/>
                </a:moveTo>
                <a:lnTo>
                  <a:pt x="2716039" y="0"/>
                </a:lnTo>
                <a:lnTo>
                  <a:pt x="2716039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55244"/>
            <a:ext cx="2332899" cy="2695576"/>
          </a:xfrm>
          <a:custGeom>
            <a:avLst/>
            <a:gdLst/>
            <a:ahLst/>
            <a:cxnLst/>
            <a:rect l="l" t="t" r="r" b="b"/>
            <a:pathLst>
              <a:path w="2332899" h="2695576">
                <a:moveTo>
                  <a:pt x="0" y="0"/>
                </a:moveTo>
                <a:lnTo>
                  <a:pt x="2332899" y="0"/>
                </a:lnTo>
                <a:lnTo>
                  <a:pt x="2332899" y="2695576"/>
                </a:lnTo>
                <a:lnTo>
                  <a:pt x="0" y="2695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12336" y="7703757"/>
            <a:ext cx="3875664" cy="2381771"/>
          </a:xfrm>
          <a:custGeom>
            <a:avLst/>
            <a:gdLst/>
            <a:ahLst/>
            <a:cxnLst/>
            <a:rect l="l" t="t" r="r" b="b"/>
            <a:pathLst>
              <a:path w="3875664" h="2381771">
                <a:moveTo>
                  <a:pt x="0" y="0"/>
                </a:moveTo>
                <a:lnTo>
                  <a:pt x="3875664" y="0"/>
                </a:lnTo>
                <a:lnTo>
                  <a:pt x="3875664" y="2381771"/>
                </a:lnTo>
                <a:lnTo>
                  <a:pt x="0" y="23817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44557" y="7105278"/>
            <a:ext cx="3372278" cy="2980250"/>
          </a:xfrm>
          <a:custGeom>
            <a:avLst/>
            <a:gdLst/>
            <a:ahLst/>
            <a:cxnLst/>
            <a:rect l="l" t="t" r="r" b="b"/>
            <a:pathLst>
              <a:path w="3372278" h="2980250">
                <a:moveTo>
                  <a:pt x="0" y="0"/>
                </a:moveTo>
                <a:lnTo>
                  <a:pt x="3372278" y="0"/>
                </a:lnTo>
                <a:lnTo>
                  <a:pt x="3372278" y="2980250"/>
                </a:lnTo>
                <a:lnTo>
                  <a:pt x="0" y="2980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748279" y="355244"/>
            <a:ext cx="3203779" cy="2764594"/>
          </a:xfrm>
          <a:custGeom>
            <a:avLst/>
            <a:gdLst/>
            <a:ahLst/>
            <a:cxnLst/>
            <a:rect l="l" t="t" r="r" b="b"/>
            <a:pathLst>
              <a:path w="3203779" h="2764594">
                <a:moveTo>
                  <a:pt x="0" y="0"/>
                </a:moveTo>
                <a:lnTo>
                  <a:pt x="3203779" y="0"/>
                </a:lnTo>
                <a:lnTo>
                  <a:pt x="3203779" y="2764594"/>
                </a:lnTo>
                <a:lnTo>
                  <a:pt x="0" y="27645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6152" y="1028700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644465" y="1028700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701280" y="1028700"/>
            <a:ext cx="2491279" cy="2551886"/>
          </a:xfrm>
          <a:custGeom>
            <a:avLst/>
            <a:gdLst/>
            <a:ahLst/>
            <a:cxnLst/>
            <a:rect l="l" t="t" r="r" b="b"/>
            <a:pathLst>
              <a:path w="2491279" h="2551886">
                <a:moveTo>
                  <a:pt x="0" y="0"/>
                </a:moveTo>
                <a:lnTo>
                  <a:pt x="2491279" y="0"/>
                </a:lnTo>
                <a:lnTo>
                  <a:pt x="2491279" y="2551886"/>
                </a:lnTo>
                <a:lnTo>
                  <a:pt x="0" y="2551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38380" y="7511891"/>
            <a:ext cx="2455544" cy="2455544"/>
          </a:xfrm>
          <a:custGeom>
            <a:avLst/>
            <a:gdLst/>
            <a:ahLst/>
            <a:cxnLst/>
            <a:rect l="l" t="t" r="r" b="b"/>
            <a:pathLst>
              <a:path w="2455544" h="2455544">
                <a:moveTo>
                  <a:pt x="0" y="0"/>
                </a:moveTo>
                <a:lnTo>
                  <a:pt x="2455544" y="0"/>
                </a:lnTo>
                <a:lnTo>
                  <a:pt x="2455544" y="2455543"/>
                </a:lnTo>
                <a:lnTo>
                  <a:pt x="0" y="24555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843475" y="8169353"/>
            <a:ext cx="3168425" cy="1798081"/>
          </a:xfrm>
          <a:custGeom>
            <a:avLst/>
            <a:gdLst/>
            <a:ahLst/>
            <a:cxnLst/>
            <a:rect l="l" t="t" r="r" b="b"/>
            <a:pathLst>
              <a:path w="3168425" h="1798081">
                <a:moveTo>
                  <a:pt x="0" y="0"/>
                </a:moveTo>
                <a:lnTo>
                  <a:pt x="3168425" y="0"/>
                </a:lnTo>
                <a:lnTo>
                  <a:pt x="3168425" y="1798081"/>
                </a:lnTo>
                <a:lnTo>
                  <a:pt x="0" y="17980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8383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73847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756584" y="6760750"/>
            <a:ext cx="3212283" cy="2497550"/>
          </a:xfrm>
          <a:custGeom>
            <a:avLst/>
            <a:gdLst/>
            <a:ahLst/>
            <a:cxnLst/>
            <a:rect l="l" t="t" r="r" b="b"/>
            <a:pathLst>
              <a:path w="3212283" h="2497550">
                <a:moveTo>
                  <a:pt x="0" y="0"/>
                </a:moveTo>
                <a:lnTo>
                  <a:pt x="3212284" y="0"/>
                </a:lnTo>
                <a:lnTo>
                  <a:pt x="3212284" y="2497550"/>
                </a:lnTo>
                <a:lnTo>
                  <a:pt x="0" y="2497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367689" y="2168591"/>
            <a:ext cx="2505143" cy="917509"/>
          </a:xfrm>
          <a:custGeom>
            <a:avLst/>
            <a:gdLst/>
            <a:ahLst/>
            <a:cxnLst/>
            <a:rect l="l" t="t" r="r" b="b"/>
            <a:pathLst>
              <a:path w="2505143" h="917509">
                <a:moveTo>
                  <a:pt x="0" y="0"/>
                </a:moveTo>
                <a:lnTo>
                  <a:pt x="2505143" y="0"/>
                </a:lnTo>
                <a:lnTo>
                  <a:pt x="2505143" y="917509"/>
                </a:lnTo>
                <a:lnTo>
                  <a:pt x="0" y="917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480205" y="1288019"/>
            <a:ext cx="3765042" cy="4114800"/>
          </a:xfrm>
          <a:custGeom>
            <a:avLst/>
            <a:gdLst/>
            <a:ahLst/>
            <a:cxnLst/>
            <a:rect l="l" t="t" r="r" b="b"/>
            <a:pathLst>
              <a:path w="3765042" h="4114800">
                <a:moveTo>
                  <a:pt x="0" y="0"/>
                </a:moveTo>
                <a:lnTo>
                  <a:pt x="3765042" y="0"/>
                </a:lnTo>
                <a:lnTo>
                  <a:pt x="37650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38274" y="1028700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55788" y="7128198"/>
            <a:ext cx="2899498" cy="2989173"/>
          </a:xfrm>
          <a:custGeom>
            <a:avLst/>
            <a:gdLst/>
            <a:ahLst/>
            <a:cxnLst/>
            <a:rect l="l" t="t" r="r" b="b"/>
            <a:pathLst>
              <a:path w="2899498" h="2989173">
                <a:moveTo>
                  <a:pt x="0" y="0"/>
                </a:moveTo>
                <a:lnTo>
                  <a:pt x="2899498" y="0"/>
                </a:lnTo>
                <a:lnTo>
                  <a:pt x="2899498" y="2989173"/>
                </a:lnTo>
                <a:lnTo>
                  <a:pt x="0" y="29891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973285" y="3814023"/>
            <a:ext cx="3694229" cy="4925639"/>
          </a:xfrm>
          <a:custGeom>
            <a:avLst/>
            <a:gdLst/>
            <a:ahLst/>
            <a:cxnLst/>
            <a:rect l="l" t="t" r="r" b="b"/>
            <a:pathLst>
              <a:path w="3694229" h="4925639">
                <a:moveTo>
                  <a:pt x="0" y="0"/>
                </a:moveTo>
                <a:lnTo>
                  <a:pt x="3694230" y="0"/>
                </a:lnTo>
                <a:lnTo>
                  <a:pt x="3694230" y="4925640"/>
                </a:lnTo>
                <a:lnTo>
                  <a:pt x="0" y="4925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730497" y="1028700"/>
            <a:ext cx="2228115" cy="2228115"/>
          </a:xfrm>
          <a:custGeom>
            <a:avLst/>
            <a:gdLst/>
            <a:ahLst/>
            <a:cxnLst/>
            <a:rect l="l" t="t" r="r" b="b"/>
            <a:pathLst>
              <a:path w="2228115" h="2228115">
                <a:moveTo>
                  <a:pt x="0" y="0"/>
                </a:moveTo>
                <a:lnTo>
                  <a:pt x="2228115" y="0"/>
                </a:lnTo>
                <a:lnTo>
                  <a:pt x="2228115" y="2228115"/>
                </a:lnTo>
                <a:lnTo>
                  <a:pt x="0" y="22281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797284" y="7051504"/>
            <a:ext cx="2793771" cy="3065867"/>
          </a:xfrm>
          <a:custGeom>
            <a:avLst/>
            <a:gdLst/>
            <a:ahLst/>
            <a:cxnLst/>
            <a:rect l="l" t="t" r="r" b="b"/>
            <a:pathLst>
              <a:path w="2793771" h="3065867">
                <a:moveTo>
                  <a:pt x="0" y="0"/>
                </a:moveTo>
                <a:lnTo>
                  <a:pt x="2793772" y="0"/>
                </a:lnTo>
                <a:lnTo>
                  <a:pt x="2793772" y="3065867"/>
                </a:lnTo>
                <a:lnTo>
                  <a:pt x="0" y="30658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055203" y="1028700"/>
            <a:ext cx="4204097" cy="5605462"/>
          </a:xfrm>
          <a:custGeom>
            <a:avLst/>
            <a:gdLst/>
            <a:ahLst/>
            <a:cxnLst/>
            <a:rect l="l" t="t" r="r" b="b"/>
            <a:pathLst>
              <a:path w="4204097" h="5605462">
                <a:moveTo>
                  <a:pt x="0" y="0"/>
                </a:moveTo>
                <a:lnTo>
                  <a:pt x="4204097" y="0"/>
                </a:lnTo>
                <a:lnTo>
                  <a:pt x="4204097" y="5605462"/>
                </a:lnTo>
                <a:lnTo>
                  <a:pt x="0" y="56054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4758181" cy="6344241"/>
          </a:xfrm>
          <a:custGeom>
            <a:avLst/>
            <a:gdLst/>
            <a:ahLst/>
            <a:cxnLst/>
            <a:rect l="l" t="t" r="r" b="b"/>
            <a:pathLst>
              <a:path w="4758181" h="6344241">
                <a:moveTo>
                  <a:pt x="0" y="0"/>
                </a:moveTo>
                <a:lnTo>
                  <a:pt x="4758181" y="0"/>
                </a:lnTo>
                <a:lnTo>
                  <a:pt x="4758181" y="6344241"/>
                </a:lnTo>
                <a:lnTo>
                  <a:pt x="0" y="63442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19251" y="1028700"/>
            <a:ext cx="4540049" cy="6053399"/>
          </a:xfrm>
          <a:custGeom>
            <a:avLst/>
            <a:gdLst/>
            <a:ahLst/>
            <a:cxnLst/>
            <a:rect l="l" t="t" r="r" b="b"/>
            <a:pathLst>
              <a:path w="4540049" h="6053399">
                <a:moveTo>
                  <a:pt x="0" y="0"/>
                </a:moveTo>
                <a:lnTo>
                  <a:pt x="4540049" y="0"/>
                </a:lnTo>
                <a:lnTo>
                  <a:pt x="4540049" y="6053399"/>
                </a:lnTo>
                <a:lnTo>
                  <a:pt x="0" y="605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870500" y="4836017"/>
            <a:ext cx="6765131" cy="5073848"/>
          </a:xfrm>
          <a:custGeom>
            <a:avLst/>
            <a:gdLst/>
            <a:ahLst/>
            <a:cxnLst/>
            <a:rect l="l" t="t" r="r" b="b"/>
            <a:pathLst>
              <a:path w="6765131" h="5073848">
                <a:moveTo>
                  <a:pt x="0" y="0"/>
                </a:moveTo>
                <a:lnTo>
                  <a:pt x="6765131" y="0"/>
                </a:lnTo>
                <a:lnTo>
                  <a:pt x="6765131" y="5073848"/>
                </a:lnTo>
                <a:lnTo>
                  <a:pt x="0" y="507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000" y="1028700"/>
            <a:ext cx="3109896" cy="3479604"/>
          </a:xfrm>
          <a:custGeom>
            <a:avLst/>
            <a:gdLst/>
            <a:ahLst/>
            <a:cxnLst/>
            <a:rect l="l" t="t" r="r" b="b"/>
            <a:pathLst>
              <a:path w="3109896" h="3479604">
                <a:moveTo>
                  <a:pt x="0" y="0"/>
                </a:moveTo>
                <a:lnTo>
                  <a:pt x="3109896" y="0"/>
                </a:lnTo>
                <a:lnTo>
                  <a:pt x="3109896" y="3479604"/>
                </a:lnTo>
                <a:lnTo>
                  <a:pt x="0" y="3479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54819" y="7493794"/>
            <a:ext cx="2793206" cy="2793206"/>
          </a:xfrm>
          <a:custGeom>
            <a:avLst/>
            <a:gdLst/>
            <a:ahLst/>
            <a:cxnLst/>
            <a:rect l="l" t="t" r="r" b="b"/>
            <a:pathLst>
              <a:path w="2793206" h="2793206">
                <a:moveTo>
                  <a:pt x="0" y="0"/>
                </a:moveTo>
                <a:lnTo>
                  <a:pt x="2793206" y="0"/>
                </a:lnTo>
                <a:lnTo>
                  <a:pt x="2793206" y="2793206"/>
                </a:lnTo>
                <a:lnTo>
                  <a:pt x="0" y="27932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55006" y="6840133"/>
            <a:ext cx="3024107" cy="3069733"/>
          </a:xfrm>
          <a:custGeom>
            <a:avLst/>
            <a:gdLst/>
            <a:ahLst/>
            <a:cxnLst/>
            <a:rect l="l" t="t" r="r" b="b"/>
            <a:pathLst>
              <a:path w="3024107" h="3069733">
                <a:moveTo>
                  <a:pt x="0" y="0"/>
                </a:moveTo>
                <a:lnTo>
                  <a:pt x="3024108" y="0"/>
                </a:lnTo>
                <a:lnTo>
                  <a:pt x="3024108" y="3069732"/>
                </a:lnTo>
                <a:lnTo>
                  <a:pt x="0" y="3069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8342471" cy="6256853"/>
          </a:xfrm>
          <a:custGeom>
            <a:avLst/>
            <a:gdLst/>
            <a:ahLst/>
            <a:cxnLst/>
            <a:rect l="l" t="t" r="r" b="b"/>
            <a:pathLst>
              <a:path w="8342471" h="6256853">
                <a:moveTo>
                  <a:pt x="0" y="0"/>
                </a:moveTo>
                <a:lnTo>
                  <a:pt x="8342471" y="0"/>
                </a:lnTo>
                <a:lnTo>
                  <a:pt x="8342471" y="6256853"/>
                </a:lnTo>
                <a:lnTo>
                  <a:pt x="0" y="62568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71434" y="2916138"/>
            <a:ext cx="7687866" cy="5765899"/>
          </a:xfrm>
          <a:custGeom>
            <a:avLst/>
            <a:gdLst/>
            <a:ahLst/>
            <a:cxnLst/>
            <a:rect l="l" t="t" r="r" b="b"/>
            <a:pathLst>
              <a:path w="7687866" h="5765899">
                <a:moveTo>
                  <a:pt x="0" y="0"/>
                </a:moveTo>
                <a:lnTo>
                  <a:pt x="7687866" y="0"/>
                </a:lnTo>
                <a:lnTo>
                  <a:pt x="7687866" y="5765900"/>
                </a:lnTo>
                <a:lnTo>
                  <a:pt x="0" y="5765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77025" y="369472"/>
            <a:ext cx="1674825" cy="1785181"/>
          </a:xfrm>
          <a:custGeom>
            <a:avLst/>
            <a:gdLst/>
            <a:ahLst/>
            <a:cxnLst/>
            <a:rect l="l" t="t" r="r" b="b"/>
            <a:pathLst>
              <a:path w="1674825" h="1785181">
                <a:moveTo>
                  <a:pt x="0" y="0"/>
                </a:moveTo>
                <a:lnTo>
                  <a:pt x="1674825" y="0"/>
                </a:lnTo>
                <a:lnTo>
                  <a:pt x="1674825" y="1785181"/>
                </a:lnTo>
                <a:lnTo>
                  <a:pt x="0" y="17851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648450" y="7285553"/>
            <a:ext cx="2495550" cy="2495550"/>
          </a:xfrm>
          <a:custGeom>
            <a:avLst/>
            <a:gdLst/>
            <a:ahLst/>
            <a:cxnLst/>
            <a:rect l="l" t="t" r="r" b="b"/>
            <a:pathLst>
              <a:path w="2495550" h="2495550">
                <a:moveTo>
                  <a:pt x="0" y="0"/>
                </a:moveTo>
                <a:lnTo>
                  <a:pt x="2495550" y="0"/>
                </a:lnTo>
                <a:lnTo>
                  <a:pt x="2495550" y="2495550"/>
                </a:lnTo>
                <a:lnTo>
                  <a:pt x="0" y="2495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407176" y="609600"/>
            <a:ext cx="2182131" cy="2013016"/>
          </a:xfrm>
          <a:custGeom>
            <a:avLst/>
            <a:gdLst/>
            <a:ahLst/>
            <a:cxnLst/>
            <a:rect l="l" t="t" r="r" b="b"/>
            <a:pathLst>
              <a:path w="2182131" h="2013016">
                <a:moveTo>
                  <a:pt x="0" y="0"/>
                </a:moveTo>
                <a:lnTo>
                  <a:pt x="2182130" y="0"/>
                </a:lnTo>
                <a:lnTo>
                  <a:pt x="2182130" y="2013016"/>
                </a:lnTo>
                <a:lnTo>
                  <a:pt x="0" y="2013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62037" y="8682038"/>
            <a:ext cx="2872408" cy="1310536"/>
          </a:xfrm>
          <a:custGeom>
            <a:avLst/>
            <a:gdLst/>
            <a:ahLst/>
            <a:cxnLst/>
            <a:rect l="l" t="t" r="r" b="b"/>
            <a:pathLst>
              <a:path w="2872408" h="1310536">
                <a:moveTo>
                  <a:pt x="0" y="0"/>
                </a:moveTo>
                <a:lnTo>
                  <a:pt x="2872408" y="0"/>
                </a:lnTo>
                <a:lnTo>
                  <a:pt x="2872408" y="1310536"/>
                </a:lnTo>
                <a:lnTo>
                  <a:pt x="0" y="13105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04252" y="1028700"/>
            <a:ext cx="7067068" cy="5300301"/>
          </a:xfrm>
          <a:custGeom>
            <a:avLst/>
            <a:gdLst/>
            <a:ahLst/>
            <a:cxnLst/>
            <a:rect l="l" t="t" r="r" b="b"/>
            <a:pathLst>
              <a:path w="7067068" h="5300301">
                <a:moveTo>
                  <a:pt x="0" y="0"/>
                </a:moveTo>
                <a:lnTo>
                  <a:pt x="7067069" y="0"/>
                </a:lnTo>
                <a:lnTo>
                  <a:pt x="7067069" y="5300301"/>
                </a:lnTo>
                <a:lnTo>
                  <a:pt x="0" y="53003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284074" y="1028700"/>
            <a:ext cx="3975226" cy="5300301"/>
          </a:xfrm>
          <a:custGeom>
            <a:avLst/>
            <a:gdLst/>
            <a:ahLst/>
            <a:cxnLst/>
            <a:rect l="l" t="t" r="r" b="b"/>
            <a:pathLst>
              <a:path w="3975226" h="5300301">
                <a:moveTo>
                  <a:pt x="0" y="0"/>
                </a:moveTo>
                <a:lnTo>
                  <a:pt x="3975226" y="0"/>
                </a:lnTo>
                <a:lnTo>
                  <a:pt x="3975226" y="5300301"/>
                </a:lnTo>
                <a:lnTo>
                  <a:pt x="0" y="5300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847821" y="6934081"/>
            <a:ext cx="4847732" cy="2860162"/>
          </a:xfrm>
          <a:custGeom>
            <a:avLst/>
            <a:gdLst/>
            <a:ahLst/>
            <a:cxnLst/>
            <a:rect l="l" t="t" r="r" b="b"/>
            <a:pathLst>
              <a:path w="4847732" h="2860162">
                <a:moveTo>
                  <a:pt x="0" y="0"/>
                </a:moveTo>
                <a:lnTo>
                  <a:pt x="4847732" y="0"/>
                </a:lnTo>
                <a:lnTo>
                  <a:pt x="4847732" y="2860162"/>
                </a:lnTo>
                <a:lnTo>
                  <a:pt x="0" y="28601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93434" y="228600"/>
            <a:ext cx="3148378" cy="2510831"/>
          </a:xfrm>
          <a:custGeom>
            <a:avLst/>
            <a:gdLst/>
            <a:ahLst/>
            <a:cxnLst/>
            <a:rect l="l" t="t" r="r" b="b"/>
            <a:pathLst>
              <a:path w="3148378" h="2510831">
                <a:moveTo>
                  <a:pt x="0" y="0"/>
                </a:moveTo>
                <a:lnTo>
                  <a:pt x="3148378" y="0"/>
                </a:lnTo>
                <a:lnTo>
                  <a:pt x="3148378" y="2510831"/>
                </a:lnTo>
                <a:lnTo>
                  <a:pt x="0" y="25108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37335" y="3277077"/>
            <a:ext cx="4485917" cy="5981223"/>
          </a:xfrm>
          <a:custGeom>
            <a:avLst/>
            <a:gdLst/>
            <a:ahLst/>
            <a:cxnLst/>
            <a:rect l="l" t="t" r="r" b="b"/>
            <a:pathLst>
              <a:path w="4485917" h="5981223">
                <a:moveTo>
                  <a:pt x="0" y="0"/>
                </a:moveTo>
                <a:lnTo>
                  <a:pt x="4485917" y="0"/>
                </a:lnTo>
                <a:lnTo>
                  <a:pt x="4485917" y="5981223"/>
                </a:lnTo>
                <a:lnTo>
                  <a:pt x="0" y="5981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6765131" cy="5073848"/>
          </a:xfrm>
          <a:custGeom>
            <a:avLst/>
            <a:gdLst/>
            <a:ahLst/>
            <a:cxnLst/>
            <a:rect l="l" t="t" r="r" b="b"/>
            <a:pathLst>
              <a:path w="6765131" h="5073848">
                <a:moveTo>
                  <a:pt x="0" y="0"/>
                </a:moveTo>
                <a:lnTo>
                  <a:pt x="6765131" y="0"/>
                </a:lnTo>
                <a:lnTo>
                  <a:pt x="6765131" y="5073848"/>
                </a:lnTo>
                <a:lnTo>
                  <a:pt x="0" y="5073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284074" y="1028700"/>
            <a:ext cx="3975226" cy="5300301"/>
          </a:xfrm>
          <a:custGeom>
            <a:avLst/>
            <a:gdLst/>
            <a:ahLst/>
            <a:cxnLst/>
            <a:rect l="l" t="t" r="r" b="b"/>
            <a:pathLst>
              <a:path w="3975226" h="5300301">
                <a:moveTo>
                  <a:pt x="0" y="0"/>
                </a:moveTo>
                <a:lnTo>
                  <a:pt x="3975226" y="0"/>
                </a:lnTo>
                <a:lnTo>
                  <a:pt x="3975226" y="5300301"/>
                </a:lnTo>
                <a:lnTo>
                  <a:pt x="0" y="5300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207479" y="2993917"/>
            <a:ext cx="4662947" cy="6217263"/>
          </a:xfrm>
          <a:custGeom>
            <a:avLst/>
            <a:gdLst/>
            <a:ahLst/>
            <a:cxnLst/>
            <a:rect l="l" t="t" r="r" b="b"/>
            <a:pathLst>
              <a:path w="4662947" h="6217263">
                <a:moveTo>
                  <a:pt x="0" y="0"/>
                </a:moveTo>
                <a:lnTo>
                  <a:pt x="4662947" y="0"/>
                </a:lnTo>
                <a:lnTo>
                  <a:pt x="4662947" y="6217263"/>
                </a:lnTo>
                <a:lnTo>
                  <a:pt x="0" y="62172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491194" y="6538636"/>
            <a:ext cx="2768106" cy="2719664"/>
          </a:xfrm>
          <a:custGeom>
            <a:avLst/>
            <a:gdLst/>
            <a:ahLst/>
            <a:cxnLst/>
            <a:rect l="l" t="t" r="r" b="b"/>
            <a:pathLst>
              <a:path w="2768106" h="2719664">
                <a:moveTo>
                  <a:pt x="0" y="0"/>
                </a:moveTo>
                <a:lnTo>
                  <a:pt x="2768106" y="0"/>
                </a:lnTo>
                <a:lnTo>
                  <a:pt x="2768106" y="2719664"/>
                </a:lnTo>
                <a:lnTo>
                  <a:pt x="0" y="2719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91478" y="466725"/>
            <a:ext cx="2324722" cy="2246263"/>
          </a:xfrm>
          <a:custGeom>
            <a:avLst/>
            <a:gdLst/>
            <a:ahLst/>
            <a:cxnLst/>
            <a:rect l="l" t="t" r="r" b="b"/>
            <a:pathLst>
              <a:path w="2324722" h="2246263">
                <a:moveTo>
                  <a:pt x="0" y="0"/>
                </a:moveTo>
                <a:lnTo>
                  <a:pt x="2324722" y="0"/>
                </a:lnTo>
                <a:lnTo>
                  <a:pt x="2324722" y="2246263"/>
                </a:lnTo>
                <a:lnTo>
                  <a:pt x="0" y="22462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90538" y="584106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9314021" cy="6985516"/>
          </a:xfrm>
          <a:custGeom>
            <a:avLst/>
            <a:gdLst/>
            <a:ahLst/>
            <a:cxnLst/>
            <a:rect l="l" t="t" r="r" b="b"/>
            <a:pathLst>
              <a:path w="9314021" h="6985516">
                <a:moveTo>
                  <a:pt x="0" y="0"/>
                </a:moveTo>
                <a:lnTo>
                  <a:pt x="9314021" y="0"/>
                </a:lnTo>
                <a:lnTo>
                  <a:pt x="9314021" y="6985516"/>
                </a:lnTo>
                <a:lnTo>
                  <a:pt x="0" y="6985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869414" y="1028700"/>
            <a:ext cx="5239137" cy="6985516"/>
          </a:xfrm>
          <a:custGeom>
            <a:avLst/>
            <a:gdLst/>
            <a:ahLst/>
            <a:cxnLst/>
            <a:rect l="l" t="t" r="r" b="b"/>
            <a:pathLst>
              <a:path w="5239137" h="6985516">
                <a:moveTo>
                  <a:pt x="0" y="0"/>
                </a:moveTo>
                <a:lnTo>
                  <a:pt x="5239136" y="0"/>
                </a:lnTo>
                <a:lnTo>
                  <a:pt x="5239136" y="6985516"/>
                </a:lnTo>
                <a:lnTo>
                  <a:pt x="0" y="69855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4636" y="7169768"/>
            <a:ext cx="2902071" cy="2891188"/>
          </a:xfrm>
          <a:custGeom>
            <a:avLst/>
            <a:gdLst/>
            <a:ahLst/>
            <a:cxnLst/>
            <a:rect l="l" t="t" r="r" b="b"/>
            <a:pathLst>
              <a:path w="2902071" h="2891188">
                <a:moveTo>
                  <a:pt x="0" y="0"/>
                </a:moveTo>
                <a:lnTo>
                  <a:pt x="2902071" y="0"/>
                </a:lnTo>
                <a:lnTo>
                  <a:pt x="2902071" y="2891189"/>
                </a:lnTo>
                <a:lnTo>
                  <a:pt x="0" y="28911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57834" y="7169768"/>
            <a:ext cx="2793206" cy="2793206"/>
          </a:xfrm>
          <a:custGeom>
            <a:avLst/>
            <a:gdLst/>
            <a:ahLst/>
            <a:cxnLst/>
            <a:rect l="l" t="t" r="r" b="b"/>
            <a:pathLst>
              <a:path w="2793206" h="2793206">
                <a:moveTo>
                  <a:pt x="0" y="0"/>
                </a:moveTo>
                <a:lnTo>
                  <a:pt x="2793207" y="0"/>
                </a:lnTo>
                <a:lnTo>
                  <a:pt x="2793207" y="2793207"/>
                </a:lnTo>
                <a:lnTo>
                  <a:pt x="0" y="2793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869414" y="8168149"/>
            <a:ext cx="3657600" cy="1892808"/>
          </a:xfrm>
          <a:custGeom>
            <a:avLst/>
            <a:gdLst/>
            <a:ahLst/>
            <a:cxnLst/>
            <a:rect l="l" t="t" r="r" b="b"/>
            <a:pathLst>
              <a:path w="3657600" h="1892808">
                <a:moveTo>
                  <a:pt x="0" y="0"/>
                </a:moveTo>
                <a:lnTo>
                  <a:pt x="3657600" y="0"/>
                </a:lnTo>
                <a:lnTo>
                  <a:pt x="3657600" y="1892808"/>
                </a:lnTo>
                <a:lnTo>
                  <a:pt x="0" y="18928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667897" y="371475"/>
            <a:ext cx="1674825" cy="1785181"/>
          </a:xfrm>
          <a:custGeom>
            <a:avLst/>
            <a:gdLst/>
            <a:ahLst/>
            <a:cxnLst/>
            <a:rect l="l" t="t" r="r" b="b"/>
            <a:pathLst>
              <a:path w="1674825" h="1785181">
                <a:moveTo>
                  <a:pt x="0" y="0"/>
                </a:moveTo>
                <a:lnTo>
                  <a:pt x="1674824" y="0"/>
                </a:lnTo>
                <a:lnTo>
                  <a:pt x="1674824" y="1785181"/>
                </a:lnTo>
                <a:lnTo>
                  <a:pt x="0" y="17851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8845" y="241660"/>
            <a:ext cx="4406747" cy="4114800"/>
          </a:xfrm>
          <a:custGeom>
            <a:avLst/>
            <a:gdLst/>
            <a:ahLst/>
            <a:cxnLst/>
            <a:rect l="l" t="t" r="r" b="b"/>
            <a:pathLst>
              <a:path w="4406747" h="4114800">
                <a:moveTo>
                  <a:pt x="0" y="0"/>
                </a:moveTo>
                <a:lnTo>
                  <a:pt x="4406747" y="0"/>
                </a:lnTo>
                <a:lnTo>
                  <a:pt x="44067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120869" y="6878686"/>
            <a:ext cx="2591813" cy="2871815"/>
          </a:xfrm>
          <a:custGeom>
            <a:avLst/>
            <a:gdLst/>
            <a:ahLst/>
            <a:cxnLst/>
            <a:rect l="l" t="t" r="r" b="b"/>
            <a:pathLst>
              <a:path w="2591813" h="2871815">
                <a:moveTo>
                  <a:pt x="0" y="0"/>
                </a:moveTo>
                <a:lnTo>
                  <a:pt x="2591814" y="0"/>
                </a:lnTo>
                <a:lnTo>
                  <a:pt x="2591814" y="2871815"/>
                </a:lnTo>
                <a:lnTo>
                  <a:pt x="0" y="2871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311421" y="6429564"/>
            <a:ext cx="3776970" cy="3545630"/>
          </a:xfrm>
          <a:custGeom>
            <a:avLst/>
            <a:gdLst/>
            <a:ahLst/>
            <a:cxnLst/>
            <a:rect l="l" t="t" r="r" b="b"/>
            <a:pathLst>
              <a:path w="3776970" h="3545630">
                <a:moveTo>
                  <a:pt x="0" y="0"/>
                </a:moveTo>
                <a:lnTo>
                  <a:pt x="3776969" y="0"/>
                </a:lnTo>
                <a:lnTo>
                  <a:pt x="3776969" y="3545630"/>
                </a:lnTo>
                <a:lnTo>
                  <a:pt x="0" y="35456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1028700"/>
            <a:ext cx="2815952" cy="1569893"/>
          </a:xfrm>
          <a:custGeom>
            <a:avLst/>
            <a:gdLst/>
            <a:ahLst/>
            <a:cxnLst/>
            <a:rect l="l" t="t" r="r" b="b"/>
            <a:pathLst>
              <a:path w="2815952" h="1569893">
                <a:moveTo>
                  <a:pt x="0" y="0"/>
                </a:moveTo>
                <a:lnTo>
                  <a:pt x="2815952" y="0"/>
                </a:lnTo>
                <a:lnTo>
                  <a:pt x="2815952" y="1569893"/>
                </a:lnTo>
                <a:lnTo>
                  <a:pt x="0" y="15698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08183" y="1028700"/>
            <a:ext cx="6651117" cy="8736921"/>
          </a:xfrm>
          <a:custGeom>
            <a:avLst/>
            <a:gdLst/>
            <a:ahLst/>
            <a:cxnLst/>
            <a:rect l="l" t="t" r="r" b="b"/>
            <a:pathLst>
              <a:path w="6651117" h="8736921">
                <a:moveTo>
                  <a:pt x="0" y="0"/>
                </a:moveTo>
                <a:lnTo>
                  <a:pt x="6651117" y="0"/>
                </a:lnTo>
                <a:lnTo>
                  <a:pt x="6651117" y="8736921"/>
                </a:lnTo>
                <a:lnTo>
                  <a:pt x="0" y="873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17" r="-2693" b="-211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996762" y="1028700"/>
            <a:ext cx="2294475" cy="3693320"/>
          </a:xfrm>
          <a:custGeom>
            <a:avLst/>
            <a:gdLst/>
            <a:ahLst/>
            <a:cxnLst/>
            <a:rect l="l" t="t" r="r" b="b"/>
            <a:pathLst>
              <a:path w="2294475" h="3693320">
                <a:moveTo>
                  <a:pt x="0" y="0"/>
                </a:moveTo>
                <a:lnTo>
                  <a:pt x="2294476" y="0"/>
                </a:lnTo>
                <a:lnTo>
                  <a:pt x="2294476" y="3693320"/>
                </a:lnTo>
                <a:lnTo>
                  <a:pt x="0" y="3693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79450" y="1028700"/>
            <a:ext cx="6552691" cy="8736921"/>
          </a:xfrm>
          <a:custGeom>
            <a:avLst/>
            <a:gdLst/>
            <a:ahLst/>
            <a:cxnLst/>
            <a:rect l="l" t="t" r="r" b="b"/>
            <a:pathLst>
              <a:path w="6552691" h="8736921">
                <a:moveTo>
                  <a:pt x="0" y="0"/>
                </a:moveTo>
                <a:lnTo>
                  <a:pt x="6552690" y="0"/>
                </a:lnTo>
                <a:lnTo>
                  <a:pt x="6552690" y="8736921"/>
                </a:lnTo>
                <a:lnTo>
                  <a:pt x="0" y="87369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9843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76078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47474" y="7478146"/>
            <a:ext cx="3209199" cy="2118071"/>
          </a:xfrm>
          <a:custGeom>
            <a:avLst/>
            <a:gdLst/>
            <a:ahLst/>
            <a:cxnLst/>
            <a:rect l="l" t="t" r="r" b="b"/>
            <a:pathLst>
              <a:path w="3209199" h="2118071">
                <a:moveTo>
                  <a:pt x="0" y="0"/>
                </a:moveTo>
                <a:lnTo>
                  <a:pt x="3209199" y="0"/>
                </a:lnTo>
                <a:lnTo>
                  <a:pt x="3209199" y="2118072"/>
                </a:lnTo>
                <a:lnTo>
                  <a:pt x="0" y="21180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338835" y="715734"/>
            <a:ext cx="3610330" cy="2238405"/>
          </a:xfrm>
          <a:custGeom>
            <a:avLst/>
            <a:gdLst/>
            <a:ahLst/>
            <a:cxnLst/>
            <a:rect l="l" t="t" r="r" b="b"/>
            <a:pathLst>
              <a:path w="3610330" h="2238405">
                <a:moveTo>
                  <a:pt x="0" y="0"/>
                </a:moveTo>
                <a:lnTo>
                  <a:pt x="3610330" y="0"/>
                </a:lnTo>
                <a:lnTo>
                  <a:pt x="3610330" y="2238404"/>
                </a:lnTo>
                <a:lnTo>
                  <a:pt x="0" y="22384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71153" y="1028700"/>
            <a:ext cx="6011649" cy="8007517"/>
          </a:xfrm>
          <a:custGeom>
            <a:avLst/>
            <a:gdLst/>
            <a:ahLst/>
            <a:cxnLst/>
            <a:rect l="l" t="t" r="r" b="b"/>
            <a:pathLst>
              <a:path w="6011649" h="8007517">
                <a:moveTo>
                  <a:pt x="0" y="0"/>
                </a:moveTo>
                <a:lnTo>
                  <a:pt x="6011650" y="0"/>
                </a:lnTo>
                <a:lnTo>
                  <a:pt x="6011650" y="8007517"/>
                </a:lnTo>
                <a:lnTo>
                  <a:pt x="0" y="80075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44000" y="1028700"/>
            <a:ext cx="6011649" cy="8007517"/>
          </a:xfrm>
          <a:custGeom>
            <a:avLst/>
            <a:gdLst/>
            <a:ahLst/>
            <a:cxnLst/>
            <a:rect l="l" t="t" r="r" b="b"/>
            <a:pathLst>
              <a:path w="6011649" h="8007517">
                <a:moveTo>
                  <a:pt x="0" y="0"/>
                </a:moveTo>
                <a:lnTo>
                  <a:pt x="6011649" y="0"/>
                </a:lnTo>
                <a:lnTo>
                  <a:pt x="6011649" y="8007517"/>
                </a:lnTo>
                <a:lnTo>
                  <a:pt x="0" y="80075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13754" y="0"/>
            <a:ext cx="2684907" cy="4114800"/>
          </a:xfrm>
          <a:custGeom>
            <a:avLst/>
            <a:gdLst/>
            <a:ahLst/>
            <a:cxnLst/>
            <a:rect l="l" t="t" r="r" b="b"/>
            <a:pathLst>
              <a:path w="2684907" h="4114800">
                <a:moveTo>
                  <a:pt x="0" y="0"/>
                </a:moveTo>
                <a:lnTo>
                  <a:pt x="2684907" y="0"/>
                </a:lnTo>
                <a:lnTo>
                  <a:pt x="26849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60767" y="8096516"/>
            <a:ext cx="3227233" cy="2190484"/>
          </a:xfrm>
          <a:custGeom>
            <a:avLst/>
            <a:gdLst/>
            <a:ahLst/>
            <a:cxnLst/>
            <a:rect l="l" t="t" r="r" b="b"/>
            <a:pathLst>
              <a:path w="3227233" h="2190484">
                <a:moveTo>
                  <a:pt x="0" y="0"/>
                </a:moveTo>
                <a:lnTo>
                  <a:pt x="3227233" y="0"/>
                </a:lnTo>
                <a:lnTo>
                  <a:pt x="3227233" y="2190484"/>
                </a:lnTo>
                <a:lnTo>
                  <a:pt x="0" y="21904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7677" y="2286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145523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394180" y="5657850"/>
            <a:ext cx="3549015" cy="4114800"/>
          </a:xfrm>
          <a:custGeom>
            <a:avLst/>
            <a:gdLst/>
            <a:ahLst/>
            <a:cxnLst/>
            <a:rect l="l" t="t" r="r" b="b"/>
            <a:pathLst>
              <a:path w="3549015" h="4114800">
                <a:moveTo>
                  <a:pt x="0" y="0"/>
                </a:moveTo>
                <a:lnTo>
                  <a:pt x="3549015" y="0"/>
                </a:lnTo>
                <a:lnTo>
                  <a:pt x="35490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6895" y="323850"/>
            <a:ext cx="3707444" cy="3432476"/>
          </a:xfrm>
          <a:custGeom>
            <a:avLst/>
            <a:gdLst/>
            <a:ahLst/>
            <a:cxnLst/>
            <a:rect l="l" t="t" r="r" b="b"/>
            <a:pathLst>
              <a:path w="3707444" h="3432476">
                <a:moveTo>
                  <a:pt x="0" y="0"/>
                </a:moveTo>
                <a:lnTo>
                  <a:pt x="3707444" y="0"/>
                </a:lnTo>
                <a:lnTo>
                  <a:pt x="3707444" y="3432476"/>
                </a:lnTo>
                <a:lnTo>
                  <a:pt x="0" y="34324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25770" y="1079827"/>
            <a:ext cx="10836461" cy="8127346"/>
          </a:xfrm>
          <a:custGeom>
            <a:avLst/>
            <a:gdLst/>
            <a:ahLst/>
            <a:cxnLst/>
            <a:rect l="l" t="t" r="r" b="b"/>
            <a:pathLst>
              <a:path w="10836461" h="8127346">
                <a:moveTo>
                  <a:pt x="0" y="0"/>
                </a:moveTo>
                <a:lnTo>
                  <a:pt x="10836460" y="0"/>
                </a:lnTo>
                <a:lnTo>
                  <a:pt x="10836460" y="8127346"/>
                </a:lnTo>
                <a:lnTo>
                  <a:pt x="0" y="81273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60003" y="6134100"/>
            <a:ext cx="3465766" cy="3505200"/>
          </a:xfrm>
          <a:custGeom>
            <a:avLst/>
            <a:gdLst/>
            <a:ahLst/>
            <a:cxnLst/>
            <a:rect l="l" t="t" r="r" b="b"/>
            <a:pathLst>
              <a:path w="3465766" h="3505200">
                <a:moveTo>
                  <a:pt x="0" y="0"/>
                </a:moveTo>
                <a:lnTo>
                  <a:pt x="3465767" y="0"/>
                </a:lnTo>
                <a:lnTo>
                  <a:pt x="3465767" y="3505200"/>
                </a:lnTo>
                <a:lnTo>
                  <a:pt x="0" y="3505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562230" y="180975"/>
            <a:ext cx="3559302" cy="4114800"/>
          </a:xfrm>
          <a:custGeom>
            <a:avLst/>
            <a:gdLst/>
            <a:ahLst/>
            <a:cxnLst/>
            <a:rect l="l" t="t" r="r" b="b"/>
            <a:pathLst>
              <a:path w="3559302" h="4114800">
                <a:moveTo>
                  <a:pt x="0" y="0"/>
                </a:moveTo>
                <a:lnTo>
                  <a:pt x="3559302" y="0"/>
                </a:lnTo>
                <a:lnTo>
                  <a:pt x="3559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3263036" cy="2912260"/>
          </a:xfrm>
          <a:custGeom>
            <a:avLst/>
            <a:gdLst/>
            <a:ahLst/>
            <a:cxnLst/>
            <a:rect l="l" t="t" r="r" b="b"/>
            <a:pathLst>
              <a:path w="3263036" h="2912260">
                <a:moveTo>
                  <a:pt x="0" y="0"/>
                </a:moveTo>
                <a:lnTo>
                  <a:pt x="3263036" y="0"/>
                </a:lnTo>
                <a:lnTo>
                  <a:pt x="3263036" y="2912260"/>
                </a:lnTo>
                <a:lnTo>
                  <a:pt x="0" y="29122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24964" y="7374740"/>
            <a:ext cx="3263036" cy="2912260"/>
          </a:xfrm>
          <a:custGeom>
            <a:avLst/>
            <a:gdLst/>
            <a:ahLst/>
            <a:cxnLst/>
            <a:rect l="l" t="t" r="r" b="b"/>
            <a:pathLst>
              <a:path w="3263036" h="2912260">
                <a:moveTo>
                  <a:pt x="0" y="0"/>
                </a:moveTo>
                <a:lnTo>
                  <a:pt x="3263036" y="0"/>
                </a:lnTo>
                <a:lnTo>
                  <a:pt x="3263036" y="2912260"/>
                </a:lnTo>
                <a:lnTo>
                  <a:pt x="0" y="29122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88057" y="815143"/>
            <a:ext cx="11542286" cy="8656714"/>
          </a:xfrm>
          <a:custGeom>
            <a:avLst/>
            <a:gdLst/>
            <a:ahLst/>
            <a:cxnLst/>
            <a:rect l="l" t="t" r="r" b="b"/>
            <a:pathLst>
              <a:path w="11542286" h="8656714">
                <a:moveTo>
                  <a:pt x="0" y="0"/>
                </a:moveTo>
                <a:lnTo>
                  <a:pt x="11542286" y="0"/>
                </a:lnTo>
                <a:lnTo>
                  <a:pt x="11542286" y="8656714"/>
                </a:lnTo>
                <a:lnTo>
                  <a:pt x="0" y="8656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3188057" cy="2849326"/>
          </a:xfrm>
          <a:custGeom>
            <a:avLst/>
            <a:gdLst/>
            <a:ahLst/>
            <a:cxnLst/>
            <a:rect l="l" t="t" r="r" b="b"/>
            <a:pathLst>
              <a:path w="3188057" h="2849326">
                <a:moveTo>
                  <a:pt x="0" y="0"/>
                </a:moveTo>
                <a:lnTo>
                  <a:pt x="3188057" y="0"/>
                </a:lnTo>
                <a:lnTo>
                  <a:pt x="3188057" y="2849326"/>
                </a:lnTo>
                <a:lnTo>
                  <a:pt x="0" y="2849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99943" y="7437674"/>
            <a:ext cx="3188057" cy="2849326"/>
          </a:xfrm>
          <a:custGeom>
            <a:avLst/>
            <a:gdLst/>
            <a:ahLst/>
            <a:cxnLst/>
            <a:rect l="l" t="t" r="r" b="b"/>
            <a:pathLst>
              <a:path w="3188057" h="2849326">
                <a:moveTo>
                  <a:pt x="0" y="0"/>
                </a:moveTo>
                <a:lnTo>
                  <a:pt x="3188057" y="0"/>
                </a:lnTo>
                <a:lnTo>
                  <a:pt x="3188057" y="2849326"/>
                </a:lnTo>
                <a:lnTo>
                  <a:pt x="0" y="2849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066869" y="1288019"/>
            <a:ext cx="7710963" cy="7710963"/>
          </a:xfrm>
          <a:custGeom>
            <a:avLst/>
            <a:gdLst/>
            <a:ahLst/>
            <a:cxnLst/>
            <a:rect l="l" t="t" r="r" b="b"/>
            <a:pathLst>
              <a:path w="7710963" h="7710963">
                <a:moveTo>
                  <a:pt x="0" y="0"/>
                </a:moveTo>
                <a:lnTo>
                  <a:pt x="7710963" y="0"/>
                </a:lnTo>
                <a:lnTo>
                  <a:pt x="7710963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225299" y="-221677"/>
            <a:ext cx="2062701" cy="2054966"/>
          </a:xfrm>
          <a:custGeom>
            <a:avLst/>
            <a:gdLst/>
            <a:ahLst/>
            <a:cxnLst/>
            <a:rect l="l" t="t" r="r" b="b"/>
            <a:pathLst>
              <a:path w="2062701" h="2054966">
                <a:moveTo>
                  <a:pt x="0" y="0"/>
                </a:moveTo>
                <a:lnTo>
                  <a:pt x="2062701" y="0"/>
                </a:lnTo>
                <a:lnTo>
                  <a:pt x="2062701" y="2054966"/>
                </a:lnTo>
                <a:lnTo>
                  <a:pt x="0" y="20549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7801" y="8317401"/>
            <a:ext cx="1881798" cy="1881798"/>
          </a:xfrm>
          <a:custGeom>
            <a:avLst/>
            <a:gdLst/>
            <a:ahLst/>
            <a:cxnLst/>
            <a:rect l="l" t="t" r="r" b="b"/>
            <a:pathLst>
              <a:path w="1881798" h="1881798">
                <a:moveTo>
                  <a:pt x="0" y="0"/>
                </a:moveTo>
                <a:lnTo>
                  <a:pt x="1881798" y="0"/>
                </a:lnTo>
                <a:lnTo>
                  <a:pt x="1881798" y="1881798"/>
                </a:lnTo>
                <a:lnTo>
                  <a:pt x="0" y="1881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032217" y="7582991"/>
            <a:ext cx="2001399" cy="2616207"/>
          </a:xfrm>
          <a:custGeom>
            <a:avLst/>
            <a:gdLst/>
            <a:ahLst/>
            <a:cxnLst/>
            <a:rect l="l" t="t" r="r" b="b"/>
            <a:pathLst>
              <a:path w="2001399" h="2616207">
                <a:moveTo>
                  <a:pt x="0" y="0"/>
                </a:moveTo>
                <a:lnTo>
                  <a:pt x="2001398" y="0"/>
                </a:lnTo>
                <a:lnTo>
                  <a:pt x="2001398" y="2616208"/>
                </a:lnTo>
                <a:lnTo>
                  <a:pt x="0" y="2616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06018" y="1028700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33428" y="6987934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3086100" h="3086100">
                <a:moveTo>
                  <a:pt x="0" y="0"/>
                </a:moveTo>
                <a:lnTo>
                  <a:pt x="3086100" y="0"/>
                </a:lnTo>
                <a:lnTo>
                  <a:pt x="3086100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6274381"/>
            <a:ext cx="4958867" cy="3732675"/>
          </a:xfrm>
          <a:custGeom>
            <a:avLst/>
            <a:gdLst/>
            <a:ahLst/>
            <a:cxnLst/>
            <a:rect l="l" t="t" r="r" b="b"/>
            <a:pathLst>
              <a:path w="4958867" h="3732675">
                <a:moveTo>
                  <a:pt x="0" y="0"/>
                </a:moveTo>
                <a:lnTo>
                  <a:pt x="4958867" y="0"/>
                </a:lnTo>
                <a:lnTo>
                  <a:pt x="4958867" y="3732675"/>
                </a:lnTo>
                <a:lnTo>
                  <a:pt x="0" y="37326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4006319" cy="9258300"/>
          </a:xfrm>
          <a:custGeom>
            <a:avLst/>
            <a:gdLst/>
            <a:ahLst/>
            <a:cxnLst/>
            <a:rect l="l" t="t" r="r" b="b"/>
            <a:pathLst>
              <a:path w="4006319" h="9258300">
                <a:moveTo>
                  <a:pt x="0" y="0"/>
                </a:moveTo>
                <a:lnTo>
                  <a:pt x="4006319" y="0"/>
                </a:lnTo>
                <a:lnTo>
                  <a:pt x="400631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5918" y="977195"/>
            <a:ext cx="6016340" cy="8021786"/>
          </a:xfrm>
          <a:custGeom>
            <a:avLst/>
            <a:gdLst/>
            <a:ahLst/>
            <a:cxnLst/>
            <a:rect l="l" t="t" r="r" b="b"/>
            <a:pathLst>
              <a:path w="6016340" h="8021786">
                <a:moveTo>
                  <a:pt x="0" y="0"/>
                </a:moveTo>
                <a:lnTo>
                  <a:pt x="6016340" y="0"/>
                </a:lnTo>
                <a:lnTo>
                  <a:pt x="6016340" y="8021786"/>
                </a:lnTo>
                <a:lnTo>
                  <a:pt x="0" y="802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670185" y="1028700"/>
            <a:ext cx="5977711" cy="7970281"/>
          </a:xfrm>
          <a:custGeom>
            <a:avLst/>
            <a:gdLst/>
            <a:ahLst/>
            <a:cxnLst/>
            <a:rect l="l" t="t" r="r" b="b"/>
            <a:pathLst>
              <a:path w="5977711" h="7970281">
                <a:moveTo>
                  <a:pt x="0" y="0"/>
                </a:moveTo>
                <a:lnTo>
                  <a:pt x="5977711" y="0"/>
                </a:lnTo>
                <a:lnTo>
                  <a:pt x="5977711" y="7970281"/>
                </a:lnTo>
                <a:lnTo>
                  <a:pt x="0" y="79702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302258" y="1028700"/>
            <a:ext cx="3528441" cy="4114800"/>
          </a:xfrm>
          <a:custGeom>
            <a:avLst/>
            <a:gdLst/>
            <a:ahLst/>
            <a:cxnLst/>
            <a:rect l="l" t="t" r="r" b="b"/>
            <a:pathLst>
              <a:path w="3528441" h="4114800">
                <a:moveTo>
                  <a:pt x="0" y="0"/>
                </a:moveTo>
                <a:lnTo>
                  <a:pt x="3528441" y="0"/>
                </a:lnTo>
                <a:lnTo>
                  <a:pt x="35284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76078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793925">
            <a:off x="7256020" y="1464741"/>
            <a:ext cx="2021395" cy="4114800"/>
          </a:xfrm>
          <a:custGeom>
            <a:avLst/>
            <a:gdLst/>
            <a:ahLst/>
            <a:cxnLst/>
            <a:rect l="l" t="t" r="r" b="b"/>
            <a:pathLst>
              <a:path w="2021395" h="4114800">
                <a:moveTo>
                  <a:pt x="0" y="0"/>
                </a:moveTo>
                <a:lnTo>
                  <a:pt x="2021395" y="0"/>
                </a:lnTo>
                <a:lnTo>
                  <a:pt x="20213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309717" y="5837755"/>
            <a:ext cx="4166361" cy="3161226"/>
          </a:xfrm>
          <a:custGeom>
            <a:avLst/>
            <a:gdLst/>
            <a:ahLst/>
            <a:cxnLst/>
            <a:rect l="l" t="t" r="r" b="b"/>
            <a:pathLst>
              <a:path w="4166361" h="3161226">
                <a:moveTo>
                  <a:pt x="0" y="0"/>
                </a:moveTo>
                <a:lnTo>
                  <a:pt x="4166361" y="0"/>
                </a:lnTo>
                <a:lnTo>
                  <a:pt x="4166361" y="3161226"/>
                </a:lnTo>
                <a:lnTo>
                  <a:pt x="0" y="31612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4777" y="705376"/>
            <a:ext cx="3017653" cy="2842881"/>
          </a:xfrm>
          <a:custGeom>
            <a:avLst/>
            <a:gdLst/>
            <a:ahLst/>
            <a:cxnLst/>
            <a:rect l="l" t="t" r="r" b="b"/>
            <a:pathLst>
              <a:path w="3017653" h="2842881">
                <a:moveTo>
                  <a:pt x="0" y="0"/>
                </a:moveTo>
                <a:lnTo>
                  <a:pt x="3017653" y="0"/>
                </a:lnTo>
                <a:lnTo>
                  <a:pt x="3017653" y="2842881"/>
                </a:lnTo>
                <a:lnTo>
                  <a:pt x="0" y="2842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20925" y="1028700"/>
            <a:ext cx="3066878" cy="2789581"/>
          </a:xfrm>
          <a:custGeom>
            <a:avLst/>
            <a:gdLst/>
            <a:ahLst/>
            <a:cxnLst/>
            <a:rect l="l" t="t" r="r" b="b"/>
            <a:pathLst>
              <a:path w="3066878" h="2789581">
                <a:moveTo>
                  <a:pt x="0" y="0"/>
                </a:moveTo>
                <a:lnTo>
                  <a:pt x="3066878" y="0"/>
                </a:lnTo>
                <a:lnTo>
                  <a:pt x="3066878" y="2789581"/>
                </a:lnTo>
                <a:lnTo>
                  <a:pt x="0" y="27895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52966" y="6248836"/>
            <a:ext cx="3009464" cy="3009464"/>
          </a:xfrm>
          <a:custGeom>
            <a:avLst/>
            <a:gdLst/>
            <a:ahLst/>
            <a:cxnLst/>
            <a:rect l="l" t="t" r="r" b="b"/>
            <a:pathLst>
              <a:path w="3009464" h="3009464">
                <a:moveTo>
                  <a:pt x="0" y="0"/>
                </a:moveTo>
                <a:lnTo>
                  <a:pt x="3009464" y="0"/>
                </a:lnTo>
                <a:lnTo>
                  <a:pt x="3009464" y="3009464"/>
                </a:lnTo>
                <a:lnTo>
                  <a:pt x="0" y="30094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20925" y="6574782"/>
            <a:ext cx="3066878" cy="2683518"/>
          </a:xfrm>
          <a:custGeom>
            <a:avLst/>
            <a:gdLst/>
            <a:ahLst/>
            <a:cxnLst/>
            <a:rect l="l" t="t" r="r" b="b"/>
            <a:pathLst>
              <a:path w="3066878" h="2683518">
                <a:moveTo>
                  <a:pt x="0" y="0"/>
                </a:moveTo>
                <a:lnTo>
                  <a:pt x="3066878" y="0"/>
                </a:lnTo>
                <a:lnTo>
                  <a:pt x="3066878" y="2683518"/>
                </a:lnTo>
                <a:lnTo>
                  <a:pt x="0" y="2683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1145" y="1376627"/>
            <a:ext cx="4891122" cy="6521496"/>
          </a:xfrm>
          <a:custGeom>
            <a:avLst/>
            <a:gdLst/>
            <a:ahLst/>
            <a:cxnLst/>
            <a:rect l="l" t="t" r="r" b="b"/>
            <a:pathLst>
              <a:path w="4891122" h="6521496">
                <a:moveTo>
                  <a:pt x="0" y="0"/>
                </a:moveTo>
                <a:lnTo>
                  <a:pt x="4891122" y="0"/>
                </a:lnTo>
                <a:lnTo>
                  <a:pt x="4891122" y="6521496"/>
                </a:lnTo>
                <a:lnTo>
                  <a:pt x="0" y="65214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368178" y="1376627"/>
            <a:ext cx="4891122" cy="6521496"/>
          </a:xfrm>
          <a:custGeom>
            <a:avLst/>
            <a:gdLst/>
            <a:ahLst/>
            <a:cxnLst/>
            <a:rect l="l" t="t" r="r" b="b"/>
            <a:pathLst>
              <a:path w="4891122" h="6521496">
                <a:moveTo>
                  <a:pt x="0" y="0"/>
                </a:moveTo>
                <a:lnTo>
                  <a:pt x="4891122" y="0"/>
                </a:lnTo>
                <a:lnTo>
                  <a:pt x="4891122" y="6521496"/>
                </a:lnTo>
                <a:lnTo>
                  <a:pt x="0" y="65214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731613" y="1541164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8" y="0"/>
                </a:lnTo>
                <a:lnTo>
                  <a:pt x="4767718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319418" y="7185588"/>
            <a:ext cx="3573644" cy="2858915"/>
          </a:xfrm>
          <a:custGeom>
            <a:avLst/>
            <a:gdLst/>
            <a:ahLst/>
            <a:cxnLst/>
            <a:rect l="l" t="t" r="r" b="b"/>
            <a:pathLst>
              <a:path w="3573644" h="2858915">
                <a:moveTo>
                  <a:pt x="0" y="0"/>
                </a:moveTo>
                <a:lnTo>
                  <a:pt x="3573643" y="0"/>
                </a:lnTo>
                <a:lnTo>
                  <a:pt x="3573643" y="2858915"/>
                </a:lnTo>
                <a:lnTo>
                  <a:pt x="0" y="2858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734829"/>
            <a:ext cx="2686496" cy="2552171"/>
          </a:xfrm>
          <a:custGeom>
            <a:avLst/>
            <a:gdLst/>
            <a:ahLst/>
            <a:cxnLst/>
            <a:rect l="l" t="t" r="r" b="b"/>
            <a:pathLst>
              <a:path w="2686496" h="2552171">
                <a:moveTo>
                  <a:pt x="0" y="0"/>
                </a:moveTo>
                <a:lnTo>
                  <a:pt x="2686496" y="0"/>
                </a:lnTo>
                <a:lnTo>
                  <a:pt x="2686496" y="2552171"/>
                </a:lnTo>
                <a:lnTo>
                  <a:pt x="0" y="25521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9586" y="0"/>
            <a:ext cx="1818227" cy="2057400"/>
          </a:xfrm>
          <a:custGeom>
            <a:avLst/>
            <a:gdLst/>
            <a:ahLst/>
            <a:cxnLst/>
            <a:rect l="l" t="t" r="r" b="b"/>
            <a:pathLst>
              <a:path w="1818227" h="2057400">
                <a:moveTo>
                  <a:pt x="0" y="0"/>
                </a:moveTo>
                <a:lnTo>
                  <a:pt x="1818228" y="0"/>
                </a:lnTo>
                <a:lnTo>
                  <a:pt x="181822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7320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85203" y="199014"/>
            <a:ext cx="3857274" cy="2386688"/>
          </a:xfrm>
          <a:custGeom>
            <a:avLst/>
            <a:gdLst/>
            <a:ahLst/>
            <a:cxnLst/>
            <a:rect l="l" t="t" r="r" b="b"/>
            <a:pathLst>
              <a:path w="3857274" h="2386688">
                <a:moveTo>
                  <a:pt x="0" y="0"/>
                </a:moveTo>
                <a:lnTo>
                  <a:pt x="3857274" y="0"/>
                </a:lnTo>
                <a:lnTo>
                  <a:pt x="3857274" y="2386688"/>
                </a:lnTo>
                <a:lnTo>
                  <a:pt x="0" y="2386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8538" y="5927066"/>
            <a:ext cx="4083939" cy="4114800"/>
          </a:xfrm>
          <a:custGeom>
            <a:avLst/>
            <a:gdLst/>
            <a:ahLst/>
            <a:cxnLst/>
            <a:rect l="l" t="t" r="r" b="b"/>
            <a:pathLst>
              <a:path w="4083939" h="4114800">
                <a:moveTo>
                  <a:pt x="0" y="0"/>
                </a:moveTo>
                <a:lnTo>
                  <a:pt x="4083939" y="0"/>
                </a:lnTo>
                <a:lnTo>
                  <a:pt x="40839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204061" y="0"/>
            <a:ext cx="4083939" cy="4114800"/>
          </a:xfrm>
          <a:custGeom>
            <a:avLst/>
            <a:gdLst/>
            <a:ahLst/>
            <a:cxnLst/>
            <a:rect l="l" t="t" r="r" b="b"/>
            <a:pathLst>
              <a:path w="4083939" h="4114800">
                <a:moveTo>
                  <a:pt x="0" y="0"/>
                </a:moveTo>
                <a:lnTo>
                  <a:pt x="4083939" y="0"/>
                </a:lnTo>
                <a:lnTo>
                  <a:pt x="40839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2461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76078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305683" y="1028700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76078" y="1183680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40583" y="1674830"/>
            <a:ext cx="2392881" cy="3364331"/>
          </a:xfrm>
          <a:custGeom>
            <a:avLst/>
            <a:gdLst/>
            <a:ahLst/>
            <a:cxnLst/>
            <a:rect l="l" t="t" r="r" b="b"/>
            <a:pathLst>
              <a:path w="2392881" h="3364331">
                <a:moveTo>
                  <a:pt x="0" y="0"/>
                </a:moveTo>
                <a:lnTo>
                  <a:pt x="2392881" y="0"/>
                </a:lnTo>
                <a:lnTo>
                  <a:pt x="2392881" y="3364331"/>
                </a:lnTo>
                <a:lnTo>
                  <a:pt x="0" y="33643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390224" y="8383758"/>
            <a:ext cx="1738153" cy="1749085"/>
          </a:xfrm>
          <a:custGeom>
            <a:avLst/>
            <a:gdLst/>
            <a:ahLst/>
            <a:cxnLst/>
            <a:rect l="l" t="t" r="r" b="b"/>
            <a:pathLst>
              <a:path w="1738153" h="1749085">
                <a:moveTo>
                  <a:pt x="0" y="0"/>
                </a:moveTo>
                <a:lnTo>
                  <a:pt x="1738152" y="0"/>
                </a:lnTo>
                <a:lnTo>
                  <a:pt x="1738152" y="1749084"/>
                </a:lnTo>
                <a:lnTo>
                  <a:pt x="0" y="17490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76078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30175" y="7730821"/>
            <a:ext cx="2645903" cy="2222559"/>
          </a:xfrm>
          <a:custGeom>
            <a:avLst/>
            <a:gdLst/>
            <a:ahLst/>
            <a:cxnLst/>
            <a:rect l="l" t="t" r="r" b="b"/>
            <a:pathLst>
              <a:path w="2645903" h="2222559">
                <a:moveTo>
                  <a:pt x="0" y="0"/>
                </a:moveTo>
                <a:lnTo>
                  <a:pt x="2645903" y="0"/>
                </a:lnTo>
                <a:lnTo>
                  <a:pt x="2645903" y="2222559"/>
                </a:lnTo>
                <a:lnTo>
                  <a:pt x="0" y="2222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811922" y="1028700"/>
            <a:ext cx="2203404" cy="2695295"/>
          </a:xfrm>
          <a:custGeom>
            <a:avLst/>
            <a:gdLst/>
            <a:ahLst/>
            <a:cxnLst/>
            <a:rect l="l" t="t" r="r" b="b"/>
            <a:pathLst>
              <a:path w="2203404" h="2695295">
                <a:moveTo>
                  <a:pt x="0" y="0"/>
                </a:moveTo>
                <a:lnTo>
                  <a:pt x="2203404" y="0"/>
                </a:lnTo>
                <a:lnTo>
                  <a:pt x="2203404" y="2695295"/>
                </a:lnTo>
                <a:lnTo>
                  <a:pt x="0" y="2695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97649" y="7865942"/>
            <a:ext cx="2434793" cy="2057400"/>
          </a:xfrm>
          <a:custGeom>
            <a:avLst/>
            <a:gdLst/>
            <a:ahLst/>
            <a:cxnLst/>
            <a:rect l="l" t="t" r="r" b="b"/>
            <a:pathLst>
              <a:path w="2434793" h="2057400">
                <a:moveTo>
                  <a:pt x="0" y="0"/>
                </a:moveTo>
                <a:lnTo>
                  <a:pt x="2434793" y="0"/>
                </a:lnTo>
                <a:lnTo>
                  <a:pt x="243479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173200" y="30398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97649" y="303983"/>
            <a:ext cx="2775449" cy="3118482"/>
          </a:xfrm>
          <a:custGeom>
            <a:avLst/>
            <a:gdLst/>
            <a:ahLst/>
            <a:cxnLst/>
            <a:rect l="l" t="t" r="r" b="b"/>
            <a:pathLst>
              <a:path w="2775449" h="3118482">
                <a:moveTo>
                  <a:pt x="0" y="0"/>
                </a:moveTo>
                <a:lnTo>
                  <a:pt x="2775449" y="0"/>
                </a:lnTo>
                <a:lnTo>
                  <a:pt x="2775449" y="3118482"/>
                </a:lnTo>
                <a:lnTo>
                  <a:pt x="0" y="3118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76078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52626" y="1288019"/>
            <a:ext cx="2823452" cy="2746449"/>
          </a:xfrm>
          <a:custGeom>
            <a:avLst/>
            <a:gdLst/>
            <a:ahLst/>
            <a:cxnLst/>
            <a:rect l="l" t="t" r="r" b="b"/>
            <a:pathLst>
              <a:path w="2823452" h="2746449">
                <a:moveTo>
                  <a:pt x="0" y="0"/>
                </a:moveTo>
                <a:lnTo>
                  <a:pt x="2823452" y="0"/>
                </a:lnTo>
                <a:lnTo>
                  <a:pt x="2823452" y="2746448"/>
                </a:lnTo>
                <a:lnTo>
                  <a:pt x="0" y="2746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037299" y="7332150"/>
            <a:ext cx="4027053" cy="2954850"/>
          </a:xfrm>
          <a:custGeom>
            <a:avLst/>
            <a:gdLst/>
            <a:ahLst/>
            <a:cxnLst/>
            <a:rect l="l" t="t" r="r" b="b"/>
            <a:pathLst>
              <a:path w="4027053" h="2954850">
                <a:moveTo>
                  <a:pt x="0" y="0"/>
                </a:moveTo>
                <a:lnTo>
                  <a:pt x="4027053" y="0"/>
                </a:lnTo>
                <a:lnTo>
                  <a:pt x="4027053" y="2954850"/>
                </a:lnTo>
                <a:lnTo>
                  <a:pt x="0" y="2954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45523" y="6739039"/>
            <a:ext cx="3923488" cy="3271208"/>
          </a:xfrm>
          <a:custGeom>
            <a:avLst/>
            <a:gdLst/>
            <a:ahLst/>
            <a:cxnLst/>
            <a:rect l="l" t="t" r="r" b="b"/>
            <a:pathLst>
              <a:path w="3923488" h="3271208">
                <a:moveTo>
                  <a:pt x="0" y="0"/>
                </a:moveTo>
                <a:lnTo>
                  <a:pt x="3923488" y="0"/>
                </a:lnTo>
                <a:lnTo>
                  <a:pt x="3923488" y="3271208"/>
                </a:lnTo>
                <a:lnTo>
                  <a:pt x="0" y="3271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24429" y="6387240"/>
            <a:ext cx="1856791" cy="3623007"/>
          </a:xfrm>
          <a:custGeom>
            <a:avLst/>
            <a:gdLst/>
            <a:ahLst/>
            <a:cxnLst/>
            <a:rect l="l" t="t" r="r" b="b"/>
            <a:pathLst>
              <a:path w="1856791" h="3623007">
                <a:moveTo>
                  <a:pt x="0" y="0"/>
                </a:moveTo>
                <a:lnTo>
                  <a:pt x="1856791" y="0"/>
                </a:lnTo>
                <a:lnTo>
                  <a:pt x="1856791" y="3623007"/>
                </a:lnTo>
                <a:lnTo>
                  <a:pt x="0" y="36230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41010" y="818744"/>
            <a:ext cx="3597847" cy="3506265"/>
          </a:xfrm>
          <a:custGeom>
            <a:avLst/>
            <a:gdLst/>
            <a:ahLst/>
            <a:cxnLst/>
            <a:rect l="l" t="t" r="r" b="b"/>
            <a:pathLst>
              <a:path w="3597847" h="3506265">
                <a:moveTo>
                  <a:pt x="0" y="0"/>
                </a:moveTo>
                <a:lnTo>
                  <a:pt x="3597847" y="0"/>
                </a:lnTo>
                <a:lnTo>
                  <a:pt x="3597847" y="3506265"/>
                </a:lnTo>
                <a:lnTo>
                  <a:pt x="0" y="35062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389227" y="210209"/>
            <a:ext cx="3898773" cy="4114800"/>
          </a:xfrm>
          <a:custGeom>
            <a:avLst/>
            <a:gdLst/>
            <a:ahLst/>
            <a:cxnLst/>
            <a:rect l="l" t="t" r="r" b="b"/>
            <a:pathLst>
              <a:path w="3898773" h="4114800">
                <a:moveTo>
                  <a:pt x="0" y="0"/>
                </a:moveTo>
                <a:lnTo>
                  <a:pt x="3898773" y="0"/>
                </a:lnTo>
                <a:lnTo>
                  <a:pt x="389877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8752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41810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1" y="0"/>
                </a:lnTo>
                <a:lnTo>
                  <a:pt x="5783221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125031" y="384496"/>
            <a:ext cx="2283857" cy="3205414"/>
          </a:xfrm>
          <a:custGeom>
            <a:avLst/>
            <a:gdLst/>
            <a:ahLst/>
            <a:cxnLst/>
            <a:rect l="l" t="t" r="r" b="b"/>
            <a:pathLst>
              <a:path w="2283857" h="3205414">
                <a:moveTo>
                  <a:pt x="0" y="0"/>
                </a:moveTo>
                <a:lnTo>
                  <a:pt x="2283858" y="0"/>
                </a:lnTo>
                <a:lnTo>
                  <a:pt x="2283858" y="3205413"/>
                </a:lnTo>
                <a:lnTo>
                  <a:pt x="0" y="3205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60345" y="8076481"/>
            <a:ext cx="2807008" cy="2210519"/>
          </a:xfrm>
          <a:custGeom>
            <a:avLst/>
            <a:gdLst/>
            <a:ahLst/>
            <a:cxnLst/>
            <a:rect l="l" t="t" r="r" b="b"/>
            <a:pathLst>
              <a:path w="2807008" h="2210519">
                <a:moveTo>
                  <a:pt x="0" y="0"/>
                </a:moveTo>
                <a:lnTo>
                  <a:pt x="2807008" y="0"/>
                </a:lnTo>
                <a:lnTo>
                  <a:pt x="2807008" y="2210519"/>
                </a:lnTo>
                <a:lnTo>
                  <a:pt x="0" y="22105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408889" y="3237586"/>
            <a:ext cx="1524686" cy="1675479"/>
          </a:xfrm>
          <a:custGeom>
            <a:avLst/>
            <a:gdLst/>
            <a:ahLst/>
            <a:cxnLst/>
            <a:rect l="l" t="t" r="r" b="b"/>
            <a:pathLst>
              <a:path w="1524686" h="1675479">
                <a:moveTo>
                  <a:pt x="0" y="0"/>
                </a:moveTo>
                <a:lnTo>
                  <a:pt x="1524685" y="0"/>
                </a:lnTo>
                <a:lnTo>
                  <a:pt x="1524685" y="1675479"/>
                </a:lnTo>
                <a:lnTo>
                  <a:pt x="0" y="16754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65025" y="5143500"/>
            <a:ext cx="1227391" cy="3087777"/>
          </a:xfrm>
          <a:custGeom>
            <a:avLst/>
            <a:gdLst/>
            <a:ahLst/>
            <a:cxnLst/>
            <a:rect l="l" t="t" r="r" b="b"/>
            <a:pathLst>
              <a:path w="1227391" h="3087777">
                <a:moveTo>
                  <a:pt x="0" y="0"/>
                </a:moveTo>
                <a:lnTo>
                  <a:pt x="1227391" y="0"/>
                </a:lnTo>
                <a:lnTo>
                  <a:pt x="1227391" y="3087777"/>
                </a:lnTo>
                <a:lnTo>
                  <a:pt x="0" y="30877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035316" y="7224025"/>
            <a:ext cx="1964929" cy="2637488"/>
          </a:xfrm>
          <a:custGeom>
            <a:avLst/>
            <a:gdLst/>
            <a:ahLst/>
            <a:cxnLst/>
            <a:rect l="l" t="t" r="r" b="b"/>
            <a:pathLst>
              <a:path w="1964929" h="2637488">
                <a:moveTo>
                  <a:pt x="0" y="0"/>
                </a:moveTo>
                <a:lnTo>
                  <a:pt x="1964929" y="0"/>
                </a:lnTo>
                <a:lnTo>
                  <a:pt x="1964929" y="2637488"/>
                </a:lnTo>
                <a:lnTo>
                  <a:pt x="0" y="2637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296644" y="6172200"/>
            <a:ext cx="3991356" cy="4114800"/>
          </a:xfrm>
          <a:custGeom>
            <a:avLst/>
            <a:gdLst/>
            <a:ahLst/>
            <a:cxnLst/>
            <a:rect l="l" t="t" r="r" b="b"/>
            <a:pathLst>
              <a:path w="3991356" h="4114800">
                <a:moveTo>
                  <a:pt x="0" y="0"/>
                </a:moveTo>
                <a:lnTo>
                  <a:pt x="3991356" y="0"/>
                </a:lnTo>
                <a:lnTo>
                  <a:pt x="39913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92008"/>
            <a:ext cx="4181572" cy="4114800"/>
          </a:xfrm>
          <a:custGeom>
            <a:avLst/>
            <a:gdLst/>
            <a:ahLst/>
            <a:cxnLst/>
            <a:rect l="l" t="t" r="r" b="b"/>
            <a:pathLst>
              <a:path w="4181572" h="4114800">
                <a:moveTo>
                  <a:pt x="0" y="0"/>
                </a:moveTo>
                <a:lnTo>
                  <a:pt x="4181572" y="0"/>
                </a:lnTo>
                <a:lnTo>
                  <a:pt x="41815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162562" y="1028700"/>
            <a:ext cx="9912191" cy="7710963"/>
          </a:xfrm>
          <a:custGeom>
            <a:avLst/>
            <a:gdLst/>
            <a:ahLst/>
            <a:cxnLst/>
            <a:rect l="l" t="t" r="r" b="b"/>
            <a:pathLst>
              <a:path w="9912191" h="7710963">
                <a:moveTo>
                  <a:pt x="0" y="0"/>
                </a:moveTo>
                <a:lnTo>
                  <a:pt x="9912191" y="0"/>
                </a:lnTo>
                <a:lnTo>
                  <a:pt x="99121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1" r="-186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3245644" cy="3245644"/>
          </a:xfrm>
          <a:custGeom>
            <a:avLst/>
            <a:gdLst/>
            <a:ahLst/>
            <a:cxnLst/>
            <a:rect l="l" t="t" r="r" b="b"/>
            <a:pathLst>
              <a:path w="3245644" h="3245644">
                <a:moveTo>
                  <a:pt x="0" y="0"/>
                </a:moveTo>
                <a:lnTo>
                  <a:pt x="3245644" y="0"/>
                </a:lnTo>
                <a:lnTo>
                  <a:pt x="3245644" y="3245644"/>
                </a:lnTo>
                <a:lnTo>
                  <a:pt x="0" y="3245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42356" y="7041356"/>
            <a:ext cx="3245644" cy="3245644"/>
          </a:xfrm>
          <a:custGeom>
            <a:avLst/>
            <a:gdLst/>
            <a:ahLst/>
            <a:cxnLst/>
            <a:rect l="l" t="t" r="r" b="b"/>
            <a:pathLst>
              <a:path w="3245644" h="3245644">
                <a:moveTo>
                  <a:pt x="0" y="0"/>
                </a:moveTo>
                <a:lnTo>
                  <a:pt x="3245644" y="0"/>
                </a:lnTo>
                <a:lnTo>
                  <a:pt x="3245644" y="3245644"/>
                </a:lnTo>
                <a:lnTo>
                  <a:pt x="0" y="3245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3245644" cy="3245644"/>
          </a:xfrm>
          <a:custGeom>
            <a:avLst/>
            <a:gdLst/>
            <a:ahLst/>
            <a:cxnLst/>
            <a:rect l="l" t="t" r="r" b="b"/>
            <a:pathLst>
              <a:path w="3245644" h="3245644">
                <a:moveTo>
                  <a:pt x="0" y="0"/>
                </a:moveTo>
                <a:lnTo>
                  <a:pt x="3245644" y="0"/>
                </a:lnTo>
                <a:lnTo>
                  <a:pt x="3245644" y="3245644"/>
                </a:lnTo>
                <a:lnTo>
                  <a:pt x="0" y="3245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42356" y="7041356"/>
            <a:ext cx="3245644" cy="3245644"/>
          </a:xfrm>
          <a:custGeom>
            <a:avLst/>
            <a:gdLst/>
            <a:ahLst/>
            <a:cxnLst/>
            <a:rect l="l" t="t" r="r" b="b"/>
            <a:pathLst>
              <a:path w="3245644" h="3245644">
                <a:moveTo>
                  <a:pt x="0" y="0"/>
                </a:moveTo>
                <a:lnTo>
                  <a:pt x="3245644" y="0"/>
                </a:lnTo>
                <a:lnTo>
                  <a:pt x="3245644" y="3245644"/>
                </a:lnTo>
                <a:lnTo>
                  <a:pt x="0" y="3245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52389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62175" y="620350"/>
            <a:ext cx="3446145" cy="4114800"/>
          </a:xfrm>
          <a:custGeom>
            <a:avLst/>
            <a:gdLst/>
            <a:ahLst/>
            <a:cxnLst/>
            <a:rect l="l" t="t" r="r" b="b"/>
            <a:pathLst>
              <a:path w="3446145" h="4114800">
                <a:moveTo>
                  <a:pt x="0" y="0"/>
                </a:moveTo>
                <a:lnTo>
                  <a:pt x="3446145" y="0"/>
                </a:lnTo>
                <a:lnTo>
                  <a:pt x="34461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340090" y="5665218"/>
            <a:ext cx="4191647" cy="4114800"/>
          </a:xfrm>
          <a:custGeom>
            <a:avLst/>
            <a:gdLst/>
            <a:ahLst/>
            <a:cxnLst/>
            <a:rect l="l" t="t" r="r" b="b"/>
            <a:pathLst>
              <a:path w="4191647" h="4114800">
                <a:moveTo>
                  <a:pt x="0" y="0"/>
                </a:moveTo>
                <a:lnTo>
                  <a:pt x="4191647" y="0"/>
                </a:lnTo>
                <a:lnTo>
                  <a:pt x="41916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811801" y="1299284"/>
            <a:ext cx="3248226" cy="2756932"/>
          </a:xfrm>
          <a:custGeom>
            <a:avLst/>
            <a:gdLst/>
            <a:ahLst/>
            <a:cxnLst/>
            <a:rect l="l" t="t" r="r" b="b"/>
            <a:pathLst>
              <a:path w="3248226" h="2756932">
                <a:moveTo>
                  <a:pt x="0" y="0"/>
                </a:moveTo>
                <a:lnTo>
                  <a:pt x="3248226" y="0"/>
                </a:lnTo>
                <a:lnTo>
                  <a:pt x="3248226" y="2756932"/>
                </a:lnTo>
                <a:lnTo>
                  <a:pt x="0" y="27569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5665218"/>
            <a:ext cx="3939921" cy="4114800"/>
          </a:xfrm>
          <a:custGeom>
            <a:avLst/>
            <a:gdLst/>
            <a:ahLst/>
            <a:cxnLst/>
            <a:rect l="l" t="t" r="r" b="b"/>
            <a:pathLst>
              <a:path w="3939921" h="4114800">
                <a:moveTo>
                  <a:pt x="0" y="0"/>
                </a:moveTo>
                <a:lnTo>
                  <a:pt x="3939921" y="0"/>
                </a:lnTo>
                <a:lnTo>
                  <a:pt x="39399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35200" y="6634200"/>
            <a:ext cx="3652800" cy="3652800"/>
          </a:xfrm>
          <a:custGeom>
            <a:avLst/>
            <a:gdLst/>
            <a:ahLst/>
            <a:cxnLst/>
            <a:rect l="l" t="t" r="r" b="b"/>
            <a:pathLst>
              <a:path w="3652800" h="3652800">
                <a:moveTo>
                  <a:pt x="0" y="0"/>
                </a:moveTo>
                <a:lnTo>
                  <a:pt x="3652800" y="0"/>
                </a:lnTo>
                <a:lnTo>
                  <a:pt x="3652800" y="3652800"/>
                </a:lnTo>
                <a:lnTo>
                  <a:pt x="0" y="3652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6183443" cy="4114800"/>
          </a:xfrm>
          <a:custGeom>
            <a:avLst/>
            <a:gdLst/>
            <a:ahLst/>
            <a:cxnLst/>
            <a:rect l="l" t="t" r="r" b="b"/>
            <a:pathLst>
              <a:path w="6183443" h="4114800">
                <a:moveTo>
                  <a:pt x="0" y="0"/>
                </a:moveTo>
                <a:lnTo>
                  <a:pt x="6183443" y="0"/>
                </a:lnTo>
                <a:lnTo>
                  <a:pt x="61834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6545" y="1547337"/>
            <a:ext cx="15474909" cy="7710963"/>
          </a:xfrm>
          <a:custGeom>
            <a:avLst/>
            <a:gdLst/>
            <a:ahLst/>
            <a:cxnLst/>
            <a:rect l="l" t="t" r="r" b="b"/>
            <a:pathLst>
              <a:path w="15474909" h="7710963">
                <a:moveTo>
                  <a:pt x="0" y="0"/>
                </a:moveTo>
                <a:lnTo>
                  <a:pt x="15474910" y="0"/>
                </a:lnTo>
                <a:lnTo>
                  <a:pt x="15474910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791" b="-8379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2515775" cy="2509485"/>
          </a:xfrm>
          <a:custGeom>
            <a:avLst/>
            <a:gdLst/>
            <a:ahLst/>
            <a:cxnLst/>
            <a:rect l="l" t="t" r="r" b="b"/>
            <a:pathLst>
              <a:path w="2515775" h="2509485">
                <a:moveTo>
                  <a:pt x="0" y="0"/>
                </a:moveTo>
                <a:lnTo>
                  <a:pt x="2515775" y="0"/>
                </a:lnTo>
                <a:lnTo>
                  <a:pt x="2515775" y="2509485"/>
                </a:lnTo>
                <a:lnTo>
                  <a:pt x="0" y="25094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552290" y="7798083"/>
            <a:ext cx="3735710" cy="2488917"/>
          </a:xfrm>
          <a:custGeom>
            <a:avLst/>
            <a:gdLst/>
            <a:ahLst/>
            <a:cxnLst/>
            <a:rect l="l" t="t" r="r" b="b"/>
            <a:pathLst>
              <a:path w="3735710" h="2488917">
                <a:moveTo>
                  <a:pt x="0" y="0"/>
                </a:moveTo>
                <a:lnTo>
                  <a:pt x="3735710" y="0"/>
                </a:lnTo>
                <a:lnTo>
                  <a:pt x="3735710" y="2488917"/>
                </a:lnTo>
                <a:lnTo>
                  <a:pt x="0" y="24889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87323" y="6753930"/>
            <a:ext cx="3596005" cy="2899279"/>
          </a:xfrm>
          <a:custGeom>
            <a:avLst/>
            <a:gdLst/>
            <a:ahLst/>
            <a:cxnLst/>
            <a:rect l="l" t="t" r="r" b="b"/>
            <a:pathLst>
              <a:path w="3596005" h="2899279">
                <a:moveTo>
                  <a:pt x="0" y="0"/>
                </a:moveTo>
                <a:lnTo>
                  <a:pt x="3596004" y="0"/>
                </a:lnTo>
                <a:lnTo>
                  <a:pt x="3596004" y="2899279"/>
                </a:lnTo>
                <a:lnTo>
                  <a:pt x="0" y="28992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04958" y="590978"/>
            <a:ext cx="3605593" cy="4114800"/>
          </a:xfrm>
          <a:custGeom>
            <a:avLst/>
            <a:gdLst/>
            <a:ahLst/>
            <a:cxnLst/>
            <a:rect l="l" t="t" r="r" b="b"/>
            <a:pathLst>
              <a:path w="3605593" h="4114800">
                <a:moveTo>
                  <a:pt x="0" y="0"/>
                </a:moveTo>
                <a:lnTo>
                  <a:pt x="3605594" y="0"/>
                </a:lnTo>
                <a:lnTo>
                  <a:pt x="36055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45523" y="280247"/>
            <a:ext cx="3977945" cy="2933734"/>
          </a:xfrm>
          <a:custGeom>
            <a:avLst/>
            <a:gdLst/>
            <a:ahLst/>
            <a:cxnLst/>
            <a:rect l="l" t="t" r="r" b="b"/>
            <a:pathLst>
              <a:path w="3977945" h="2933734">
                <a:moveTo>
                  <a:pt x="0" y="0"/>
                </a:moveTo>
                <a:lnTo>
                  <a:pt x="3977945" y="0"/>
                </a:lnTo>
                <a:lnTo>
                  <a:pt x="3977945" y="2933734"/>
                </a:lnTo>
                <a:lnTo>
                  <a:pt x="0" y="29337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64346" y="6770554"/>
            <a:ext cx="3449253" cy="3031031"/>
          </a:xfrm>
          <a:custGeom>
            <a:avLst/>
            <a:gdLst/>
            <a:ahLst/>
            <a:cxnLst/>
            <a:rect l="l" t="t" r="r" b="b"/>
            <a:pathLst>
              <a:path w="3449253" h="3031031">
                <a:moveTo>
                  <a:pt x="0" y="0"/>
                </a:moveTo>
                <a:lnTo>
                  <a:pt x="3449253" y="0"/>
                </a:lnTo>
                <a:lnTo>
                  <a:pt x="3449253" y="3031031"/>
                </a:lnTo>
                <a:lnTo>
                  <a:pt x="0" y="3031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915377" y="5686785"/>
            <a:ext cx="2684907" cy="4114800"/>
          </a:xfrm>
          <a:custGeom>
            <a:avLst/>
            <a:gdLst/>
            <a:ahLst/>
            <a:cxnLst/>
            <a:rect l="l" t="t" r="r" b="b"/>
            <a:pathLst>
              <a:path w="2684907" h="4114800">
                <a:moveTo>
                  <a:pt x="0" y="0"/>
                </a:moveTo>
                <a:lnTo>
                  <a:pt x="2684907" y="0"/>
                </a:lnTo>
                <a:lnTo>
                  <a:pt x="26849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22561" y="78193"/>
            <a:ext cx="4265038" cy="2628329"/>
          </a:xfrm>
          <a:custGeom>
            <a:avLst/>
            <a:gdLst/>
            <a:ahLst/>
            <a:cxnLst/>
            <a:rect l="l" t="t" r="r" b="b"/>
            <a:pathLst>
              <a:path w="4265038" h="2628329">
                <a:moveTo>
                  <a:pt x="0" y="0"/>
                </a:moveTo>
                <a:lnTo>
                  <a:pt x="4265038" y="0"/>
                </a:lnTo>
                <a:lnTo>
                  <a:pt x="4265038" y="2628329"/>
                </a:lnTo>
                <a:lnTo>
                  <a:pt x="0" y="26283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3898488" cy="3086100"/>
          </a:xfrm>
          <a:custGeom>
            <a:avLst/>
            <a:gdLst/>
            <a:ahLst/>
            <a:cxnLst/>
            <a:rect l="l" t="t" r="r" b="b"/>
            <a:pathLst>
              <a:path w="3898488" h="3086100">
                <a:moveTo>
                  <a:pt x="0" y="0"/>
                </a:moveTo>
                <a:lnTo>
                  <a:pt x="3898488" y="0"/>
                </a:lnTo>
                <a:lnTo>
                  <a:pt x="3898488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889609" y="7082315"/>
            <a:ext cx="3050612" cy="2974347"/>
          </a:xfrm>
          <a:custGeom>
            <a:avLst/>
            <a:gdLst/>
            <a:ahLst/>
            <a:cxnLst/>
            <a:rect l="l" t="t" r="r" b="b"/>
            <a:pathLst>
              <a:path w="3050612" h="2974347">
                <a:moveTo>
                  <a:pt x="0" y="0"/>
                </a:moveTo>
                <a:lnTo>
                  <a:pt x="3050612" y="0"/>
                </a:lnTo>
                <a:lnTo>
                  <a:pt x="3050612" y="2974347"/>
                </a:lnTo>
                <a:lnTo>
                  <a:pt x="0" y="2974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284231" y="386839"/>
            <a:ext cx="4003769" cy="2952780"/>
          </a:xfrm>
          <a:custGeom>
            <a:avLst/>
            <a:gdLst/>
            <a:ahLst/>
            <a:cxnLst/>
            <a:rect l="l" t="t" r="r" b="b"/>
            <a:pathLst>
              <a:path w="4003769" h="2952780">
                <a:moveTo>
                  <a:pt x="0" y="0"/>
                </a:moveTo>
                <a:lnTo>
                  <a:pt x="4003769" y="0"/>
                </a:lnTo>
                <a:lnTo>
                  <a:pt x="4003769" y="2952780"/>
                </a:lnTo>
                <a:lnTo>
                  <a:pt x="0" y="29527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56174" y="363658"/>
            <a:ext cx="3108071" cy="2801149"/>
          </a:xfrm>
          <a:custGeom>
            <a:avLst/>
            <a:gdLst/>
            <a:ahLst/>
            <a:cxnLst/>
            <a:rect l="l" t="t" r="r" b="b"/>
            <a:pathLst>
              <a:path w="3108071" h="2801149">
                <a:moveTo>
                  <a:pt x="0" y="0"/>
                </a:moveTo>
                <a:lnTo>
                  <a:pt x="3108071" y="0"/>
                </a:lnTo>
                <a:lnTo>
                  <a:pt x="3108071" y="2801149"/>
                </a:lnTo>
                <a:lnTo>
                  <a:pt x="0" y="28011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1969" y="363658"/>
            <a:ext cx="3461190" cy="3288131"/>
          </a:xfrm>
          <a:custGeom>
            <a:avLst/>
            <a:gdLst/>
            <a:ahLst/>
            <a:cxnLst/>
            <a:rect l="l" t="t" r="r" b="b"/>
            <a:pathLst>
              <a:path w="3461190" h="3288131">
                <a:moveTo>
                  <a:pt x="0" y="0"/>
                </a:moveTo>
                <a:lnTo>
                  <a:pt x="3461191" y="0"/>
                </a:lnTo>
                <a:lnTo>
                  <a:pt x="3461191" y="3288131"/>
                </a:lnTo>
                <a:lnTo>
                  <a:pt x="0" y="32881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6037" y="6166500"/>
            <a:ext cx="3873056" cy="4114800"/>
          </a:xfrm>
          <a:custGeom>
            <a:avLst/>
            <a:gdLst/>
            <a:ahLst/>
            <a:cxnLst/>
            <a:rect l="l" t="t" r="r" b="b"/>
            <a:pathLst>
              <a:path w="3873056" h="4114800">
                <a:moveTo>
                  <a:pt x="0" y="0"/>
                </a:moveTo>
                <a:lnTo>
                  <a:pt x="3873055" y="0"/>
                </a:lnTo>
                <a:lnTo>
                  <a:pt x="38730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93772" y="5631125"/>
            <a:ext cx="2432876" cy="4114800"/>
          </a:xfrm>
          <a:custGeom>
            <a:avLst/>
            <a:gdLst/>
            <a:ahLst/>
            <a:cxnLst/>
            <a:rect l="l" t="t" r="r" b="b"/>
            <a:pathLst>
              <a:path w="2432876" h="4114800">
                <a:moveTo>
                  <a:pt x="0" y="0"/>
                </a:moveTo>
                <a:lnTo>
                  <a:pt x="2432876" y="0"/>
                </a:lnTo>
                <a:lnTo>
                  <a:pt x="24328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8146" y="1547337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80409" y="1547337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086600" y="30861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60141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76078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7254673"/>
            <a:ext cx="2118839" cy="3032327"/>
          </a:xfrm>
          <a:custGeom>
            <a:avLst/>
            <a:gdLst/>
            <a:ahLst/>
            <a:cxnLst/>
            <a:rect l="l" t="t" r="r" b="b"/>
            <a:pathLst>
              <a:path w="2118839" h="3032327">
                <a:moveTo>
                  <a:pt x="0" y="0"/>
                </a:moveTo>
                <a:lnTo>
                  <a:pt x="2118839" y="0"/>
                </a:lnTo>
                <a:lnTo>
                  <a:pt x="2118839" y="3032327"/>
                </a:lnTo>
                <a:lnTo>
                  <a:pt x="0" y="3032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267904" y="0"/>
            <a:ext cx="1982792" cy="1514357"/>
          </a:xfrm>
          <a:custGeom>
            <a:avLst/>
            <a:gdLst/>
            <a:ahLst/>
            <a:cxnLst/>
            <a:rect l="l" t="t" r="r" b="b"/>
            <a:pathLst>
              <a:path w="1982792" h="1514357">
                <a:moveTo>
                  <a:pt x="0" y="0"/>
                </a:moveTo>
                <a:lnTo>
                  <a:pt x="1982792" y="0"/>
                </a:lnTo>
                <a:lnTo>
                  <a:pt x="1982792" y="1514357"/>
                </a:lnTo>
                <a:lnTo>
                  <a:pt x="0" y="15143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9266" y="-200688"/>
            <a:ext cx="1911188" cy="187431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23093" y="773233"/>
            <a:ext cx="5827023" cy="4370267"/>
          </a:xfrm>
          <a:custGeom>
            <a:avLst/>
            <a:gdLst/>
            <a:ahLst/>
            <a:cxnLst/>
            <a:rect l="l" t="t" r="r" b="b"/>
            <a:pathLst>
              <a:path w="5827023" h="4370267">
                <a:moveTo>
                  <a:pt x="0" y="0"/>
                </a:moveTo>
                <a:lnTo>
                  <a:pt x="5827023" y="0"/>
                </a:lnTo>
                <a:lnTo>
                  <a:pt x="5827023" y="4370267"/>
                </a:lnTo>
                <a:lnTo>
                  <a:pt x="0" y="43702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9574" y="39136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753743" y="5830735"/>
            <a:ext cx="3302127" cy="4114800"/>
          </a:xfrm>
          <a:custGeom>
            <a:avLst/>
            <a:gdLst/>
            <a:ahLst/>
            <a:cxnLst/>
            <a:rect l="l" t="t" r="r" b="b"/>
            <a:pathLst>
              <a:path w="3302127" h="4114800">
                <a:moveTo>
                  <a:pt x="0" y="0"/>
                </a:moveTo>
                <a:lnTo>
                  <a:pt x="3302127" y="0"/>
                </a:lnTo>
                <a:lnTo>
                  <a:pt x="33021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959960" y="4236917"/>
            <a:ext cx="7605581" cy="5704186"/>
          </a:xfrm>
          <a:custGeom>
            <a:avLst/>
            <a:gdLst/>
            <a:ahLst/>
            <a:cxnLst/>
            <a:rect l="l" t="t" r="r" b="b"/>
            <a:pathLst>
              <a:path w="7605581" h="5704186">
                <a:moveTo>
                  <a:pt x="0" y="0"/>
                </a:moveTo>
                <a:lnTo>
                  <a:pt x="7605580" y="0"/>
                </a:lnTo>
                <a:lnTo>
                  <a:pt x="7605580" y="5704186"/>
                </a:lnTo>
                <a:lnTo>
                  <a:pt x="0" y="57041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52389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5272" y="1288019"/>
            <a:ext cx="4442429" cy="4114800"/>
          </a:xfrm>
          <a:custGeom>
            <a:avLst/>
            <a:gdLst/>
            <a:ahLst/>
            <a:cxnLst/>
            <a:rect l="l" t="t" r="r" b="b"/>
            <a:pathLst>
              <a:path w="4442429" h="4114800">
                <a:moveTo>
                  <a:pt x="0" y="0"/>
                </a:moveTo>
                <a:lnTo>
                  <a:pt x="4442429" y="0"/>
                </a:lnTo>
                <a:lnTo>
                  <a:pt x="44424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714598" y="5606174"/>
            <a:ext cx="3883343" cy="4114800"/>
          </a:xfrm>
          <a:custGeom>
            <a:avLst/>
            <a:gdLst/>
            <a:ahLst/>
            <a:cxnLst/>
            <a:rect l="l" t="t" r="r" b="b"/>
            <a:pathLst>
              <a:path w="3883343" h="4114800">
                <a:moveTo>
                  <a:pt x="0" y="0"/>
                </a:moveTo>
                <a:lnTo>
                  <a:pt x="3883343" y="0"/>
                </a:lnTo>
                <a:lnTo>
                  <a:pt x="38833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058248" y="1288019"/>
            <a:ext cx="3252905" cy="3265150"/>
          </a:xfrm>
          <a:custGeom>
            <a:avLst/>
            <a:gdLst/>
            <a:ahLst/>
            <a:cxnLst/>
            <a:rect l="l" t="t" r="r" b="b"/>
            <a:pathLst>
              <a:path w="3252905" h="3265150">
                <a:moveTo>
                  <a:pt x="0" y="0"/>
                </a:moveTo>
                <a:lnTo>
                  <a:pt x="3252905" y="0"/>
                </a:lnTo>
                <a:lnTo>
                  <a:pt x="3252905" y="3265149"/>
                </a:lnTo>
                <a:lnTo>
                  <a:pt x="0" y="32651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51406" y="7627223"/>
            <a:ext cx="2727491" cy="2181993"/>
          </a:xfrm>
          <a:custGeom>
            <a:avLst/>
            <a:gdLst/>
            <a:ahLst/>
            <a:cxnLst/>
            <a:rect l="l" t="t" r="r" b="b"/>
            <a:pathLst>
              <a:path w="2727491" h="2181993">
                <a:moveTo>
                  <a:pt x="0" y="0"/>
                </a:moveTo>
                <a:lnTo>
                  <a:pt x="2727491" y="0"/>
                </a:lnTo>
                <a:lnTo>
                  <a:pt x="2727491" y="2181993"/>
                </a:lnTo>
                <a:lnTo>
                  <a:pt x="0" y="21819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740685"/>
            <a:ext cx="3945064" cy="4114800"/>
          </a:xfrm>
          <a:custGeom>
            <a:avLst/>
            <a:gdLst/>
            <a:ahLst/>
            <a:cxnLst/>
            <a:rect l="l" t="t" r="r" b="b"/>
            <a:pathLst>
              <a:path w="3945064" h="4114800">
                <a:moveTo>
                  <a:pt x="0" y="0"/>
                </a:moveTo>
                <a:lnTo>
                  <a:pt x="3945064" y="0"/>
                </a:lnTo>
                <a:lnTo>
                  <a:pt x="39450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7699" y="586884"/>
            <a:ext cx="3426103" cy="3683981"/>
          </a:xfrm>
          <a:custGeom>
            <a:avLst/>
            <a:gdLst/>
            <a:ahLst/>
            <a:cxnLst/>
            <a:rect l="l" t="t" r="r" b="b"/>
            <a:pathLst>
              <a:path w="3426103" h="3683981">
                <a:moveTo>
                  <a:pt x="0" y="0"/>
                </a:moveTo>
                <a:lnTo>
                  <a:pt x="3426102" y="0"/>
                </a:lnTo>
                <a:lnTo>
                  <a:pt x="3426102" y="3683982"/>
                </a:lnTo>
                <a:lnTo>
                  <a:pt x="0" y="36839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647585" y="6603019"/>
            <a:ext cx="3426103" cy="3683981"/>
          </a:xfrm>
          <a:custGeom>
            <a:avLst/>
            <a:gdLst/>
            <a:ahLst/>
            <a:cxnLst/>
            <a:rect l="l" t="t" r="r" b="b"/>
            <a:pathLst>
              <a:path w="3426103" h="3683981">
                <a:moveTo>
                  <a:pt x="0" y="0"/>
                </a:moveTo>
                <a:lnTo>
                  <a:pt x="3426102" y="0"/>
                </a:lnTo>
                <a:lnTo>
                  <a:pt x="3426102" y="3683981"/>
                </a:lnTo>
                <a:lnTo>
                  <a:pt x="0" y="3683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68774" y="3957999"/>
            <a:ext cx="3975226" cy="5300301"/>
          </a:xfrm>
          <a:custGeom>
            <a:avLst/>
            <a:gdLst/>
            <a:ahLst/>
            <a:cxnLst/>
            <a:rect l="l" t="t" r="r" b="b"/>
            <a:pathLst>
              <a:path w="3975226" h="5300301">
                <a:moveTo>
                  <a:pt x="0" y="0"/>
                </a:moveTo>
                <a:lnTo>
                  <a:pt x="3975226" y="0"/>
                </a:lnTo>
                <a:lnTo>
                  <a:pt x="3975226" y="5300301"/>
                </a:lnTo>
                <a:lnTo>
                  <a:pt x="0" y="53003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764562"/>
            <a:ext cx="3975226" cy="5300301"/>
          </a:xfrm>
          <a:custGeom>
            <a:avLst/>
            <a:gdLst/>
            <a:ahLst/>
            <a:cxnLst/>
            <a:rect l="l" t="t" r="r" b="b"/>
            <a:pathLst>
              <a:path w="3975226" h="5300301">
                <a:moveTo>
                  <a:pt x="0" y="0"/>
                </a:moveTo>
                <a:lnTo>
                  <a:pt x="3975226" y="0"/>
                </a:lnTo>
                <a:lnTo>
                  <a:pt x="3975226" y="5300301"/>
                </a:lnTo>
                <a:lnTo>
                  <a:pt x="0" y="5300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284074" y="3957999"/>
            <a:ext cx="3975226" cy="5300301"/>
          </a:xfrm>
          <a:custGeom>
            <a:avLst/>
            <a:gdLst/>
            <a:ahLst/>
            <a:cxnLst/>
            <a:rect l="l" t="t" r="r" b="b"/>
            <a:pathLst>
              <a:path w="3975226" h="5300301">
                <a:moveTo>
                  <a:pt x="0" y="0"/>
                </a:moveTo>
                <a:lnTo>
                  <a:pt x="3975226" y="0"/>
                </a:lnTo>
                <a:lnTo>
                  <a:pt x="3975226" y="5300301"/>
                </a:lnTo>
                <a:lnTo>
                  <a:pt x="0" y="53003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226424" y="764562"/>
            <a:ext cx="3975226" cy="5300301"/>
          </a:xfrm>
          <a:custGeom>
            <a:avLst/>
            <a:gdLst/>
            <a:ahLst/>
            <a:cxnLst/>
            <a:rect l="l" t="t" r="r" b="b"/>
            <a:pathLst>
              <a:path w="3975226" h="5300301">
                <a:moveTo>
                  <a:pt x="0" y="0"/>
                </a:moveTo>
                <a:lnTo>
                  <a:pt x="3975226" y="0"/>
                </a:lnTo>
                <a:lnTo>
                  <a:pt x="3975226" y="5300301"/>
                </a:lnTo>
                <a:lnTo>
                  <a:pt x="0" y="5300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55416" y="6991350"/>
            <a:ext cx="2664376" cy="2444565"/>
          </a:xfrm>
          <a:custGeom>
            <a:avLst/>
            <a:gdLst/>
            <a:ahLst/>
            <a:cxnLst/>
            <a:rect l="l" t="t" r="r" b="b"/>
            <a:pathLst>
              <a:path w="2664376" h="2444565">
                <a:moveTo>
                  <a:pt x="0" y="0"/>
                </a:moveTo>
                <a:lnTo>
                  <a:pt x="2664376" y="0"/>
                </a:lnTo>
                <a:lnTo>
                  <a:pt x="2664376" y="2444565"/>
                </a:lnTo>
                <a:lnTo>
                  <a:pt x="0" y="24445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976908" y="333375"/>
            <a:ext cx="3282392" cy="3414712"/>
          </a:xfrm>
          <a:custGeom>
            <a:avLst/>
            <a:gdLst/>
            <a:ahLst/>
            <a:cxnLst/>
            <a:rect l="l" t="t" r="r" b="b"/>
            <a:pathLst>
              <a:path w="3282392" h="3414712">
                <a:moveTo>
                  <a:pt x="0" y="0"/>
                </a:moveTo>
                <a:lnTo>
                  <a:pt x="3282392" y="0"/>
                </a:lnTo>
                <a:lnTo>
                  <a:pt x="3282392" y="3414713"/>
                </a:lnTo>
                <a:lnTo>
                  <a:pt x="0" y="34147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68720" y="1553220"/>
            <a:ext cx="10002071" cy="7501553"/>
          </a:xfrm>
          <a:custGeom>
            <a:avLst/>
            <a:gdLst/>
            <a:ahLst/>
            <a:cxnLst/>
            <a:rect l="l" t="t" r="r" b="b"/>
            <a:pathLst>
              <a:path w="10002071" h="7501553">
                <a:moveTo>
                  <a:pt x="0" y="0"/>
                </a:moveTo>
                <a:lnTo>
                  <a:pt x="10002070" y="0"/>
                </a:lnTo>
                <a:lnTo>
                  <a:pt x="10002070" y="7501553"/>
                </a:lnTo>
                <a:lnTo>
                  <a:pt x="0" y="750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90500" y="166688"/>
            <a:ext cx="3812395" cy="4099350"/>
          </a:xfrm>
          <a:custGeom>
            <a:avLst/>
            <a:gdLst/>
            <a:ahLst/>
            <a:cxnLst/>
            <a:rect l="l" t="t" r="r" b="b"/>
            <a:pathLst>
              <a:path w="3812395" h="4099350">
                <a:moveTo>
                  <a:pt x="0" y="0"/>
                </a:moveTo>
                <a:lnTo>
                  <a:pt x="3812395" y="0"/>
                </a:lnTo>
                <a:lnTo>
                  <a:pt x="3812395" y="4099349"/>
                </a:lnTo>
                <a:lnTo>
                  <a:pt x="0" y="4099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577492" y="6297206"/>
            <a:ext cx="3710508" cy="3989794"/>
          </a:xfrm>
          <a:custGeom>
            <a:avLst/>
            <a:gdLst/>
            <a:ahLst/>
            <a:cxnLst/>
            <a:rect l="l" t="t" r="r" b="b"/>
            <a:pathLst>
              <a:path w="3710508" h="3989794">
                <a:moveTo>
                  <a:pt x="0" y="0"/>
                </a:moveTo>
                <a:lnTo>
                  <a:pt x="3710508" y="0"/>
                </a:lnTo>
                <a:lnTo>
                  <a:pt x="3710508" y="3989794"/>
                </a:lnTo>
                <a:lnTo>
                  <a:pt x="0" y="3989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6172200" cy="8229600"/>
          </a:xfrm>
          <a:custGeom>
            <a:avLst/>
            <a:gdLst/>
            <a:ahLst/>
            <a:cxnLst/>
            <a:rect l="l" t="t" r="r" b="b"/>
            <a:pathLst>
              <a:path w="6172200" h="8229600">
                <a:moveTo>
                  <a:pt x="0" y="0"/>
                </a:moveTo>
                <a:lnTo>
                  <a:pt x="6172200" y="0"/>
                </a:lnTo>
                <a:lnTo>
                  <a:pt x="61722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87100" y="1028700"/>
            <a:ext cx="6172200" cy="8229600"/>
          </a:xfrm>
          <a:custGeom>
            <a:avLst/>
            <a:gdLst/>
            <a:ahLst/>
            <a:cxnLst/>
            <a:rect l="l" t="t" r="r" b="b"/>
            <a:pathLst>
              <a:path w="6172200" h="8229600">
                <a:moveTo>
                  <a:pt x="0" y="0"/>
                </a:moveTo>
                <a:lnTo>
                  <a:pt x="6172200" y="0"/>
                </a:lnTo>
                <a:lnTo>
                  <a:pt x="61722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30949" y="5825634"/>
            <a:ext cx="3426103" cy="3683981"/>
          </a:xfrm>
          <a:custGeom>
            <a:avLst/>
            <a:gdLst/>
            <a:ahLst/>
            <a:cxnLst/>
            <a:rect l="l" t="t" r="r" b="b"/>
            <a:pathLst>
              <a:path w="3426103" h="3683981">
                <a:moveTo>
                  <a:pt x="0" y="0"/>
                </a:moveTo>
                <a:lnTo>
                  <a:pt x="3426102" y="0"/>
                </a:lnTo>
                <a:lnTo>
                  <a:pt x="3426102" y="3683982"/>
                </a:lnTo>
                <a:lnTo>
                  <a:pt x="0" y="36839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8306" y="204788"/>
            <a:ext cx="3826764" cy="4114800"/>
          </a:xfrm>
          <a:custGeom>
            <a:avLst/>
            <a:gdLst/>
            <a:ahLst/>
            <a:cxnLst/>
            <a:rect l="l" t="t" r="r" b="b"/>
            <a:pathLst>
              <a:path w="3826764" h="4114800">
                <a:moveTo>
                  <a:pt x="0" y="0"/>
                </a:moveTo>
                <a:lnTo>
                  <a:pt x="3826764" y="0"/>
                </a:lnTo>
                <a:lnTo>
                  <a:pt x="38267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693761" y="6397134"/>
            <a:ext cx="3426103" cy="3683981"/>
          </a:xfrm>
          <a:custGeom>
            <a:avLst/>
            <a:gdLst/>
            <a:ahLst/>
            <a:cxnLst/>
            <a:rect l="l" t="t" r="r" b="b"/>
            <a:pathLst>
              <a:path w="3426103" h="3683981">
                <a:moveTo>
                  <a:pt x="0" y="0"/>
                </a:moveTo>
                <a:lnTo>
                  <a:pt x="3426103" y="0"/>
                </a:lnTo>
                <a:lnTo>
                  <a:pt x="3426103" y="3683982"/>
                </a:lnTo>
                <a:lnTo>
                  <a:pt x="0" y="36839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11850" y="1028700"/>
            <a:ext cx="9077325" cy="8229600"/>
          </a:xfrm>
          <a:custGeom>
            <a:avLst/>
            <a:gdLst/>
            <a:ahLst/>
            <a:cxnLst/>
            <a:rect l="l" t="t" r="r" b="b"/>
            <a:pathLst>
              <a:path w="9077325" h="8229600">
                <a:moveTo>
                  <a:pt x="0" y="0"/>
                </a:moveTo>
                <a:lnTo>
                  <a:pt x="9077325" y="0"/>
                </a:lnTo>
                <a:lnTo>
                  <a:pt x="907732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533" b="-235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03261" y="372572"/>
            <a:ext cx="3426103" cy="3683981"/>
          </a:xfrm>
          <a:custGeom>
            <a:avLst/>
            <a:gdLst/>
            <a:ahLst/>
            <a:cxnLst/>
            <a:rect l="l" t="t" r="r" b="b"/>
            <a:pathLst>
              <a:path w="3426103" h="3683981">
                <a:moveTo>
                  <a:pt x="0" y="0"/>
                </a:moveTo>
                <a:lnTo>
                  <a:pt x="3426103" y="0"/>
                </a:lnTo>
                <a:lnTo>
                  <a:pt x="3426103" y="3683981"/>
                </a:lnTo>
                <a:lnTo>
                  <a:pt x="0" y="3683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53701" y="5610225"/>
            <a:ext cx="3502723" cy="4114800"/>
          </a:xfrm>
          <a:custGeom>
            <a:avLst/>
            <a:gdLst/>
            <a:ahLst/>
            <a:cxnLst/>
            <a:rect l="l" t="t" r="r" b="b"/>
            <a:pathLst>
              <a:path w="3502723" h="4114800">
                <a:moveTo>
                  <a:pt x="0" y="0"/>
                </a:moveTo>
                <a:lnTo>
                  <a:pt x="3502723" y="0"/>
                </a:lnTo>
                <a:lnTo>
                  <a:pt x="35027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3910" y="1028700"/>
            <a:ext cx="13632614" cy="7889819"/>
          </a:xfrm>
          <a:custGeom>
            <a:avLst/>
            <a:gdLst/>
            <a:ahLst/>
            <a:cxnLst/>
            <a:rect l="l" t="t" r="r" b="b"/>
            <a:pathLst>
              <a:path w="13632614" h="7889819">
                <a:moveTo>
                  <a:pt x="0" y="0"/>
                </a:moveTo>
                <a:lnTo>
                  <a:pt x="13632615" y="0"/>
                </a:lnTo>
                <a:lnTo>
                  <a:pt x="13632615" y="7889819"/>
                </a:lnTo>
                <a:lnTo>
                  <a:pt x="0" y="78898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5191" b="-6519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70405" y="142544"/>
            <a:ext cx="3441382" cy="1772312"/>
          </a:xfrm>
          <a:custGeom>
            <a:avLst/>
            <a:gdLst/>
            <a:ahLst/>
            <a:cxnLst/>
            <a:rect l="l" t="t" r="r" b="b"/>
            <a:pathLst>
              <a:path w="3441382" h="1772312">
                <a:moveTo>
                  <a:pt x="0" y="0"/>
                </a:moveTo>
                <a:lnTo>
                  <a:pt x="3441382" y="0"/>
                </a:lnTo>
                <a:lnTo>
                  <a:pt x="3441382" y="1772312"/>
                </a:lnTo>
                <a:lnTo>
                  <a:pt x="0" y="1772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6427525"/>
            <a:ext cx="3426103" cy="3683981"/>
          </a:xfrm>
          <a:custGeom>
            <a:avLst/>
            <a:gdLst/>
            <a:ahLst/>
            <a:cxnLst/>
            <a:rect l="l" t="t" r="r" b="b"/>
            <a:pathLst>
              <a:path w="3426103" h="3683981">
                <a:moveTo>
                  <a:pt x="0" y="0"/>
                </a:moveTo>
                <a:lnTo>
                  <a:pt x="3426103" y="0"/>
                </a:lnTo>
                <a:lnTo>
                  <a:pt x="3426103" y="3683982"/>
                </a:lnTo>
                <a:lnTo>
                  <a:pt x="0" y="36839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33764" y="1288019"/>
            <a:ext cx="5783222" cy="7710963"/>
          </a:xfrm>
          <a:custGeom>
            <a:avLst/>
            <a:gdLst/>
            <a:ahLst/>
            <a:cxnLst/>
            <a:rect l="l" t="t" r="r" b="b"/>
            <a:pathLst>
              <a:path w="5783222" h="7710963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9222" y="19107"/>
            <a:ext cx="2131748" cy="1486894"/>
          </a:xfrm>
          <a:custGeom>
            <a:avLst/>
            <a:gdLst/>
            <a:ahLst/>
            <a:cxnLst/>
            <a:rect l="l" t="t" r="r" b="b"/>
            <a:pathLst>
              <a:path w="2131748" h="1486894">
                <a:moveTo>
                  <a:pt x="0" y="0"/>
                </a:moveTo>
                <a:lnTo>
                  <a:pt x="2131748" y="0"/>
                </a:lnTo>
                <a:lnTo>
                  <a:pt x="2131748" y="1486894"/>
                </a:lnTo>
                <a:lnTo>
                  <a:pt x="0" y="1486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720456" y="412876"/>
            <a:ext cx="2150723" cy="2186250"/>
          </a:xfrm>
          <a:custGeom>
            <a:avLst/>
            <a:gdLst/>
            <a:ahLst/>
            <a:cxnLst/>
            <a:rect l="l" t="t" r="r" b="b"/>
            <a:pathLst>
              <a:path w="2150723" h="2186250">
                <a:moveTo>
                  <a:pt x="0" y="0"/>
                </a:moveTo>
                <a:lnTo>
                  <a:pt x="2150723" y="0"/>
                </a:lnTo>
                <a:lnTo>
                  <a:pt x="2150723" y="2186250"/>
                </a:lnTo>
                <a:lnTo>
                  <a:pt x="0" y="2186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834381" y="0"/>
            <a:ext cx="2875216" cy="4114800"/>
          </a:xfrm>
          <a:custGeom>
            <a:avLst/>
            <a:gdLst/>
            <a:ahLst/>
            <a:cxnLst/>
            <a:rect l="l" t="t" r="r" b="b"/>
            <a:pathLst>
              <a:path w="2875216" h="4114800">
                <a:moveTo>
                  <a:pt x="0" y="0"/>
                </a:moveTo>
                <a:lnTo>
                  <a:pt x="2875216" y="0"/>
                </a:lnTo>
                <a:lnTo>
                  <a:pt x="28752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110258" y="6983274"/>
            <a:ext cx="1760922" cy="2015707"/>
          </a:xfrm>
          <a:custGeom>
            <a:avLst/>
            <a:gdLst/>
            <a:ahLst/>
            <a:cxnLst/>
            <a:rect l="l" t="t" r="r" b="b"/>
            <a:pathLst>
              <a:path w="1760922" h="2015707">
                <a:moveTo>
                  <a:pt x="0" y="0"/>
                </a:moveTo>
                <a:lnTo>
                  <a:pt x="1760921" y="0"/>
                </a:lnTo>
                <a:lnTo>
                  <a:pt x="1760921" y="2015707"/>
                </a:lnTo>
                <a:lnTo>
                  <a:pt x="0" y="20157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119119" y="1288019"/>
            <a:ext cx="5239137" cy="7752299"/>
          </a:xfrm>
          <a:custGeom>
            <a:avLst/>
            <a:gdLst/>
            <a:ahLst/>
            <a:cxnLst/>
            <a:rect l="l" t="t" r="r" b="b"/>
            <a:pathLst>
              <a:path w="5239137" h="7752299">
                <a:moveTo>
                  <a:pt x="0" y="0"/>
                </a:moveTo>
                <a:lnTo>
                  <a:pt x="5239137" y="0"/>
                </a:lnTo>
                <a:lnTo>
                  <a:pt x="5239137" y="7752299"/>
                </a:lnTo>
                <a:lnTo>
                  <a:pt x="0" y="77522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488" r="-5488"/>
            </a:stretch>
          </a:blipFill>
        </p:spPr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0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2477" y="1392358"/>
            <a:ext cx="10003046" cy="7502284"/>
          </a:xfrm>
          <a:custGeom>
            <a:avLst/>
            <a:gdLst/>
            <a:ahLst/>
            <a:cxnLst/>
            <a:rect l="l" t="t" r="r" b="b"/>
            <a:pathLst>
              <a:path w="10003046" h="7502284">
                <a:moveTo>
                  <a:pt x="0" y="0"/>
                </a:moveTo>
                <a:lnTo>
                  <a:pt x="10003046" y="0"/>
                </a:lnTo>
                <a:lnTo>
                  <a:pt x="10003046" y="7502284"/>
                </a:lnTo>
                <a:lnTo>
                  <a:pt x="0" y="75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95874" y="5778586"/>
            <a:ext cx="2834068" cy="4114800"/>
          </a:xfrm>
          <a:custGeom>
            <a:avLst/>
            <a:gdLst/>
            <a:ahLst/>
            <a:cxnLst/>
            <a:rect l="l" t="t" r="r" b="b"/>
            <a:pathLst>
              <a:path w="2834068" h="4114800">
                <a:moveTo>
                  <a:pt x="0" y="0"/>
                </a:moveTo>
                <a:lnTo>
                  <a:pt x="2834068" y="0"/>
                </a:lnTo>
                <a:lnTo>
                  <a:pt x="28340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09371" y="648692"/>
            <a:ext cx="3641598" cy="4114800"/>
          </a:xfrm>
          <a:custGeom>
            <a:avLst/>
            <a:gdLst/>
            <a:ahLst/>
            <a:cxnLst/>
            <a:rect l="l" t="t" r="r" b="b"/>
            <a:pathLst>
              <a:path w="3641598" h="4114800">
                <a:moveTo>
                  <a:pt x="0" y="0"/>
                </a:moveTo>
                <a:lnTo>
                  <a:pt x="3641598" y="0"/>
                </a:lnTo>
                <a:lnTo>
                  <a:pt x="36415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F0D27B661B6744BA7D4E58438F07B0" ma:contentTypeVersion="12" ma:contentTypeDescription="Create a new document." ma:contentTypeScope="" ma:versionID="37eabc163feca0f96a6f56c05a7d2878">
  <xsd:schema xmlns:xsd="http://www.w3.org/2001/XMLSchema" xmlns:xs="http://www.w3.org/2001/XMLSchema" xmlns:p="http://schemas.microsoft.com/office/2006/metadata/properties" xmlns:ns2="a31ea216-368e-4073-aaa1-bd7b244d09da" xmlns:ns3="5f8d71a2-3740-4ad3-9012-f2f60a4449ee" targetNamespace="http://schemas.microsoft.com/office/2006/metadata/properties" ma:root="true" ma:fieldsID="4fe8b3dcb869826f82fe42cdb8f5025a" ns2:_="" ns3:_="">
    <xsd:import namespace="a31ea216-368e-4073-aaa1-bd7b244d09da"/>
    <xsd:import namespace="5f8d71a2-3740-4ad3-9012-f2f60a4449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ea216-368e-4073-aaa1-bd7b244d09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42ef142-41a0-403c-90ee-4c9a2765da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d71a2-3740-4ad3-9012-f2f60a4449e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4f4b8db-d188-451b-b5a3-f5d8e85eb1b5}" ma:internalName="TaxCatchAll" ma:showField="CatchAllData" ma:web="5f8d71a2-3740-4ad3-9012-f2f60a4449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8d71a2-3740-4ad3-9012-f2f60a4449ee" xsi:nil="true"/>
    <lcf76f155ced4ddcb4097134ff3c332f xmlns="a31ea216-368e-4073-aaa1-bd7b244d09d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215E30-1D8A-431D-8E87-82D52E2F4323}"/>
</file>

<file path=customXml/itemProps2.xml><?xml version="1.0" encoding="utf-8"?>
<ds:datastoreItem xmlns:ds="http://schemas.openxmlformats.org/officeDocument/2006/customXml" ds:itemID="{968135E5-848F-4826-B240-E80F5067C4E2}"/>
</file>

<file path=customXml/itemProps3.xml><?xml version="1.0" encoding="utf-8"?>
<ds:datastoreItem xmlns:ds="http://schemas.openxmlformats.org/officeDocument/2006/customXml" ds:itemID="{F2D47B05-D97E-4F5F-9E50-1569CDECA451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</Words>
  <Application>Microsoft Office PowerPoint</Application>
  <PresentationFormat>Custom</PresentationFormat>
  <Paragraphs>3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Welcome to Irlam Primary School</dc:title>
  <dc:creator>Helen Gee</dc:creator>
  <cp:lastModifiedBy>Helen Gee</cp:lastModifiedBy>
  <cp:revision>5</cp:revision>
  <dcterms:created xsi:type="dcterms:W3CDTF">2006-08-16T00:00:00Z</dcterms:created>
  <dcterms:modified xsi:type="dcterms:W3CDTF">2026-07-22T11:29:28Z</dcterms:modified>
  <dc:identifier>DAG4lryglTg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0x010100F0F0D27B661B6744BA7D4E58438F07B0</vt:lpwstr>
  </property>
</Properties>
</file>