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72" r:id="rId5"/>
    <p:sldId id="287" r:id="rId6"/>
    <p:sldId id="283" r:id="rId7"/>
    <p:sldId id="261" r:id="rId8"/>
    <p:sldId id="284" r:id="rId9"/>
    <p:sldId id="285" r:id="rId10"/>
    <p:sldId id="268" r:id="rId11"/>
    <p:sldId id="286" r:id="rId12"/>
    <p:sldId id="281" r:id="rId13"/>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1D8B7"/>
    <a:srgbClr val="A09D79"/>
    <a:srgbClr val="AD5C4D"/>
    <a:srgbClr val="543E35"/>
    <a:srgbClr val="637700"/>
    <a:srgbClr val="FFF4ED"/>
    <a:srgbClr val="5E6A76"/>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911DC-E83A-4C23-BA14-9E9D802F50DC}" v="5" dt="2025-09-21T20:35:45.825"/>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830"/>
  </p:normalViewPr>
  <p:slideViewPr>
    <p:cSldViewPr snapToGrid="0">
      <p:cViewPr varScale="1">
        <p:scale>
          <a:sx n="111" d="100"/>
          <a:sy n="111" d="100"/>
        </p:scale>
        <p:origin x="606" y="108"/>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Totterdale" userId="34f98772-39ba-4681-8c6c-be559a353fba" providerId="ADAL" clId="{E5183825-0FB4-4216-A668-29054D69B32A}"/>
    <pc:docChg chg="undo custSel addSld delSld modSld sldOrd">
      <pc:chgData name="Jenny Totterdale" userId="34f98772-39ba-4681-8c6c-be559a353fba" providerId="ADAL" clId="{E5183825-0FB4-4216-A668-29054D69B32A}" dt="2025-09-21T21:02:34.842" v="6898" actId="14100"/>
      <pc:docMkLst>
        <pc:docMk/>
      </pc:docMkLst>
      <pc:sldChg chg="addSp modSp mod">
        <pc:chgData name="Jenny Totterdale" userId="34f98772-39ba-4681-8c6c-be559a353fba" providerId="ADAL" clId="{E5183825-0FB4-4216-A668-29054D69B32A}" dt="2025-09-21T20:52:46.076" v="6611" actId="20577"/>
        <pc:sldMkLst>
          <pc:docMk/>
          <pc:sldMk cId="1699088621" sldId="261"/>
        </pc:sldMkLst>
        <pc:spChg chg="mod">
          <ac:chgData name="Jenny Totterdale" userId="34f98772-39ba-4681-8c6c-be559a353fba" providerId="ADAL" clId="{E5183825-0FB4-4216-A668-29054D69B32A}" dt="2025-09-21T20:52:46.076" v="6611" actId="20577"/>
          <ac:spMkLst>
            <pc:docMk/>
            <pc:sldMk cId="1699088621" sldId="261"/>
            <ac:spMk id="7" creationId="{0C43B583-BB3D-B4CD-C2F4-341058B3EA8C}"/>
          </ac:spMkLst>
        </pc:spChg>
        <pc:picChg chg="add mod">
          <ac:chgData name="Jenny Totterdale" userId="34f98772-39ba-4681-8c6c-be559a353fba" providerId="ADAL" clId="{E5183825-0FB4-4216-A668-29054D69B32A}" dt="2025-09-19T10:54:14.969" v="1" actId="1076"/>
          <ac:picMkLst>
            <pc:docMk/>
            <pc:sldMk cId="1699088621" sldId="261"/>
            <ac:picMk id="12" creationId="{91FFA8C4-706C-301C-88DC-8CC1DFC39870}"/>
          </ac:picMkLst>
        </pc:picChg>
        <pc:picChg chg="add mod">
          <ac:chgData name="Jenny Totterdale" userId="34f98772-39ba-4681-8c6c-be559a353fba" providerId="ADAL" clId="{E5183825-0FB4-4216-A668-29054D69B32A}" dt="2025-09-19T10:54:32.225" v="4" actId="1076"/>
          <ac:picMkLst>
            <pc:docMk/>
            <pc:sldMk cId="1699088621" sldId="261"/>
            <ac:picMk id="13" creationId="{BE8DC582-8EA2-10D6-95B6-C4DBDA11A208}"/>
          </ac:picMkLst>
        </pc:picChg>
      </pc:sldChg>
      <pc:sldChg chg="addSp delSp modSp mod">
        <pc:chgData name="Jenny Totterdale" userId="34f98772-39ba-4681-8c6c-be559a353fba" providerId="ADAL" clId="{E5183825-0FB4-4216-A668-29054D69B32A}" dt="2025-09-21T20:38:05.086" v="4685" actId="20577"/>
        <pc:sldMkLst>
          <pc:docMk/>
          <pc:sldMk cId="2759600390" sldId="268"/>
        </pc:sldMkLst>
        <pc:spChg chg="mod">
          <ac:chgData name="Jenny Totterdale" userId="34f98772-39ba-4681-8c6c-be559a353fba" providerId="ADAL" clId="{E5183825-0FB4-4216-A668-29054D69B32A}" dt="2025-09-21T20:36:00.793" v="4629" actId="115"/>
          <ac:spMkLst>
            <pc:docMk/>
            <pc:sldMk cId="2759600390" sldId="268"/>
            <ac:spMk id="2" creationId="{6C47DC31-1488-8091-935A-1B03A14A5CD8}"/>
          </ac:spMkLst>
        </pc:spChg>
        <pc:spChg chg="del mod">
          <ac:chgData name="Jenny Totterdale" userId="34f98772-39ba-4681-8c6c-be559a353fba" providerId="ADAL" clId="{E5183825-0FB4-4216-A668-29054D69B32A}" dt="2025-09-21T20:33:06.322" v="4229" actId="21"/>
          <ac:spMkLst>
            <pc:docMk/>
            <pc:sldMk cId="2759600390" sldId="268"/>
            <ac:spMk id="3" creationId="{62F50689-D84C-7977-0A2B-2F0FFFB2014E}"/>
          </ac:spMkLst>
        </pc:spChg>
        <pc:spChg chg="mod">
          <ac:chgData name="Jenny Totterdale" userId="34f98772-39ba-4681-8c6c-be559a353fba" providerId="ADAL" clId="{E5183825-0FB4-4216-A668-29054D69B32A}" dt="2025-09-21T20:33:21.281" v="4233" actId="1076"/>
          <ac:spMkLst>
            <pc:docMk/>
            <pc:sldMk cId="2759600390" sldId="268"/>
            <ac:spMk id="4" creationId="{45A9ECAA-48CB-8CE7-4844-AA2C77D9E359}"/>
          </ac:spMkLst>
        </pc:spChg>
        <pc:spChg chg="del mod">
          <ac:chgData name="Jenny Totterdale" userId="34f98772-39ba-4681-8c6c-be559a353fba" providerId="ADAL" clId="{E5183825-0FB4-4216-A668-29054D69B32A}" dt="2025-09-21T20:33:02.707" v="4228" actId="21"/>
          <ac:spMkLst>
            <pc:docMk/>
            <pc:sldMk cId="2759600390" sldId="268"/>
            <ac:spMk id="5" creationId="{E7B10A79-E2EE-5230-2C2A-E6884B5125B1}"/>
          </ac:spMkLst>
        </pc:spChg>
        <pc:spChg chg="mod">
          <ac:chgData name="Jenny Totterdale" userId="34f98772-39ba-4681-8c6c-be559a353fba" providerId="ADAL" clId="{E5183825-0FB4-4216-A668-29054D69B32A}" dt="2025-09-19T10:55:00.440" v="13" actId="20577"/>
          <ac:spMkLst>
            <pc:docMk/>
            <pc:sldMk cId="2759600390" sldId="268"/>
            <ac:spMk id="7" creationId="{BD1C6792-93C5-DED1-0872-50E165128229}"/>
          </ac:spMkLst>
        </pc:spChg>
        <pc:spChg chg="add del mod">
          <ac:chgData name="Jenny Totterdale" userId="34f98772-39ba-4681-8c6c-be559a353fba" providerId="ADAL" clId="{E5183825-0FB4-4216-A668-29054D69B32A}" dt="2025-09-21T20:33:14.094" v="4231" actId="21"/>
          <ac:spMkLst>
            <pc:docMk/>
            <pc:sldMk cId="2759600390" sldId="268"/>
            <ac:spMk id="9" creationId="{FD640F76-6588-BD0D-41C4-F4670460ECA3}"/>
          </ac:spMkLst>
        </pc:spChg>
        <pc:spChg chg="add mod">
          <ac:chgData name="Jenny Totterdale" userId="34f98772-39ba-4681-8c6c-be559a353fba" providerId="ADAL" clId="{E5183825-0FB4-4216-A668-29054D69B32A}" dt="2025-09-21T20:38:05.086" v="4685" actId="20577"/>
          <ac:spMkLst>
            <pc:docMk/>
            <pc:sldMk cId="2759600390" sldId="268"/>
            <ac:spMk id="11" creationId="{90A89B84-FF0D-7620-724A-BC0D70C6D386}"/>
          </ac:spMkLst>
        </pc:spChg>
        <pc:picChg chg="add mod">
          <ac:chgData name="Jenny Totterdale" userId="34f98772-39ba-4681-8c6c-be559a353fba" providerId="ADAL" clId="{E5183825-0FB4-4216-A668-29054D69B32A}" dt="2025-09-21T20:36:46.833" v="4653" actId="1076"/>
          <ac:picMkLst>
            <pc:docMk/>
            <pc:sldMk cId="2759600390" sldId="268"/>
            <ac:picMk id="13" creationId="{070795EB-E68D-D9D5-E080-4C7AA938E7B0}"/>
          </ac:picMkLst>
        </pc:picChg>
      </pc:sldChg>
      <pc:sldChg chg="modSp mod">
        <pc:chgData name="Jenny Totterdale" userId="34f98772-39ba-4681-8c6c-be559a353fba" providerId="ADAL" clId="{E5183825-0FB4-4216-A668-29054D69B32A}" dt="2025-09-21T14:32:16.836" v="297" actId="20577"/>
        <pc:sldMkLst>
          <pc:docMk/>
          <pc:sldMk cId="417536504" sldId="272"/>
        </pc:sldMkLst>
        <pc:spChg chg="mod">
          <ac:chgData name="Jenny Totterdale" userId="34f98772-39ba-4681-8c6c-be559a353fba" providerId="ADAL" clId="{E5183825-0FB4-4216-A668-29054D69B32A}" dt="2025-09-21T14:32:16.836" v="297" actId="20577"/>
          <ac:spMkLst>
            <pc:docMk/>
            <pc:sldMk cId="417536504" sldId="272"/>
            <ac:spMk id="3" creationId="{CA0D2251-7AFE-1B36-778C-D116EDBB7FDE}"/>
          </ac:spMkLst>
        </pc:spChg>
      </pc:sldChg>
      <pc:sldChg chg="delSp modSp mod">
        <pc:chgData name="Jenny Totterdale" userId="34f98772-39ba-4681-8c6c-be559a353fba" providerId="ADAL" clId="{E5183825-0FB4-4216-A668-29054D69B32A}" dt="2025-09-21T20:54:24.680" v="6638" actId="21"/>
        <pc:sldMkLst>
          <pc:docMk/>
          <pc:sldMk cId="2577936335" sldId="281"/>
        </pc:sldMkLst>
        <pc:spChg chg="mod">
          <ac:chgData name="Jenny Totterdale" userId="34f98772-39ba-4681-8c6c-be559a353fba" providerId="ADAL" clId="{E5183825-0FB4-4216-A668-29054D69B32A}" dt="2025-09-21T20:54:22.203" v="6637" actId="1076"/>
          <ac:spMkLst>
            <pc:docMk/>
            <pc:sldMk cId="2577936335" sldId="281"/>
            <ac:spMk id="2" creationId="{34096D4E-8B4F-62B8-F551-56379B923E78}"/>
          </ac:spMkLst>
        </pc:spChg>
        <pc:spChg chg="del mod">
          <ac:chgData name="Jenny Totterdale" userId="34f98772-39ba-4681-8c6c-be559a353fba" providerId="ADAL" clId="{E5183825-0FB4-4216-A668-29054D69B32A}" dt="2025-09-21T20:54:24.680" v="6638" actId="21"/>
          <ac:spMkLst>
            <pc:docMk/>
            <pc:sldMk cId="2577936335" sldId="281"/>
            <ac:spMk id="3" creationId="{FF07BEBE-18E8-4025-FF6F-EC0130CB4F22}"/>
          </ac:spMkLst>
        </pc:spChg>
      </pc:sldChg>
      <pc:sldChg chg="del">
        <pc:chgData name="Jenny Totterdale" userId="34f98772-39ba-4681-8c6c-be559a353fba" providerId="ADAL" clId="{E5183825-0FB4-4216-A668-29054D69B32A}" dt="2025-09-19T10:55:45.422" v="59" actId="2696"/>
        <pc:sldMkLst>
          <pc:docMk/>
          <pc:sldMk cId="1164941242" sldId="282"/>
        </pc:sldMkLst>
      </pc:sldChg>
      <pc:sldChg chg="modSp mod">
        <pc:chgData name="Jenny Totterdale" userId="34f98772-39ba-4681-8c6c-be559a353fba" providerId="ADAL" clId="{E5183825-0FB4-4216-A668-29054D69B32A}" dt="2025-09-21T21:02:34.842" v="6898" actId="14100"/>
        <pc:sldMkLst>
          <pc:docMk/>
          <pc:sldMk cId="3034406958" sldId="283"/>
        </pc:sldMkLst>
        <pc:spChg chg="mod">
          <ac:chgData name="Jenny Totterdale" userId="34f98772-39ba-4681-8c6c-be559a353fba" providerId="ADAL" clId="{E5183825-0FB4-4216-A668-29054D69B32A}" dt="2025-09-21T21:02:34.842" v="6898" actId="14100"/>
          <ac:spMkLst>
            <pc:docMk/>
            <pc:sldMk cId="3034406958" sldId="283"/>
            <ac:spMk id="3" creationId="{25E7AD87-8D95-44BD-09FD-599FBB6CFD63}"/>
          </ac:spMkLst>
        </pc:spChg>
      </pc:sldChg>
      <pc:sldChg chg="addSp modSp add del mod">
        <pc:chgData name="Jenny Totterdale" userId="34f98772-39ba-4681-8c6c-be559a353fba" providerId="ADAL" clId="{E5183825-0FB4-4216-A668-29054D69B32A}" dt="2025-09-21T20:57:10.476" v="6654" actId="14100"/>
        <pc:sldMkLst>
          <pc:docMk/>
          <pc:sldMk cId="158094651" sldId="284"/>
        </pc:sldMkLst>
        <pc:spChg chg="mod">
          <ac:chgData name="Jenny Totterdale" userId="34f98772-39ba-4681-8c6c-be559a353fba" providerId="ADAL" clId="{E5183825-0FB4-4216-A668-29054D69B32A}" dt="2025-09-21T20:53:19.497" v="6633" actId="20577"/>
          <ac:spMkLst>
            <pc:docMk/>
            <pc:sldMk cId="158094651" sldId="284"/>
            <ac:spMk id="3" creationId="{BA0FDACE-41D2-899B-4308-4C46EC66F304}"/>
          </ac:spMkLst>
        </pc:spChg>
        <pc:picChg chg="add mod">
          <ac:chgData name="Jenny Totterdale" userId="34f98772-39ba-4681-8c6c-be559a353fba" providerId="ADAL" clId="{E5183825-0FB4-4216-A668-29054D69B32A}" dt="2025-09-21T20:57:10.476" v="6654" actId="14100"/>
          <ac:picMkLst>
            <pc:docMk/>
            <pc:sldMk cId="158094651" sldId="284"/>
            <ac:picMk id="7" creationId="{63BFCF00-C94D-4329-D85C-F39D805C3A1E}"/>
          </ac:picMkLst>
        </pc:picChg>
        <pc:picChg chg="add mod">
          <ac:chgData name="Jenny Totterdale" userId="34f98772-39ba-4681-8c6c-be559a353fba" providerId="ADAL" clId="{E5183825-0FB4-4216-A668-29054D69B32A}" dt="2025-09-21T20:56:17.034" v="6650" actId="1076"/>
          <ac:picMkLst>
            <pc:docMk/>
            <pc:sldMk cId="158094651" sldId="284"/>
            <ac:picMk id="9" creationId="{B19B04DF-29FD-67AE-B444-4F147389EBDF}"/>
          </ac:picMkLst>
        </pc:picChg>
        <pc:picChg chg="add mod">
          <ac:chgData name="Jenny Totterdale" userId="34f98772-39ba-4681-8c6c-be559a353fba" providerId="ADAL" clId="{E5183825-0FB4-4216-A668-29054D69B32A}" dt="2025-09-21T20:57:07.402" v="6653" actId="1076"/>
          <ac:picMkLst>
            <pc:docMk/>
            <pc:sldMk cId="158094651" sldId="284"/>
            <ac:picMk id="11" creationId="{B9216D7C-3593-6528-13DE-33197B0C4F76}"/>
          </ac:picMkLst>
        </pc:picChg>
      </pc:sldChg>
      <pc:sldChg chg="addSp delSp modSp mod">
        <pc:chgData name="Jenny Totterdale" userId="34f98772-39ba-4681-8c6c-be559a353fba" providerId="ADAL" clId="{E5183825-0FB4-4216-A668-29054D69B32A}" dt="2025-09-21T21:01:03.434" v="6688" actId="1076"/>
        <pc:sldMkLst>
          <pc:docMk/>
          <pc:sldMk cId="3896413536" sldId="285"/>
        </pc:sldMkLst>
        <pc:spChg chg="mod">
          <ac:chgData name="Jenny Totterdale" userId="34f98772-39ba-4681-8c6c-be559a353fba" providerId="ADAL" clId="{E5183825-0FB4-4216-A668-29054D69B32A}" dt="2025-09-21T14:56:12.093" v="3946" actId="1076"/>
          <ac:spMkLst>
            <pc:docMk/>
            <pc:sldMk cId="3896413536" sldId="285"/>
            <ac:spMk id="2" creationId="{399A7980-46B3-4582-8BB7-6CFA343A1D75}"/>
          </ac:spMkLst>
        </pc:spChg>
        <pc:spChg chg="mod">
          <ac:chgData name="Jenny Totterdale" userId="34f98772-39ba-4681-8c6c-be559a353fba" providerId="ADAL" clId="{E5183825-0FB4-4216-A668-29054D69B32A}" dt="2025-09-21T21:00:51.747" v="6683" actId="27636"/>
          <ac:spMkLst>
            <pc:docMk/>
            <pc:sldMk cId="3896413536" sldId="285"/>
            <ac:spMk id="8" creationId="{1FAF3456-0DA2-6BF7-4ECA-CF3C02DAFBD2}"/>
          </ac:spMkLst>
        </pc:spChg>
        <pc:picChg chg="add mod">
          <ac:chgData name="Jenny Totterdale" userId="34f98772-39ba-4681-8c6c-be559a353fba" providerId="ADAL" clId="{E5183825-0FB4-4216-A668-29054D69B32A}" dt="2025-09-21T21:01:03.434" v="6688" actId="1076"/>
          <ac:picMkLst>
            <pc:docMk/>
            <pc:sldMk cId="3896413536" sldId="285"/>
            <ac:picMk id="5" creationId="{19837B3F-DD1E-232C-3B02-8296B9DF154D}"/>
          </ac:picMkLst>
        </pc:picChg>
        <pc:picChg chg="add mod">
          <ac:chgData name="Jenny Totterdale" userId="34f98772-39ba-4681-8c6c-be559a353fba" providerId="ADAL" clId="{E5183825-0FB4-4216-A668-29054D69B32A}" dt="2025-09-21T21:01:00.495" v="6687" actId="1076"/>
          <ac:picMkLst>
            <pc:docMk/>
            <pc:sldMk cId="3896413536" sldId="285"/>
            <ac:picMk id="7" creationId="{EEE205CE-24AC-4B69-8CF7-5FAEAF8AC03B}"/>
          </ac:picMkLst>
        </pc:picChg>
      </pc:sldChg>
      <pc:sldChg chg="addSp delSp modSp mod ord">
        <pc:chgData name="Jenny Totterdale" userId="34f98772-39ba-4681-8c6c-be559a353fba" providerId="ADAL" clId="{E5183825-0FB4-4216-A668-29054D69B32A}" dt="2025-09-21T20:52:10.477" v="6606"/>
        <pc:sldMkLst>
          <pc:docMk/>
          <pc:sldMk cId="973086257" sldId="286"/>
        </pc:sldMkLst>
        <pc:spChg chg="mod">
          <ac:chgData name="Jenny Totterdale" userId="34f98772-39ba-4681-8c6c-be559a353fba" providerId="ADAL" clId="{E5183825-0FB4-4216-A668-29054D69B32A}" dt="2025-09-21T20:39:02.081" v="4732" actId="20577"/>
          <ac:spMkLst>
            <pc:docMk/>
            <pc:sldMk cId="973086257" sldId="286"/>
            <ac:spMk id="2" creationId="{6C47DC31-1488-8091-935A-1B03A14A5CD8}"/>
          </ac:spMkLst>
        </pc:spChg>
        <pc:spChg chg="del mod">
          <ac:chgData name="Jenny Totterdale" userId="34f98772-39ba-4681-8c6c-be559a353fba" providerId="ADAL" clId="{E5183825-0FB4-4216-A668-29054D69B32A}" dt="2025-09-21T20:39:07.815" v="4733" actId="21"/>
          <ac:spMkLst>
            <pc:docMk/>
            <pc:sldMk cId="973086257" sldId="286"/>
            <ac:spMk id="3" creationId="{62F50689-D84C-7977-0A2B-2F0FFFB2014E}"/>
          </ac:spMkLst>
        </pc:spChg>
        <pc:spChg chg="mod">
          <ac:chgData name="Jenny Totterdale" userId="34f98772-39ba-4681-8c6c-be559a353fba" providerId="ADAL" clId="{E5183825-0FB4-4216-A668-29054D69B32A}" dt="2025-09-21T20:51:47.036" v="6604" actId="20577"/>
          <ac:spMkLst>
            <pc:docMk/>
            <pc:sldMk cId="973086257" sldId="286"/>
            <ac:spMk id="4" creationId="{45A9ECAA-48CB-8CE7-4844-AA2C77D9E359}"/>
          </ac:spMkLst>
        </pc:spChg>
        <pc:picChg chg="add mod">
          <ac:chgData name="Jenny Totterdale" userId="34f98772-39ba-4681-8c6c-be559a353fba" providerId="ADAL" clId="{E5183825-0FB4-4216-A668-29054D69B32A}" dt="2025-09-21T20:49:37.946" v="6376" actId="1076"/>
          <ac:picMkLst>
            <pc:docMk/>
            <pc:sldMk cId="973086257" sldId="286"/>
            <ac:picMk id="6" creationId="{D60A8BAE-DD44-E57C-15E4-3268581EF506}"/>
          </ac:picMkLst>
        </pc:picChg>
      </pc:sldChg>
      <pc:sldChg chg="del">
        <pc:chgData name="Jenny Totterdale" userId="34f98772-39ba-4681-8c6c-be559a353fba" providerId="ADAL" clId="{E5183825-0FB4-4216-A668-29054D69B32A}" dt="2025-09-19T10:54:47.476" v="5" actId="2696"/>
        <pc:sldMkLst>
          <pc:docMk/>
          <pc:sldMk cId="2665148225" sldId="287"/>
        </pc:sldMkLst>
      </pc:sldChg>
      <pc:sldChg chg="addSp delSp modSp add mod setBg">
        <pc:chgData name="Jenny Totterdale" userId="34f98772-39ba-4681-8c6c-be559a353fba" providerId="ADAL" clId="{E5183825-0FB4-4216-A668-29054D69B32A}" dt="2025-09-21T20:31:57.608" v="4176" actId="1076"/>
        <pc:sldMkLst>
          <pc:docMk/>
          <pc:sldMk cId="3204135242" sldId="287"/>
        </pc:sldMkLst>
        <pc:spChg chg="del mod">
          <ac:chgData name="Jenny Totterdale" userId="34f98772-39ba-4681-8c6c-be559a353fba" providerId="ADAL" clId="{E5183825-0FB4-4216-A668-29054D69B32A}" dt="2025-09-21T20:28:24.092" v="4150" actId="21"/>
          <ac:spMkLst>
            <pc:docMk/>
            <pc:sldMk cId="3204135242" sldId="287"/>
            <ac:spMk id="2" creationId="{7FC00DCE-DF3F-D41B-6818-368D310C2B74}"/>
          </ac:spMkLst>
        </pc:spChg>
        <pc:spChg chg="mod">
          <ac:chgData name="Jenny Totterdale" userId="34f98772-39ba-4681-8c6c-be559a353fba" providerId="ADAL" clId="{E5183825-0FB4-4216-A668-29054D69B32A}" dt="2025-09-21T20:31:57.608" v="4176" actId="1076"/>
          <ac:spMkLst>
            <pc:docMk/>
            <pc:sldMk cId="3204135242" sldId="287"/>
            <ac:spMk id="3" creationId="{ACC87F7C-17A7-5C0C-41A0-9F35BAB652C3}"/>
          </ac:spMkLst>
        </pc:spChg>
        <pc:spChg chg="del">
          <ac:chgData name="Jenny Totterdale" userId="34f98772-39ba-4681-8c6c-be559a353fba" providerId="ADAL" clId="{E5183825-0FB4-4216-A668-29054D69B32A}" dt="2025-09-21T20:29:49.057" v="4160" actId="21"/>
          <ac:spMkLst>
            <pc:docMk/>
            <pc:sldMk cId="3204135242" sldId="287"/>
            <ac:spMk id="6" creationId="{2F1BCBCE-1F59-FBE8-83C0-A9995757181D}"/>
          </ac:spMkLst>
        </pc:spChg>
        <pc:picChg chg="add mod">
          <ac:chgData name="Jenny Totterdale" userId="34f98772-39ba-4681-8c6c-be559a353fba" providerId="ADAL" clId="{E5183825-0FB4-4216-A668-29054D69B32A}" dt="2025-09-21T20:28:10.250" v="4147" actId="1076"/>
          <ac:picMkLst>
            <pc:docMk/>
            <pc:sldMk cId="3204135242" sldId="287"/>
            <ac:picMk id="7" creationId="{60C2CFC3-7E07-422F-F3C4-6973D44AB343}"/>
          </ac:picMkLst>
        </pc:picChg>
        <pc:picChg chg="add mod">
          <ac:chgData name="Jenny Totterdale" userId="34f98772-39ba-4681-8c6c-be559a353fba" providerId="ADAL" clId="{E5183825-0FB4-4216-A668-29054D69B32A}" dt="2025-09-21T20:26:06.292" v="4126" actId="1076"/>
          <ac:picMkLst>
            <pc:docMk/>
            <pc:sldMk cId="3204135242" sldId="287"/>
            <ac:picMk id="9" creationId="{113DA206-4D51-FD68-578F-53A6A1D0B97D}"/>
          </ac:picMkLst>
        </pc:picChg>
        <pc:picChg chg="add mod">
          <ac:chgData name="Jenny Totterdale" userId="34f98772-39ba-4681-8c6c-be559a353fba" providerId="ADAL" clId="{E5183825-0FB4-4216-A668-29054D69B32A}" dt="2025-09-21T20:29:59.516" v="4164" actId="1076"/>
          <ac:picMkLst>
            <pc:docMk/>
            <pc:sldMk cId="3204135242" sldId="287"/>
            <ac:picMk id="11" creationId="{E0410CB1-0483-B4D8-53B6-122DC8E0FF6D}"/>
          </ac:picMkLst>
        </pc:picChg>
        <pc:picChg chg="add mod">
          <ac:chgData name="Jenny Totterdale" userId="34f98772-39ba-4681-8c6c-be559a353fba" providerId="ADAL" clId="{E5183825-0FB4-4216-A668-29054D69B32A}" dt="2025-09-21T20:31:37.736" v="4171" actId="1076"/>
          <ac:picMkLst>
            <pc:docMk/>
            <pc:sldMk cId="3204135242" sldId="287"/>
            <ac:picMk id="13" creationId="{107593F7-3463-F6B3-32B1-0CD2B72AECFE}"/>
          </ac:picMkLst>
        </pc:picChg>
        <pc:picChg chg="add mod">
          <ac:chgData name="Jenny Totterdale" userId="34f98772-39ba-4681-8c6c-be559a353fba" providerId="ADAL" clId="{E5183825-0FB4-4216-A668-29054D69B32A}" dt="2025-09-21T20:29:56.907" v="4163" actId="1076"/>
          <ac:picMkLst>
            <pc:docMk/>
            <pc:sldMk cId="3204135242" sldId="287"/>
            <ac:picMk id="15" creationId="{2F368AA6-E6D0-176B-015A-EF364C1E98CC}"/>
          </ac:picMkLst>
        </pc:picChg>
        <pc:picChg chg="add mod">
          <ac:chgData name="Jenny Totterdale" userId="34f98772-39ba-4681-8c6c-be559a353fba" providerId="ADAL" clId="{E5183825-0FB4-4216-A668-29054D69B32A}" dt="2025-09-21T20:30:42.992" v="4167" actId="1076"/>
          <ac:picMkLst>
            <pc:docMk/>
            <pc:sldMk cId="3204135242" sldId="287"/>
            <ac:picMk id="17" creationId="{7F7D636D-AED3-23BB-5631-B8071D24F180}"/>
          </ac:picMkLst>
        </pc:picChg>
        <pc:picChg chg="add mod">
          <ac:chgData name="Jenny Totterdale" userId="34f98772-39ba-4681-8c6c-be559a353fba" providerId="ADAL" clId="{E5183825-0FB4-4216-A668-29054D69B32A}" dt="2025-09-21T20:31:46.022" v="4175" actId="1076"/>
          <ac:picMkLst>
            <pc:docMk/>
            <pc:sldMk cId="3204135242" sldId="287"/>
            <ac:picMk id="19" creationId="{1329995D-33CB-9032-2A1E-D7EC42A8189A}"/>
          </ac:picMkLst>
        </pc:picChg>
      </pc:sldChg>
    </pc:docChg>
  </pc:docChgLst>
  <pc:docChgLst>
    <pc:chgData name="Jenny Totterdale" userId="34f98772-39ba-4681-8c6c-be559a353fba" providerId="ADAL" clId="{0864AAA3-ADC0-4E89-9B29-A8454BE692B3}"/>
    <pc:docChg chg="custSel modSld">
      <pc:chgData name="Jenny Totterdale" userId="34f98772-39ba-4681-8c6c-be559a353fba" providerId="ADAL" clId="{0864AAA3-ADC0-4E89-9B29-A8454BE692B3}" dt="2025-09-22T16:29:14.315" v="591" actId="20577"/>
      <pc:docMkLst>
        <pc:docMk/>
      </pc:docMkLst>
      <pc:sldChg chg="addSp modSp mod">
        <pc:chgData name="Jenny Totterdale" userId="34f98772-39ba-4681-8c6c-be559a353fba" providerId="ADAL" clId="{0864AAA3-ADC0-4E89-9B29-A8454BE692B3}" dt="2025-09-22T16:29:14.315" v="591" actId="20577"/>
        <pc:sldMkLst>
          <pc:docMk/>
          <pc:sldMk cId="3034406958" sldId="283"/>
        </pc:sldMkLst>
        <pc:spChg chg="mod">
          <ac:chgData name="Jenny Totterdale" userId="34f98772-39ba-4681-8c6c-be559a353fba" providerId="ADAL" clId="{0864AAA3-ADC0-4E89-9B29-A8454BE692B3}" dt="2025-09-22T16:28:05.903" v="558" actId="1076"/>
          <ac:spMkLst>
            <pc:docMk/>
            <pc:sldMk cId="3034406958" sldId="283"/>
            <ac:spMk id="2" creationId="{5FA2EFDE-32FA-F45F-F4C9-DF49360CB864}"/>
          </ac:spMkLst>
        </pc:spChg>
        <pc:spChg chg="mod">
          <ac:chgData name="Jenny Totterdale" userId="34f98772-39ba-4681-8c6c-be559a353fba" providerId="ADAL" clId="{0864AAA3-ADC0-4E89-9B29-A8454BE692B3}" dt="2025-09-22T16:29:14.315" v="591" actId="20577"/>
          <ac:spMkLst>
            <pc:docMk/>
            <pc:sldMk cId="3034406958" sldId="283"/>
            <ac:spMk id="3" creationId="{25E7AD87-8D95-44BD-09FD-599FBB6CFD63}"/>
          </ac:spMkLst>
        </pc:spChg>
        <pc:picChg chg="add mod">
          <ac:chgData name="Jenny Totterdale" userId="34f98772-39ba-4681-8c6c-be559a353fba" providerId="ADAL" clId="{0864AAA3-ADC0-4E89-9B29-A8454BE692B3}" dt="2025-09-22T16:28:50.825" v="565" actId="1076"/>
          <ac:picMkLst>
            <pc:docMk/>
            <pc:sldMk cId="3034406958" sldId="283"/>
            <ac:picMk id="6" creationId="{81D11AAB-8A04-D4B1-79EE-1ABDCC98183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FD913024-4032-4B4F-8680-09D5E08EDB6E}" type="datetimeFigureOut">
              <a:rPr lang="en-GB" smtClean="0"/>
              <a:t>22/09/2025</a:t>
            </a:fld>
            <a:endParaRPr lang="en-GB"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49E357A0-8177-46BC-BFCE-19D99E3453CC}" type="slidenum">
              <a:rPr lang="en-GB" smtClean="0"/>
              <a:t>‹#›</a:t>
            </a:fld>
            <a:endParaRPr lang="en-GB"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F2AE225E-43E0-7047-8ADB-DD9EBB41B4D0}" type="datetimeFigureOut">
              <a:rPr lang="en-GB" noProof="0" smtClean="0"/>
              <a:t>22/09/2025</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7C366290-4595-5745-A50F-D5EC13BAC604}" type="slidenum">
              <a:rPr lang="en-GB" noProof="0" smtClean="0"/>
              <a:t>‹#›</a:t>
            </a:fld>
            <a:endParaRPr lang="en-GB"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1</a:t>
            </a:fld>
            <a:endParaRPr lang="en-GB"/>
          </a:p>
        </p:txBody>
      </p:sp>
    </p:spTree>
    <p:extLst>
      <p:ext uri="{BB962C8B-B14F-4D97-AF65-F5344CB8AC3E}">
        <p14:creationId xmlns:p14="http://schemas.microsoft.com/office/powerpoint/2010/main" val="314958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F1B7B-A8C4-58BA-B81C-59DD00F30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A2922-44C1-1360-F77A-1BBB66C07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B94D9-DC39-5C55-AB50-D616242B07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2CC6B4B-0B16-D98F-CD6A-E9400699A3C9}"/>
              </a:ext>
            </a:extLst>
          </p:cNvPr>
          <p:cNvSpPr>
            <a:spLocks noGrp="1"/>
          </p:cNvSpPr>
          <p:nvPr>
            <p:ph type="sldNum" sz="quarter" idx="5"/>
          </p:nvPr>
        </p:nvSpPr>
        <p:spPr/>
        <p:txBody>
          <a:bodyPr/>
          <a:lstStyle/>
          <a:p>
            <a:pPr rtl="0"/>
            <a:fld id="{7C366290-4595-5745-A50F-D5EC13BAC604}" type="slidenum">
              <a:rPr lang="en-GB" smtClean="0"/>
              <a:t>2</a:t>
            </a:fld>
            <a:endParaRPr lang="en-GB"/>
          </a:p>
        </p:txBody>
      </p:sp>
    </p:spTree>
    <p:extLst>
      <p:ext uri="{BB962C8B-B14F-4D97-AF65-F5344CB8AC3E}">
        <p14:creationId xmlns:p14="http://schemas.microsoft.com/office/powerpoint/2010/main" val="62766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4</a:t>
            </a:fld>
            <a:endParaRPr lang="en-GB"/>
          </a:p>
        </p:txBody>
      </p:sp>
    </p:spTree>
    <p:extLst>
      <p:ext uri="{BB962C8B-B14F-4D97-AF65-F5344CB8AC3E}">
        <p14:creationId xmlns:p14="http://schemas.microsoft.com/office/powerpoint/2010/main" val="123468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7C366290-4595-5745-A50F-D5EC13BAC604}" type="slidenum">
              <a:rPr lang="en-GB" smtClean="0"/>
              <a:t>7</a:t>
            </a:fld>
            <a:endParaRPr lang="en-GB" dirty="0"/>
          </a:p>
        </p:txBody>
      </p:sp>
    </p:spTree>
    <p:extLst>
      <p:ext uri="{BB962C8B-B14F-4D97-AF65-F5344CB8AC3E}">
        <p14:creationId xmlns:p14="http://schemas.microsoft.com/office/powerpoint/2010/main" val="3150707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7C366290-4595-5745-A50F-D5EC13BAC604}" type="slidenum">
              <a:rPr lang="en-GB" smtClean="0"/>
              <a:t>8</a:t>
            </a:fld>
            <a:endParaRPr lang="en-GB" dirty="0"/>
          </a:p>
        </p:txBody>
      </p:sp>
    </p:spTree>
    <p:extLst>
      <p:ext uri="{BB962C8B-B14F-4D97-AF65-F5344CB8AC3E}">
        <p14:creationId xmlns:p14="http://schemas.microsoft.com/office/powerpoint/2010/main" val="416820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9</a:t>
            </a:fld>
            <a:endParaRPr lang="en-GB"/>
          </a:p>
        </p:txBody>
      </p:sp>
    </p:spTree>
    <p:extLst>
      <p:ext uri="{BB962C8B-B14F-4D97-AF65-F5344CB8AC3E}">
        <p14:creationId xmlns:p14="http://schemas.microsoft.com/office/powerpoint/2010/main" val="17985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rtlCol="0" anchor="b"/>
          <a:lstStyle>
            <a:lvl1pPr algn="ctr">
              <a:defRPr lang="en-GB" sz="6000"/>
            </a:lvl1pPr>
          </a:lstStyle>
          <a:p>
            <a:pPr rtl="0"/>
            <a:r>
              <a:rPr lang="en-GB"/>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en-GB" sz="2400">
                <a:solidFill>
                  <a:schemeClr val="tx2"/>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en-GB">
                <a:solidFill>
                  <a:schemeClr val="accent1"/>
                </a:solidFill>
              </a:defRPr>
            </a:lvl1pPr>
          </a:lstStyle>
          <a:p>
            <a:pPr rtl="0"/>
            <a:r>
              <a:rPr lang="en-US"/>
              <a:t>2024 </a:t>
            </a:r>
            <a:endParaRPr lang="en-GB"/>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en-GB">
                <a:solidFill>
                  <a:schemeClr val="accent1"/>
                </a:solidFill>
              </a:defRPr>
            </a:lvl1pPr>
          </a:lstStyle>
          <a:p>
            <a:pPr rtl="0"/>
            <a:endParaRPr lang="en-GB"/>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en-GB">
                <a:solidFill>
                  <a:schemeClr val="accent1"/>
                </a:solidFill>
              </a:defRPr>
            </a:lvl1pPr>
          </a:lstStyle>
          <a:p>
            <a:pPr rtl="0"/>
            <a:fld id="{58FB4751-880F-D840-AAA9-3A15815CC996}" type="slidenum">
              <a:rPr lang="en-GB" smtClean="0"/>
              <a:pPr/>
              <a:t>‹#›</a:t>
            </a:fld>
            <a:endParaRPr lang="en-GB"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rtlCol="0" anchor="b">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rtlCol="0" anchor="b">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rtlCol="0"/>
          <a:lstStyle>
            <a:lvl1pPr>
              <a:defRPr lang="en-GB" sz="4800">
                <a:solidFill>
                  <a:schemeClr val="accent1"/>
                </a:solidFill>
              </a:defRPr>
            </a:lvl1pPr>
          </a:lstStyle>
          <a:p>
            <a:pPr rtl="0"/>
            <a:r>
              <a:rPr lang="en-GB"/>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en-GB">
                <a:solidFill>
                  <a:schemeClr val="accent1"/>
                </a:solidFill>
              </a:defRPr>
            </a:lvl1pPr>
          </a:lstStyle>
          <a:p>
            <a:pPr rtl="0"/>
            <a:r>
              <a:rPr lang="en-US"/>
              <a:t>2024 </a:t>
            </a:r>
            <a:endParaRPr lang="en-GB"/>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en-GB">
                <a:solidFill>
                  <a:schemeClr val="accent1"/>
                </a:solidFill>
              </a:defRPr>
            </a:lvl1pPr>
          </a:lstStyle>
          <a:p>
            <a:pPr rtl="0"/>
            <a:endParaRPr lang="en-GB"/>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en-GB">
                <a:solidFill>
                  <a:schemeClr val="accent1"/>
                </a:solidFill>
              </a:defRPr>
            </a:lvl1pPr>
          </a:lstStyle>
          <a:p>
            <a:pPr rtl="0"/>
            <a:fld id="{58FB4751-880F-D840-AAA9-3A15815CC996}" type="slidenum">
              <a:rPr lang="en-GB" smtClean="0"/>
              <a:pPr/>
              <a:t>‹#›</a:t>
            </a:fld>
            <a:endParaRPr lang="en-GB"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rtlCol="0"/>
          <a:lstStyle>
            <a:lvl1pPr>
              <a:defRPr lang="en-GB" sz="4800">
                <a:solidFill>
                  <a:schemeClr val="accent1"/>
                </a:solidFill>
              </a:defRPr>
            </a:lvl1pPr>
          </a:lstStyle>
          <a:p>
            <a:pPr rtl="0"/>
            <a:r>
              <a:rPr lang="en-GB"/>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en-GB" sz="18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en-GB"/>
            </a:defPPr>
          </a:lstStyle>
          <a:p>
            <a:pPr rtl="0"/>
            <a:r>
              <a:rPr lang="en-US"/>
              <a:t>2024 </a:t>
            </a:r>
            <a:endParaRPr lang="en-GB"/>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en-GB"/>
            </a:defPPr>
          </a:lstStyle>
          <a:p>
            <a:pPr rtl="0"/>
            <a:endParaRPr lang="en-GB"/>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rtlCol="0" anchor="ctr">
            <a:noAutofit/>
          </a:bodyPr>
          <a:lstStyle>
            <a:lvl1pPr marL="0" indent="0" algn="ctr">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US"/>
              <a:t>Click icon to add picture</a:t>
            </a:r>
            <a:endParaRPr lang="en-GB"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rtlCol="0" anchor="b"/>
          <a:lstStyle>
            <a:lvl1pPr algn="ctr">
              <a:defRPr lang="en-GB" sz="6000"/>
            </a:lvl1pPr>
          </a:lstStyle>
          <a:p>
            <a:pPr rtl="0"/>
            <a:r>
              <a:rPr lang="en-GB"/>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en-GB" sz="2400">
                <a:solidFill>
                  <a:schemeClr val="tx2"/>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rtlCol="0"/>
          <a:lstStyle>
            <a:defPPr>
              <a:defRPr lang="en-GB"/>
            </a:defPPr>
          </a:lstStyle>
          <a:p>
            <a:pPr rtl="0"/>
            <a:r>
              <a:rPr lang="en-US"/>
              <a:t>2024 </a:t>
            </a:r>
            <a:endParaRPr lang="en-GB"/>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rtlCol="0"/>
          <a:lstStyle>
            <a:defPPr>
              <a:defRPr lang="en-GB"/>
            </a:defPPr>
          </a:lstStyle>
          <a:p>
            <a:pPr rtl="0"/>
            <a:endParaRPr lang="en-GB"/>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rtlCol="0"/>
          <a:lstStyle>
            <a:defPPr>
              <a:defRPr lang="en-GB"/>
            </a:defPPr>
          </a:lstStyle>
          <a:p>
            <a:pPr rtl="0"/>
            <a:r>
              <a:rPr lang="en-US"/>
              <a:t>2024 </a:t>
            </a:r>
            <a:endParaRPr lang="en-GB"/>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rtlCol="0"/>
          <a:lstStyle>
            <a:defPPr>
              <a:defRPr lang="en-GB"/>
            </a:defPPr>
          </a:lstStyle>
          <a:p>
            <a:pPr rtl="0"/>
            <a:endParaRPr lang="en-GB"/>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rtlCol="0" anchor="b"/>
          <a:lstStyle>
            <a:lvl1pPr>
              <a:defRPr lang="en-GB" sz="3200"/>
            </a:lvl1pPr>
          </a:lstStyle>
          <a:p>
            <a:pPr rtl="0"/>
            <a:r>
              <a:rPr lang="en-GB"/>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rtlCol="0"/>
          <a:lstStyle>
            <a:lvl1pPr>
              <a:defRPr lang="en-GB" sz="3200"/>
            </a:lvl1pPr>
            <a:lvl2pPr>
              <a:defRPr lang="en-GB" sz="2800"/>
            </a:lvl2pPr>
            <a:lvl3pPr>
              <a:defRPr lang="en-GB" sz="2400"/>
            </a:lvl3pPr>
            <a:lvl4pPr>
              <a:defRPr lang="en-GB" sz="2000"/>
            </a:lvl4pPr>
            <a:lvl5pPr>
              <a:defRPr lang="en-GB" sz="2000"/>
            </a:lvl5pPr>
            <a:lvl6pPr>
              <a:defRPr lang="en-GB" sz="2000"/>
            </a:lvl6pPr>
            <a:lvl7pPr>
              <a:defRPr lang="en-GB" sz="2000"/>
            </a:lvl7pPr>
            <a:lvl8pPr>
              <a:defRPr lang="en-GB" sz="2000"/>
            </a:lvl8pPr>
            <a:lvl9pPr>
              <a:defRPr lang="en-GB"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rtlCol="0"/>
          <a:lstStyle>
            <a:defPPr>
              <a:defRPr lang="en-GB"/>
            </a:defPPr>
          </a:lstStyle>
          <a:p>
            <a:pPr rtl="0"/>
            <a:r>
              <a:rPr lang="en-US"/>
              <a:t>2024 </a:t>
            </a:r>
            <a:endParaRPr lang="en-GB"/>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rtlCol="0"/>
          <a:lstStyle>
            <a:defPPr>
              <a:defRPr lang="en-GB"/>
            </a:defPPr>
          </a:lstStyle>
          <a:p>
            <a:pPr rtl="0"/>
            <a:endParaRPr lang="en-GB"/>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rtlCol="0"/>
          <a:lstStyle>
            <a:lvl1pPr algn="ctr">
              <a:defRPr lang="en-GB">
                <a:solidFill>
                  <a:schemeClr val="accent1"/>
                </a:solidFill>
              </a:defRPr>
            </a:lvl1pPr>
          </a:lstStyle>
          <a:p>
            <a:pPr rtl="0"/>
            <a:r>
              <a:rPr lang="en-GB"/>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rtlCol="0"/>
          <a:lstStyle>
            <a:lvl1pPr marL="0" indent="0" algn="r">
              <a:buNone/>
              <a:defRPr lang="en-GB" sz="2400" cap="all" baseline="0"/>
            </a:lvl1pPr>
            <a:lvl2pPr marL="457200" indent="0" algn="r">
              <a:buNone/>
              <a:defRPr lang="en-GB" sz="1800">
                <a:latin typeface="+mj-lt"/>
              </a:defRPr>
            </a:lvl2pPr>
            <a:lvl3pPr marL="914400" indent="0" algn="r">
              <a:buNone/>
              <a:defRPr lang="en-GB"/>
            </a:lvl3pPr>
            <a:lvl4pPr marL="1371600" indent="0" algn="r">
              <a:buNone/>
              <a:defRPr lang="en-GB"/>
            </a:lvl4pPr>
            <a:lvl5pPr marL="1828800" indent="0" algn="r">
              <a:buNone/>
              <a:defRPr lang="en-GB"/>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rtlCol="0" anchor="b"/>
          <a:lstStyle>
            <a:lvl1pPr>
              <a:defRPr lang="en-GB" sz="4800"/>
            </a:lvl1pPr>
          </a:lstStyle>
          <a:p>
            <a:pPr rtl="0"/>
            <a:r>
              <a:rPr lang="en-GB"/>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en-GB" sz="18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rtlCol="0" anchor="ctr">
            <a:noAutofit/>
          </a:bodyPr>
          <a:lstStyle>
            <a:lvl1pPr marL="0" indent="0" algn="ctr">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US"/>
              <a:t>Click icon to add picture</a:t>
            </a:r>
            <a:endParaRPr lang="en-GB"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en-GB"/>
            </a:defPPr>
          </a:lstStyle>
          <a:p>
            <a:pPr rtl="0"/>
            <a:r>
              <a:rPr lang="en-US"/>
              <a:t>2024 </a:t>
            </a:r>
            <a:endParaRPr lang="en-GB"/>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en-GB"/>
            </a:defPPr>
          </a:lstStyle>
          <a:p>
            <a:pPr rtl="0"/>
            <a:endParaRPr lang="en-GB"/>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rtlCol="0" anchor="b"/>
          <a:lstStyle>
            <a:lvl1pPr>
              <a:defRPr lang="en-GB" sz="6000">
                <a:solidFill>
                  <a:schemeClr val="accent1"/>
                </a:solidFill>
              </a:defRPr>
            </a:lvl1pPr>
          </a:lstStyle>
          <a:p>
            <a:pPr rtl="0"/>
            <a:r>
              <a:rPr lang="en-GB"/>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rtlCol="0"/>
          <a:lstStyle>
            <a:lvl1pPr marL="0" indent="0">
              <a:buNone/>
              <a:defRPr lang="en-GB" sz="2400">
                <a:solidFill>
                  <a:schemeClr val="accent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US"/>
              <a:t>2024 </a:t>
            </a:r>
            <a:endParaRPr lang="en-GB"/>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endParaRPr lang="en-GB"/>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US"/>
              <a:t>2024 </a:t>
            </a:r>
            <a:endParaRPr lang="en-GB"/>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endParaRPr lang="en-GB"/>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US"/>
              <a:t>2024 </a:t>
            </a:r>
            <a:endParaRPr lang="en-GB"/>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endParaRPr lang="en-GB"/>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US"/>
              <a:t>2024 </a:t>
            </a:r>
            <a:endParaRPr lang="en-GB"/>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endParaRPr lang="en-GB"/>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rtlCol="0">
            <a:normAutofit/>
          </a:bodyPr>
          <a:lstStyle>
            <a:lvl1pPr marL="0" indent="0" algn="ctr">
              <a:lnSpc>
                <a:spcPct val="100000"/>
              </a:lnSpc>
              <a:spcBef>
                <a:spcPts val="0"/>
              </a:spcBef>
              <a:buNone/>
              <a:defRPr lang="en-GB" sz="2400"/>
            </a:lvl1pPr>
          </a:lstStyle>
          <a:p>
            <a:pPr lvl="0" rt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rtlCol="0"/>
          <a:lstStyle>
            <a:lvl1pPr algn="ctr">
              <a:defRPr lang="en-GB" sz="2400" cap="all" baseline="0">
                <a:latin typeface="Gill Sans Nova" panose="020B0602020104020203" pitchFamily="34" charset="0"/>
              </a:defRPr>
            </a:lvl1pPr>
          </a:lstStyle>
          <a:p>
            <a:pPr rtl="0"/>
            <a:r>
              <a:rPr lang="en-US"/>
              <a:t>Click to edit Master title style</a:t>
            </a:r>
            <a:endParaRPr lang="en-GB"/>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US"/>
              <a:t>2024 </a:t>
            </a:r>
            <a:endParaRPr lang="en-GB"/>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endParaRPr lang="en-GB"/>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en-GB"/>
            </a:def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lang="en-GB" sz="1400">
                <a:solidFill>
                  <a:schemeClr val="tx1"/>
                </a:solidFill>
              </a:defRPr>
            </a:lvl1pPr>
          </a:lstStyle>
          <a:p>
            <a:pPr rtl="0"/>
            <a:r>
              <a:rPr lang="en-US"/>
              <a:t>2024 </a:t>
            </a:r>
            <a:endParaRPr lang="en-GB"/>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lang="en-GB" sz="1400">
                <a:solidFill>
                  <a:schemeClr val="tx1"/>
                </a:solidFill>
              </a:defRPr>
            </a:lvl1pPr>
          </a:lstStyle>
          <a:p>
            <a:pPr rtl="0"/>
            <a:endParaRPr lang="en-GB"/>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lang="en-GB" sz="1400">
                <a:solidFill>
                  <a:schemeClr val="tx1"/>
                </a:solidFill>
              </a:defRPr>
            </a:lvl1pPr>
          </a:lstStyle>
          <a:p>
            <a:pPr rtl="0"/>
            <a:fld id="{58FB4751-880F-D840-AAA9-3A15815CC996}" type="slidenum">
              <a:rPr lang="en-GB" smtClean="0"/>
              <a:pPr/>
              <a:t>‹#›</a:t>
            </a:fld>
            <a:endParaRPr lang="en-GB"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ftr="0"/>
  <p:txStyles>
    <p:titleStyle>
      <a:lvl1pPr algn="l" defTabSz="914400" rtl="0" eaLnBrk="1" latinLnBrk="0" hangingPunct="1">
        <a:lnSpc>
          <a:spcPct val="90000"/>
        </a:lnSpc>
        <a:spcBef>
          <a:spcPct val="0"/>
        </a:spcBef>
        <a:buNone/>
        <a:defRPr lang="en-GB"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numbots.co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684244" y="-120021"/>
            <a:ext cx="9144000" cy="1655762"/>
          </a:xfrm>
        </p:spPr>
        <p:txBody>
          <a:bodyPr rtlCol="0"/>
          <a:lstStyle>
            <a:defPPr>
              <a:defRPr lang="en-GB"/>
            </a:defPPr>
          </a:lstStyle>
          <a:p>
            <a:pPr rtl="0"/>
            <a:r>
              <a:rPr lang="en-GB" sz="4400" b="1" dirty="0"/>
              <a:t>St </a:t>
            </a:r>
            <a:r>
              <a:rPr lang="en-GB" sz="4400" b="1" dirty="0" err="1"/>
              <a:t>Clement’s</a:t>
            </a:r>
            <a:r>
              <a:rPr lang="en-GB" sz="4400" b="1" dirty="0"/>
              <a:t> Catholic Primary School</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a:xfrm>
            <a:off x="1449355" y="2491696"/>
            <a:ext cx="9144000" cy="1655762"/>
          </a:xfrm>
        </p:spPr>
        <p:txBody>
          <a:bodyPr rtlCol="0">
            <a:normAutofit lnSpcReduction="10000"/>
          </a:bodyPr>
          <a:lstStyle>
            <a:defPPr>
              <a:defRPr lang="en-GB"/>
            </a:defPPr>
          </a:lstStyle>
          <a:p>
            <a:pPr rtl="0"/>
            <a:r>
              <a:rPr lang="en-GB" sz="5400" b="1" u="sng" dirty="0"/>
              <a:t>EYFS parent meeting </a:t>
            </a:r>
          </a:p>
          <a:p>
            <a:pPr rtl="0"/>
            <a:r>
              <a:rPr lang="en-GB" sz="5400" b="1" u="sng" dirty="0"/>
              <a:t>24</a:t>
            </a:r>
            <a:r>
              <a:rPr lang="en-GB" sz="5400" b="1" u="sng" baseline="30000" dirty="0"/>
              <a:t>th</a:t>
            </a:r>
            <a:r>
              <a:rPr lang="en-GB" sz="5400" b="1" u="sng" dirty="0"/>
              <a:t> </a:t>
            </a:r>
            <a:r>
              <a:rPr lang="en-GB" sz="5400" b="1" u="sng" dirty="0" err="1"/>
              <a:t>Septemeber</a:t>
            </a:r>
            <a:r>
              <a:rPr lang="en-GB" sz="5400" b="1" u="sng" dirty="0"/>
              <a:t> 2025</a:t>
            </a:r>
          </a:p>
        </p:txBody>
      </p:sp>
      <p:pic>
        <p:nvPicPr>
          <p:cNvPr id="5" name="Picture 4">
            <a:extLst>
              <a:ext uri="{FF2B5EF4-FFF2-40B4-BE49-F238E27FC236}">
                <a16:creationId xmlns:a16="http://schemas.microsoft.com/office/drawing/2014/main" id="{DEF49360-5DF4-C954-4460-9E91DBF2FB00}"/>
              </a:ext>
            </a:extLst>
          </p:cNvPr>
          <p:cNvPicPr>
            <a:picLocks noChangeAspect="1"/>
          </p:cNvPicPr>
          <p:nvPr/>
        </p:nvPicPr>
        <p:blipFill>
          <a:blip r:embed="rId3"/>
          <a:stretch>
            <a:fillRect/>
          </a:stretch>
        </p:blipFill>
        <p:spPr>
          <a:xfrm>
            <a:off x="10720872" y="199732"/>
            <a:ext cx="1356049" cy="1336009"/>
          </a:xfrm>
          <a:prstGeom prst="rect">
            <a:avLst/>
          </a:prstGeom>
        </p:spPr>
      </p:pic>
      <p:sp>
        <p:nvSpPr>
          <p:cNvPr id="6" name="Title 1">
            <a:extLst>
              <a:ext uri="{FF2B5EF4-FFF2-40B4-BE49-F238E27FC236}">
                <a16:creationId xmlns:a16="http://schemas.microsoft.com/office/drawing/2014/main" id="{F417BA4B-DAB9-5A57-6E9A-4B8EFE2AF381}"/>
              </a:ext>
            </a:extLst>
          </p:cNvPr>
          <p:cNvSpPr txBox="1">
            <a:spLocks/>
          </p:cNvSpPr>
          <p:nvPr/>
        </p:nvSpPr>
        <p:spPr>
          <a:xfrm>
            <a:off x="-2198537" y="4387272"/>
            <a:ext cx="9144000" cy="2387600"/>
          </a:xfrm>
          <a:prstGeom prst="rect">
            <a:avLst/>
          </a:prstGeom>
        </p:spPr>
        <p:txBody>
          <a:bodyPr vert="horz" lIns="91440" tIns="45720" rIns="91440" bIns="45720" rtlCol="0" anchor="b">
            <a:noAutofit/>
          </a:bodyPr>
          <a:lstStyle>
            <a:defPPr>
              <a:defRPr lang="en-GB"/>
            </a:defPPr>
            <a:lvl1pPr algn="ctr" defTabSz="914400" rtl="0" eaLnBrk="1" latinLnBrk="0" hangingPunct="1">
              <a:lnSpc>
                <a:spcPct val="90000"/>
              </a:lnSpc>
              <a:spcBef>
                <a:spcPct val="0"/>
              </a:spcBef>
              <a:buNone/>
              <a:defRPr lang="en-GB" sz="6000" kern="1200">
                <a:solidFill>
                  <a:schemeClr val="tx1"/>
                </a:solidFill>
                <a:latin typeface="+mj-lt"/>
                <a:ea typeface="+mj-ea"/>
                <a:cs typeface="+mj-cs"/>
              </a:defRPr>
            </a:lvl1pPr>
          </a:lstStyle>
          <a:p>
            <a:r>
              <a:rPr lang="en-GB" sz="2800" i="1" dirty="0"/>
              <a:t>Together in Love and Faith</a:t>
            </a:r>
          </a:p>
        </p:txBody>
      </p:sp>
    </p:spTree>
    <p:extLst>
      <p:ext uri="{BB962C8B-B14F-4D97-AF65-F5344CB8AC3E}">
        <p14:creationId xmlns:p14="http://schemas.microsoft.com/office/powerpoint/2010/main" val="41753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2A7B0-B845-5147-1CB9-DC04C49D0C4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CC87F7C-17A7-5C0C-41A0-9F35BAB652C3}"/>
              </a:ext>
            </a:extLst>
          </p:cNvPr>
          <p:cNvSpPr>
            <a:spLocks noGrp="1"/>
          </p:cNvSpPr>
          <p:nvPr>
            <p:ph type="subTitle" idx="1"/>
          </p:nvPr>
        </p:nvSpPr>
        <p:spPr>
          <a:xfrm>
            <a:off x="586571" y="-53926"/>
            <a:ext cx="9144000" cy="1655762"/>
          </a:xfrm>
        </p:spPr>
        <p:txBody>
          <a:bodyPr rtlCol="0">
            <a:normAutofit/>
          </a:bodyPr>
          <a:lstStyle>
            <a:defPPr>
              <a:defRPr lang="en-GB"/>
            </a:defPPr>
          </a:lstStyle>
          <a:p>
            <a:pPr rtl="0"/>
            <a:r>
              <a:rPr lang="en-GB" sz="6600" b="1" dirty="0"/>
              <a:t>Thank you!</a:t>
            </a:r>
          </a:p>
        </p:txBody>
      </p:sp>
      <p:pic>
        <p:nvPicPr>
          <p:cNvPr id="5" name="Picture 4">
            <a:extLst>
              <a:ext uri="{FF2B5EF4-FFF2-40B4-BE49-F238E27FC236}">
                <a16:creationId xmlns:a16="http://schemas.microsoft.com/office/drawing/2014/main" id="{021C6C12-1B94-29BB-C3CE-5830856FF223}"/>
              </a:ext>
            </a:extLst>
          </p:cNvPr>
          <p:cNvPicPr>
            <a:picLocks noChangeAspect="1"/>
          </p:cNvPicPr>
          <p:nvPr/>
        </p:nvPicPr>
        <p:blipFill>
          <a:blip r:embed="rId3"/>
          <a:stretch>
            <a:fillRect/>
          </a:stretch>
        </p:blipFill>
        <p:spPr>
          <a:xfrm>
            <a:off x="10720872" y="199732"/>
            <a:ext cx="1356049" cy="1336009"/>
          </a:xfrm>
          <a:prstGeom prst="rect">
            <a:avLst/>
          </a:prstGeom>
        </p:spPr>
      </p:pic>
      <p:pic>
        <p:nvPicPr>
          <p:cNvPr id="7" name="Picture 6">
            <a:extLst>
              <a:ext uri="{FF2B5EF4-FFF2-40B4-BE49-F238E27FC236}">
                <a16:creationId xmlns:a16="http://schemas.microsoft.com/office/drawing/2014/main" id="{60C2CFC3-7E07-422F-F3C4-6973D44AB343}"/>
              </a:ext>
            </a:extLst>
          </p:cNvPr>
          <p:cNvPicPr>
            <a:picLocks noChangeAspect="1"/>
          </p:cNvPicPr>
          <p:nvPr/>
        </p:nvPicPr>
        <p:blipFill>
          <a:blip r:embed="rId4"/>
          <a:stretch>
            <a:fillRect/>
          </a:stretch>
        </p:blipFill>
        <p:spPr>
          <a:xfrm>
            <a:off x="8138303" y="4209212"/>
            <a:ext cx="4053697" cy="2665596"/>
          </a:xfrm>
          <a:prstGeom prst="rect">
            <a:avLst/>
          </a:prstGeom>
        </p:spPr>
      </p:pic>
      <p:pic>
        <p:nvPicPr>
          <p:cNvPr id="9" name="Picture 8">
            <a:extLst>
              <a:ext uri="{FF2B5EF4-FFF2-40B4-BE49-F238E27FC236}">
                <a16:creationId xmlns:a16="http://schemas.microsoft.com/office/drawing/2014/main" id="{113DA206-4D51-FD68-578F-53A6A1D0B97D}"/>
              </a:ext>
            </a:extLst>
          </p:cNvPr>
          <p:cNvPicPr>
            <a:picLocks noChangeAspect="1"/>
          </p:cNvPicPr>
          <p:nvPr/>
        </p:nvPicPr>
        <p:blipFill>
          <a:blip r:embed="rId5"/>
          <a:stretch>
            <a:fillRect/>
          </a:stretch>
        </p:blipFill>
        <p:spPr>
          <a:xfrm>
            <a:off x="115079" y="867736"/>
            <a:ext cx="3211722" cy="2619153"/>
          </a:xfrm>
          <a:prstGeom prst="rect">
            <a:avLst/>
          </a:prstGeom>
        </p:spPr>
      </p:pic>
      <p:pic>
        <p:nvPicPr>
          <p:cNvPr id="11" name="Picture 10">
            <a:extLst>
              <a:ext uri="{FF2B5EF4-FFF2-40B4-BE49-F238E27FC236}">
                <a16:creationId xmlns:a16="http://schemas.microsoft.com/office/drawing/2014/main" id="{E0410CB1-0483-B4D8-53B6-122DC8E0FF6D}"/>
              </a:ext>
            </a:extLst>
          </p:cNvPr>
          <p:cNvPicPr>
            <a:picLocks noChangeAspect="1"/>
          </p:cNvPicPr>
          <p:nvPr/>
        </p:nvPicPr>
        <p:blipFill>
          <a:blip r:embed="rId6"/>
          <a:stretch>
            <a:fillRect/>
          </a:stretch>
        </p:blipFill>
        <p:spPr>
          <a:xfrm>
            <a:off x="7213999" y="965737"/>
            <a:ext cx="3506873" cy="2127503"/>
          </a:xfrm>
          <a:prstGeom prst="rect">
            <a:avLst/>
          </a:prstGeom>
        </p:spPr>
      </p:pic>
      <p:pic>
        <p:nvPicPr>
          <p:cNvPr id="13" name="Picture 12">
            <a:extLst>
              <a:ext uri="{FF2B5EF4-FFF2-40B4-BE49-F238E27FC236}">
                <a16:creationId xmlns:a16="http://schemas.microsoft.com/office/drawing/2014/main" id="{107593F7-3463-F6B3-32B1-0CD2B72AECFE}"/>
              </a:ext>
            </a:extLst>
          </p:cNvPr>
          <p:cNvPicPr>
            <a:picLocks noChangeAspect="1"/>
          </p:cNvPicPr>
          <p:nvPr/>
        </p:nvPicPr>
        <p:blipFill>
          <a:blip r:embed="rId7"/>
          <a:stretch>
            <a:fillRect/>
          </a:stretch>
        </p:blipFill>
        <p:spPr>
          <a:xfrm>
            <a:off x="861124" y="2987703"/>
            <a:ext cx="9140191" cy="1655762"/>
          </a:xfrm>
          <a:prstGeom prst="rect">
            <a:avLst/>
          </a:prstGeom>
        </p:spPr>
      </p:pic>
      <p:pic>
        <p:nvPicPr>
          <p:cNvPr id="15" name="Picture 14">
            <a:extLst>
              <a:ext uri="{FF2B5EF4-FFF2-40B4-BE49-F238E27FC236}">
                <a16:creationId xmlns:a16="http://schemas.microsoft.com/office/drawing/2014/main" id="{2F368AA6-E6D0-176B-015A-EF364C1E98CC}"/>
              </a:ext>
            </a:extLst>
          </p:cNvPr>
          <p:cNvPicPr>
            <a:picLocks noChangeAspect="1"/>
          </p:cNvPicPr>
          <p:nvPr/>
        </p:nvPicPr>
        <p:blipFill>
          <a:blip r:embed="rId8"/>
          <a:stretch>
            <a:fillRect/>
          </a:stretch>
        </p:blipFill>
        <p:spPr>
          <a:xfrm>
            <a:off x="154571" y="4433293"/>
            <a:ext cx="3132738" cy="2407512"/>
          </a:xfrm>
          <a:prstGeom prst="rect">
            <a:avLst/>
          </a:prstGeom>
        </p:spPr>
      </p:pic>
      <p:pic>
        <p:nvPicPr>
          <p:cNvPr id="17" name="Picture 16">
            <a:extLst>
              <a:ext uri="{FF2B5EF4-FFF2-40B4-BE49-F238E27FC236}">
                <a16:creationId xmlns:a16="http://schemas.microsoft.com/office/drawing/2014/main" id="{7F7D636D-AED3-23BB-5631-B8071D24F180}"/>
              </a:ext>
            </a:extLst>
          </p:cNvPr>
          <p:cNvPicPr>
            <a:picLocks noChangeAspect="1"/>
          </p:cNvPicPr>
          <p:nvPr/>
        </p:nvPicPr>
        <p:blipFill>
          <a:blip r:embed="rId9"/>
          <a:stretch>
            <a:fillRect/>
          </a:stretch>
        </p:blipFill>
        <p:spPr>
          <a:xfrm>
            <a:off x="3405135" y="4711120"/>
            <a:ext cx="4615341" cy="2129685"/>
          </a:xfrm>
          <a:prstGeom prst="rect">
            <a:avLst/>
          </a:prstGeom>
        </p:spPr>
      </p:pic>
      <p:pic>
        <p:nvPicPr>
          <p:cNvPr id="19" name="Picture 18">
            <a:extLst>
              <a:ext uri="{FF2B5EF4-FFF2-40B4-BE49-F238E27FC236}">
                <a16:creationId xmlns:a16="http://schemas.microsoft.com/office/drawing/2014/main" id="{1329995D-33CB-9032-2A1E-D7EC42A8189A}"/>
              </a:ext>
            </a:extLst>
          </p:cNvPr>
          <p:cNvPicPr>
            <a:picLocks noChangeAspect="1"/>
          </p:cNvPicPr>
          <p:nvPr/>
        </p:nvPicPr>
        <p:blipFill>
          <a:blip r:embed="rId10"/>
          <a:stretch>
            <a:fillRect/>
          </a:stretch>
        </p:blipFill>
        <p:spPr>
          <a:xfrm>
            <a:off x="3405135" y="965737"/>
            <a:ext cx="3506873" cy="2222073"/>
          </a:xfrm>
          <a:prstGeom prst="rect">
            <a:avLst/>
          </a:prstGeom>
        </p:spPr>
      </p:pic>
    </p:spTree>
    <p:extLst>
      <p:ext uri="{BB962C8B-B14F-4D97-AF65-F5344CB8AC3E}">
        <p14:creationId xmlns:p14="http://schemas.microsoft.com/office/powerpoint/2010/main" val="320413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2EFDE-32FA-F45F-F4C9-DF49360CB864}"/>
              </a:ext>
            </a:extLst>
          </p:cNvPr>
          <p:cNvSpPr>
            <a:spLocks noGrp="1"/>
          </p:cNvSpPr>
          <p:nvPr>
            <p:ph type="title"/>
          </p:nvPr>
        </p:nvSpPr>
        <p:spPr>
          <a:xfrm>
            <a:off x="365760" y="164547"/>
            <a:ext cx="7709513" cy="676656"/>
          </a:xfrm>
        </p:spPr>
        <p:txBody>
          <a:bodyPr/>
          <a:lstStyle/>
          <a:p>
            <a:r>
              <a:rPr lang="en-GB" dirty="0"/>
              <a:t>Reminders</a:t>
            </a:r>
          </a:p>
        </p:txBody>
      </p:sp>
      <p:sp>
        <p:nvSpPr>
          <p:cNvPr id="3" name="Text Placeholder 2">
            <a:extLst>
              <a:ext uri="{FF2B5EF4-FFF2-40B4-BE49-F238E27FC236}">
                <a16:creationId xmlns:a16="http://schemas.microsoft.com/office/drawing/2014/main" id="{25E7AD87-8D95-44BD-09FD-599FBB6CFD63}"/>
              </a:ext>
            </a:extLst>
          </p:cNvPr>
          <p:cNvSpPr>
            <a:spLocks noGrp="1"/>
          </p:cNvSpPr>
          <p:nvPr>
            <p:ph type="body" sz="half" idx="2"/>
          </p:nvPr>
        </p:nvSpPr>
        <p:spPr>
          <a:xfrm>
            <a:off x="424283" y="1686617"/>
            <a:ext cx="10426724" cy="4808112"/>
          </a:xfrm>
        </p:spPr>
        <p:txBody>
          <a:bodyPr vert="horz" lIns="91440" tIns="45720" rIns="91440" bIns="45720" rtlCol="0" anchor="t">
            <a:normAutofit fontScale="32500" lnSpcReduction="20000"/>
          </a:bodyPr>
          <a:lstStyle/>
          <a:p>
            <a:pPr marL="285750" indent="-285750">
              <a:buFont typeface="Arial" panose="020B0604020202020204" pitchFamily="34" charset="0"/>
              <a:buChar char="•"/>
            </a:pPr>
            <a:r>
              <a:rPr lang="en-GB" sz="4900" dirty="0"/>
              <a:t>Please book your child on for their dinner each day, whether this is a hot dinner or a packed lunch.</a:t>
            </a:r>
          </a:p>
          <a:p>
            <a:endParaRPr lang="en-GB" sz="4900" dirty="0"/>
          </a:p>
          <a:p>
            <a:pPr marL="285750" indent="-285750">
              <a:buFont typeface="Arial" panose="020B0604020202020204" pitchFamily="34" charset="0"/>
              <a:buChar char="•"/>
            </a:pPr>
            <a:r>
              <a:rPr lang="en-GB" sz="4900" dirty="0"/>
              <a:t>Morning snack can be booked through the school gateway or children can bring in their own morning snack. Fruit is provided for free every afternoon. </a:t>
            </a:r>
          </a:p>
          <a:p>
            <a:endParaRPr lang="en-GB" sz="4900" dirty="0"/>
          </a:p>
          <a:p>
            <a:pPr marL="285750" indent="-285750">
              <a:buFont typeface="Arial" panose="020B0604020202020204" pitchFamily="34" charset="0"/>
              <a:buChar char="•"/>
            </a:pPr>
            <a:r>
              <a:rPr lang="en-GB" sz="4900" dirty="0"/>
              <a:t>Please name all clothing, water bottles, packed lunches etc as this ensures we can return all items quickly. </a:t>
            </a:r>
          </a:p>
          <a:p>
            <a:endParaRPr lang="en-GB" sz="4900" dirty="0"/>
          </a:p>
          <a:p>
            <a:pPr marL="285750" indent="-285750">
              <a:buFont typeface="Arial" panose="020B0604020202020204" pitchFamily="34" charset="0"/>
              <a:buChar char="•"/>
            </a:pPr>
            <a:r>
              <a:rPr lang="en-GB" sz="4900" dirty="0"/>
              <a:t>Please send in a named waterproof puddle suit and pair of wellies to enable your child to access out outdoor area in all weathers. </a:t>
            </a:r>
          </a:p>
          <a:p>
            <a:endParaRPr lang="en-GB" sz="4900" dirty="0"/>
          </a:p>
          <a:p>
            <a:pPr marL="285750" indent="-285750">
              <a:buFont typeface="Arial" panose="020B0604020202020204" pitchFamily="34" charset="0"/>
              <a:buChar char="•"/>
            </a:pPr>
            <a:r>
              <a:rPr lang="en-GB" sz="4900" dirty="0"/>
              <a:t>If your child’s spare clothes bag is sent home because they have got changed at school, please restock this and send it back into school.</a:t>
            </a:r>
          </a:p>
          <a:p>
            <a:pPr marL="285750" indent="-285750">
              <a:buFont typeface="Arial" panose="020B0604020202020204" pitchFamily="34" charset="0"/>
              <a:buChar char="•"/>
            </a:pPr>
            <a:endParaRPr lang="en-GB" sz="4900" dirty="0"/>
          </a:p>
          <a:p>
            <a:pPr marL="285750" indent="-285750">
              <a:buFont typeface="Arial" panose="020B0604020202020204" pitchFamily="34" charset="0"/>
              <a:buChar char="•"/>
            </a:pPr>
            <a:r>
              <a:rPr lang="en-GB" sz="4900" dirty="0"/>
              <a:t>We now have our after-school club up and running on site until 5.30pm, as well as our breakfast club from 7.30am. Sessions can be booked via the gateway. </a:t>
            </a:r>
          </a:p>
          <a:p>
            <a:pPr marL="285750" indent="-285750">
              <a:buFont typeface="Arial" panose="020B0604020202020204" pitchFamily="34" charset="0"/>
              <a:buChar char="•"/>
            </a:pPr>
            <a:endParaRPr lang="en-GB" sz="4900" dirty="0"/>
          </a:p>
          <a:p>
            <a:pPr marL="285750" indent="-285750">
              <a:buFont typeface="Arial" panose="020B0604020202020204" pitchFamily="34" charset="0"/>
              <a:buChar char="•"/>
            </a:pPr>
            <a:r>
              <a:rPr lang="en-GB" sz="4900" dirty="0"/>
              <a:t>All messages, information and homework for Reception Class will be posted on Seesaw. If you are not yet connected to your child’s account please ask us for another QR code or help </a:t>
            </a:r>
            <a:r>
              <a:rPr lang="en-GB" sz="4900"/>
              <a:t>in getting set up.</a:t>
            </a:r>
            <a:endParaRPr lang="en-GB" sz="4900" dirty="0"/>
          </a:p>
          <a:p>
            <a:pPr marL="285750" indent="-285750">
              <a:buFont typeface="Arial" panose="020B0604020202020204" pitchFamily="34" charset="0"/>
              <a:buChar char="•"/>
            </a:pPr>
            <a:endParaRPr lang="en-GB" sz="4900" dirty="0"/>
          </a:p>
          <a:p>
            <a:pPr marL="285750" indent="-285750">
              <a:buFont typeface="Arial" panose="020B0604020202020204" pitchFamily="34" charset="0"/>
              <a:buChar char="•"/>
            </a:pPr>
            <a:r>
              <a:rPr lang="en-GB" sz="4900" dirty="0"/>
              <a:t>Please return all library books on a Tuesday and send your child’s reading book and diary into school every day. </a:t>
            </a:r>
          </a:p>
          <a:p>
            <a:pPr marL="285750" indent="-285750">
              <a:buFont typeface="Arial" panose="020B0604020202020204" pitchFamily="34" charset="0"/>
              <a:buChar char="•"/>
            </a:pPr>
            <a:endParaRPr lang="en-GB" sz="4900" dirty="0"/>
          </a:p>
          <a:p>
            <a:pPr marL="285750" indent="-285750">
              <a:buFont typeface="Arial" panose="020B0604020202020204" pitchFamily="34" charset="0"/>
              <a:buChar char="•"/>
            </a:pPr>
            <a:r>
              <a:rPr lang="en-GB" sz="4900" dirty="0"/>
              <a:t>Please return the school phonic reading book each Friday, as we only have one full class set, so need every book to be returned in order to have enough.</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a:t> </a:t>
            </a:r>
          </a:p>
        </p:txBody>
      </p:sp>
      <p:sp>
        <p:nvSpPr>
          <p:cNvPr id="5" name="Date Placeholder 4">
            <a:extLst>
              <a:ext uri="{FF2B5EF4-FFF2-40B4-BE49-F238E27FC236}">
                <a16:creationId xmlns:a16="http://schemas.microsoft.com/office/drawing/2014/main" id="{6824F6D5-5F2E-570F-8985-565364AC8D4C}"/>
              </a:ext>
            </a:extLst>
          </p:cNvPr>
          <p:cNvSpPr>
            <a:spLocks noGrp="1"/>
          </p:cNvSpPr>
          <p:nvPr>
            <p:ph type="dt" sz="half" idx="10"/>
          </p:nvPr>
        </p:nvSpPr>
        <p:spPr/>
        <p:txBody>
          <a:bodyPr/>
          <a:lstStyle/>
          <a:p>
            <a:pPr rtl="0"/>
            <a:r>
              <a:rPr lang="en-US" dirty="0"/>
              <a:t>2025</a:t>
            </a:r>
            <a:endParaRPr lang="en-GB" dirty="0"/>
          </a:p>
        </p:txBody>
      </p:sp>
      <p:sp>
        <p:nvSpPr>
          <p:cNvPr id="7" name="Slide Number Placeholder 6">
            <a:extLst>
              <a:ext uri="{FF2B5EF4-FFF2-40B4-BE49-F238E27FC236}">
                <a16:creationId xmlns:a16="http://schemas.microsoft.com/office/drawing/2014/main" id="{EA9FACE4-0EC6-5835-2B0E-7E19CA6040C7}"/>
              </a:ext>
            </a:extLst>
          </p:cNvPr>
          <p:cNvSpPr>
            <a:spLocks noGrp="1"/>
          </p:cNvSpPr>
          <p:nvPr>
            <p:ph type="sldNum" sz="quarter" idx="12"/>
          </p:nvPr>
        </p:nvSpPr>
        <p:spPr/>
        <p:txBody>
          <a:bodyPr/>
          <a:lstStyle/>
          <a:p>
            <a:pPr rtl="0"/>
            <a:fld id="{58FB4751-880F-D840-AAA9-3A15815CC996}" type="slidenum">
              <a:rPr lang="en-GB" smtClean="0"/>
              <a:t>3</a:t>
            </a:fld>
            <a:endParaRPr lang="en-GB" dirty="0"/>
          </a:p>
        </p:txBody>
      </p:sp>
      <p:pic>
        <p:nvPicPr>
          <p:cNvPr id="6" name="Picture 5">
            <a:extLst>
              <a:ext uri="{FF2B5EF4-FFF2-40B4-BE49-F238E27FC236}">
                <a16:creationId xmlns:a16="http://schemas.microsoft.com/office/drawing/2014/main" id="{81D11AAB-8A04-D4B1-79EE-1ABDCC981838}"/>
              </a:ext>
            </a:extLst>
          </p:cNvPr>
          <p:cNvPicPr>
            <a:picLocks noChangeAspect="1"/>
          </p:cNvPicPr>
          <p:nvPr/>
        </p:nvPicPr>
        <p:blipFill>
          <a:blip r:embed="rId2"/>
          <a:stretch>
            <a:fillRect/>
          </a:stretch>
        </p:blipFill>
        <p:spPr>
          <a:xfrm>
            <a:off x="10287209" y="164547"/>
            <a:ext cx="1627157" cy="1690828"/>
          </a:xfrm>
          <a:prstGeom prst="rect">
            <a:avLst/>
          </a:prstGeom>
        </p:spPr>
      </p:pic>
    </p:spTree>
    <p:extLst>
      <p:ext uri="{BB962C8B-B14F-4D97-AF65-F5344CB8AC3E}">
        <p14:creationId xmlns:p14="http://schemas.microsoft.com/office/powerpoint/2010/main" val="303440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D1D6FF-1122-B11D-0CE3-E62BA27376FA}"/>
              </a:ext>
            </a:extLst>
          </p:cNvPr>
          <p:cNvSpPr>
            <a:spLocks noGrp="1"/>
          </p:cNvSpPr>
          <p:nvPr>
            <p:ph type="title"/>
          </p:nvPr>
        </p:nvSpPr>
        <p:spPr/>
        <p:txBody>
          <a:bodyPr rtlCol="0"/>
          <a:lstStyle>
            <a:defPPr>
              <a:defRPr lang="en-GB"/>
            </a:defPPr>
          </a:lstStyle>
          <a:p>
            <a:pPr rtl="0"/>
            <a:r>
              <a:rPr lang="en-GB" dirty="0">
                <a:latin typeface="Sagona Book" panose="020F0502020204030204" pitchFamily="34" charset="0"/>
                <a:cs typeface="Sagona Book" panose="020F0502020204030204" pitchFamily="34" charset="0"/>
              </a:rPr>
              <a:t>Reading</a:t>
            </a:r>
            <a:endParaRPr lang="en-GB" dirty="0"/>
          </a:p>
        </p:txBody>
      </p:sp>
      <p:sp>
        <p:nvSpPr>
          <p:cNvPr id="5" name="Date Placeholder 4">
            <a:extLst>
              <a:ext uri="{FF2B5EF4-FFF2-40B4-BE49-F238E27FC236}">
                <a16:creationId xmlns:a16="http://schemas.microsoft.com/office/drawing/2014/main" id="{623087F1-0A22-4E04-6B3F-B1DDA246A111}"/>
              </a:ext>
            </a:extLst>
          </p:cNvPr>
          <p:cNvSpPr>
            <a:spLocks noGrp="1"/>
          </p:cNvSpPr>
          <p:nvPr>
            <p:ph type="dt" sz="half" idx="10"/>
          </p:nvPr>
        </p:nvSpPr>
        <p:spPr/>
        <p:txBody>
          <a:bodyPr rtlCol="0"/>
          <a:lstStyle>
            <a:defPPr>
              <a:defRPr lang="en-GB"/>
            </a:defPPr>
          </a:lstStyle>
          <a:p>
            <a:pPr rtl="0"/>
            <a:r>
              <a:rPr lang="en-US" dirty="0"/>
              <a:t>2025 </a:t>
            </a:r>
            <a:endParaRPr lang="en-GB" dirty="0"/>
          </a:p>
        </p:txBody>
      </p:sp>
      <p:sp>
        <p:nvSpPr>
          <p:cNvPr id="9" name="Slide Number Placeholder 8">
            <a:extLst>
              <a:ext uri="{FF2B5EF4-FFF2-40B4-BE49-F238E27FC236}">
                <a16:creationId xmlns:a16="http://schemas.microsoft.com/office/drawing/2014/main" id="{CFCF8520-CF3A-DEEA-6A9F-571CC04E7ADA}"/>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4</a:t>
            </a:fld>
            <a:endParaRPr lang="en-GB" dirty="0"/>
          </a:p>
        </p:txBody>
      </p:sp>
      <p:sp>
        <p:nvSpPr>
          <p:cNvPr id="7" name="Content Placeholder 6">
            <a:extLst>
              <a:ext uri="{FF2B5EF4-FFF2-40B4-BE49-F238E27FC236}">
                <a16:creationId xmlns:a16="http://schemas.microsoft.com/office/drawing/2014/main" id="{0C43B583-BB3D-B4CD-C2F4-341058B3EA8C}"/>
              </a:ext>
            </a:extLst>
          </p:cNvPr>
          <p:cNvSpPr>
            <a:spLocks noGrp="1"/>
          </p:cNvSpPr>
          <p:nvPr>
            <p:ph idx="1"/>
          </p:nvPr>
        </p:nvSpPr>
        <p:spPr>
          <a:xfrm>
            <a:off x="576072" y="1380743"/>
            <a:ext cx="9363456" cy="4553525"/>
          </a:xfrm>
        </p:spPr>
        <p:txBody>
          <a:bodyPr>
            <a:normAutofit lnSpcReduction="10000"/>
          </a:bodyPr>
          <a:lstStyle/>
          <a:p>
            <a:r>
              <a:rPr lang="en-GB" sz="2400" dirty="0"/>
              <a:t>Children are now completing daily phonics sessions learning one sound per day, with consolidation at the end of the week.</a:t>
            </a:r>
          </a:p>
          <a:p>
            <a:r>
              <a:rPr lang="en-GB" sz="2400" dirty="0"/>
              <a:t>Children can be supported in this at home by reading 5-10 minutes a night, using their school reading book, sound mat or common exception word mat.</a:t>
            </a:r>
          </a:p>
          <a:p>
            <a:endParaRPr lang="en-GB" sz="2400" dirty="0"/>
          </a:p>
          <a:p>
            <a:pPr marL="0" indent="0">
              <a:buNone/>
            </a:pPr>
            <a:r>
              <a:rPr lang="en-GB" sz="2400" dirty="0"/>
              <a:t>Other ways to support your child in reading:</a:t>
            </a:r>
          </a:p>
          <a:p>
            <a:r>
              <a:rPr lang="en-GB" sz="2400" dirty="0"/>
              <a:t>Spot sounds and words whilst out and about.</a:t>
            </a:r>
          </a:p>
          <a:p>
            <a:r>
              <a:rPr lang="en-GB" sz="2400" dirty="0"/>
              <a:t>Talk about the sounds in words and use ‘robot talk’ to sound words out.</a:t>
            </a:r>
          </a:p>
          <a:p>
            <a:r>
              <a:rPr lang="en-GB" sz="2400" dirty="0"/>
              <a:t>Play games like ‘I spy’ using initial sounds in words. </a:t>
            </a:r>
          </a:p>
          <a:p>
            <a:r>
              <a:rPr lang="en-GB" sz="2400" dirty="0"/>
              <a:t>Share stories and rhymes and discuss them together.</a:t>
            </a:r>
          </a:p>
        </p:txBody>
      </p:sp>
      <p:pic>
        <p:nvPicPr>
          <p:cNvPr id="10" name="Picture 9">
            <a:extLst>
              <a:ext uri="{FF2B5EF4-FFF2-40B4-BE49-F238E27FC236}">
                <a16:creationId xmlns:a16="http://schemas.microsoft.com/office/drawing/2014/main" id="{EA06056C-BD08-29E0-0AFE-A648DC3C6AA0}"/>
              </a:ext>
            </a:extLst>
          </p:cNvPr>
          <p:cNvPicPr>
            <a:picLocks noChangeAspect="1"/>
          </p:cNvPicPr>
          <p:nvPr/>
        </p:nvPicPr>
        <p:blipFill>
          <a:blip r:embed="rId3"/>
          <a:stretch>
            <a:fillRect/>
          </a:stretch>
        </p:blipFill>
        <p:spPr>
          <a:xfrm>
            <a:off x="10332250" y="82296"/>
            <a:ext cx="1682966" cy="1576986"/>
          </a:xfrm>
          <a:prstGeom prst="rect">
            <a:avLst/>
          </a:prstGeom>
        </p:spPr>
      </p:pic>
      <p:pic>
        <p:nvPicPr>
          <p:cNvPr id="12" name="Picture 11">
            <a:extLst>
              <a:ext uri="{FF2B5EF4-FFF2-40B4-BE49-F238E27FC236}">
                <a16:creationId xmlns:a16="http://schemas.microsoft.com/office/drawing/2014/main" id="{91FFA8C4-706C-301C-88DC-8CC1DFC39870}"/>
              </a:ext>
            </a:extLst>
          </p:cNvPr>
          <p:cNvPicPr>
            <a:picLocks noChangeAspect="1"/>
          </p:cNvPicPr>
          <p:nvPr/>
        </p:nvPicPr>
        <p:blipFill>
          <a:blip r:embed="rId4"/>
          <a:stretch>
            <a:fillRect/>
          </a:stretch>
        </p:blipFill>
        <p:spPr>
          <a:xfrm>
            <a:off x="10118132" y="1747636"/>
            <a:ext cx="1947079" cy="2560543"/>
          </a:xfrm>
          <a:prstGeom prst="rect">
            <a:avLst/>
          </a:prstGeom>
        </p:spPr>
      </p:pic>
      <p:pic>
        <p:nvPicPr>
          <p:cNvPr id="13" name="Picture 12">
            <a:extLst>
              <a:ext uri="{FF2B5EF4-FFF2-40B4-BE49-F238E27FC236}">
                <a16:creationId xmlns:a16="http://schemas.microsoft.com/office/drawing/2014/main" id="{BE8DC582-8EA2-10D6-95B6-C4DBDA11A208}"/>
              </a:ext>
            </a:extLst>
          </p:cNvPr>
          <p:cNvPicPr>
            <a:picLocks noChangeAspect="1"/>
          </p:cNvPicPr>
          <p:nvPr/>
        </p:nvPicPr>
        <p:blipFill>
          <a:blip r:embed="rId5"/>
          <a:stretch>
            <a:fillRect/>
          </a:stretch>
        </p:blipFill>
        <p:spPr>
          <a:xfrm>
            <a:off x="10035353" y="4365325"/>
            <a:ext cx="2156647" cy="2042337"/>
          </a:xfrm>
          <a:prstGeom prst="rect">
            <a:avLst/>
          </a:prstGeom>
        </p:spPr>
      </p:pic>
    </p:spTree>
    <p:extLst>
      <p:ext uri="{BB962C8B-B14F-4D97-AF65-F5344CB8AC3E}">
        <p14:creationId xmlns:p14="http://schemas.microsoft.com/office/powerpoint/2010/main" val="169908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2DEC-2928-0A9B-1B50-5A5C6BECC653}"/>
              </a:ext>
            </a:extLst>
          </p:cNvPr>
          <p:cNvSpPr>
            <a:spLocks noGrp="1"/>
          </p:cNvSpPr>
          <p:nvPr>
            <p:ph type="title"/>
          </p:nvPr>
        </p:nvSpPr>
        <p:spPr/>
        <p:txBody>
          <a:bodyPr/>
          <a:lstStyle/>
          <a:p>
            <a:r>
              <a:rPr lang="en-GB" dirty="0"/>
              <a:t>Writing</a:t>
            </a:r>
          </a:p>
        </p:txBody>
      </p:sp>
      <p:sp>
        <p:nvSpPr>
          <p:cNvPr id="3" name="Content Placeholder 2">
            <a:extLst>
              <a:ext uri="{FF2B5EF4-FFF2-40B4-BE49-F238E27FC236}">
                <a16:creationId xmlns:a16="http://schemas.microsoft.com/office/drawing/2014/main" id="{BA0FDACE-41D2-899B-4308-4C46EC66F304}"/>
              </a:ext>
            </a:extLst>
          </p:cNvPr>
          <p:cNvSpPr>
            <a:spLocks noGrp="1"/>
          </p:cNvSpPr>
          <p:nvPr>
            <p:ph idx="1"/>
          </p:nvPr>
        </p:nvSpPr>
        <p:spPr>
          <a:xfrm>
            <a:off x="576071" y="1490471"/>
            <a:ext cx="11357781" cy="4593087"/>
          </a:xfrm>
        </p:spPr>
        <p:txBody>
          <a:bodyPr>
            <a:normAutofit/>
          </a:bodyPr>
          <a:lstStyle/>
          <a:p>
            <a:r>
              <a:rPr lang="en-GB" sz="2000" dirty="0"/>
              <a:t>We have now started our literacy sessions using high quality texts to support comprehension and writing. </a:t>
            </a:r>
          </a:p>
          <a:p>
            <a:r>
              <a:rPr lang="en-GB" sz="2000" dirty="0"/>
              <a:t>Children will be focussing on writing their name, simple lists and captions.</a:t>
            </a:r>
          </a:p>
          <a:p>
            <a:r>
              <a:rPr lang="en-GB" sz="2000" dirty="0"/>
              <a:t>Children will then move onto writing simple sentences.</a:t>
            </a:r>
          </a:p>
          <a:p>
            <a:endParaRPr lang="en-GB" sz="2000" dirty="0"/>
          </a:p>
          <a:p>
            <a:pPr marL="0" indent="0">
              <a:buNone/>
            </a:pPr>
            <a:r>
              <a:rPr lang="en-GB" sz="2000" dirty="0"/>
              <a:t>Ways to support your child in writing:</a:t>
            </a:r>
          </a:p>
          <a:p>
            <a:r>
              <a:rPr lang="en-GB" sz="2000" dirty="0"/>
              <a:t>Practice and model speaking in full sentences. Play copy cat games. </a:t>
            </a:r>
          </a:p>
          <a:p>
            <a:r>
              <a:rPr lang="en-GB" sz="2000" dirty="0"/>
              <a:t>Orally rehearse a word/caption/sentence before writing. In school we clap each word in a sentence before we write. (A lot of our practice for writing is oral and modelling being able to hold a sentence in your head and then say it out loud.)</a:t>
            </a:r>
          </a:p>
          <a:p>
            <a:r>
              <a:rPr lang="en-GB" sz="2000" dirty="0"/>
              <a:t>Write lists, labels, captions together using the phonic sounds the children know, even if this is just the first and last sound. E.g. shopping lists, labels for pictures/models, names in birthday cards/ on pictures.</a:t>
            </a:r>
          </a:p>
          <a:p>
            <a:r>
              <a:rPr lang="en-GB" sz="2000" dirty="0"/>
              <a:t>Support motor skills – stickers, playdough, threading, big writing/drawing  – paint, chalk, water.</a:t>
            </a:r>
          </a:p>
        </p:txBody>
      </p:sp>
      <p:sp>
        <p:nvSpPr>
          <p:cNvPr id="4" name="Date Placeholder 3">
            <a:extLst>
              <a:ext uri="{FF2B5EF4-FFF2-40B4-BE49-F238E27FC236}">
                <a16:creationId xmlns:a16="http://schemas.microsoft.com/office/drawing/2014/main" id="{434EBE74-1BF9-E0A1-17AD-C9F999A70AD4}"/>
              </a:ext>
            </a:extLst>
          </p:cNvPr>
          <p:cNvSpPr>
            <a:spLocks noGrp="1"/>
          </p:cNvSpPr>
          <p:nvPr>
            <p:ph type="dt" sz="half" idx="10"/>
          </p:nvPr>
        </p:nvSpPr>
        <p:spPr/>
        <p:txBody>
          <a:bodyPr/>
          <a:lstStyle/>
          <a:p>
            <a:pPr rtl="0"/>
            <a:r>
              <a:rPr lang="en-US" dirty="0"/>
              <a:t>2025 </a:t>
            </a:r>
            <a:endParaRPr lang="en-GB" dirty="0"/>
          </a:p>
        </p:txBody>
      </p:sp>
      <p:sp>
        <p:nvSpPr>
          <p:cNvPr id="6" name="Slide Number Placeholder 5">
            <a:extLst>
              <a:ext uri="{FF2B5EF4-FFF2-40B4-BE49-F238E27FC236}">
                <a16:creationId xmlns:a16="http://schemas.microsoft.com/office/drawing/2014/main" id="{E97B967D-648A-CC30-3B46-56AAFABEAF0F}"/>
              </a:ext>
            </a:extLst>
          </p:cNvPr>
          <p:cNvSpPr>
            <a:spLocks noGrp="1"/>
          </p:cNvSpPr>
          <p:nvPr>
            <p:ph type="sldNum" sz="quarter" idx="12"/>
          </p:nvPr>
        </p:nvSpPr>
        <p:spPr/>
        <p:txBody>
          <a:bodyPr/>
          <a:lstStyle/>
          <a:p>
            <a:pPr rtl="0"/>
            <a:fld id="{58FB4751-880F-D840-AAA9-3A15815CC996}" type="slidenum">
              <a:rPr lang="en-GB" smtClean="0"/>
              <a:t>5</a:t>
            </a:fld>
            <a:endParaRPr lang="en-GB" dirty="0"/>
          </a:p>
        </p:txBody>
      </p:sp>
      <p:pic>
        <p:nvPicPr>
          <p:cNvPr id="7" name="Picture 6">
            <a:extLst>
              <a:ext uri="{FF2B5EF4-FFF2-40B4-BE49-F238E27FC236}">
                <a16:creationId xmlns:a16="http://schemas.microsoft.com/office/drawing/2014/main" id="{63BFCF00-C94D-4329-D85C-F39D805C3A1E}"/>
              </a:ext>
            </a:extLst>
          </p:cNvPr>
          <p:cNvPicPr>
            <a:picLocks noChangeAspect="1"/>
          </p:cNvPicPr>
          <p:nvPr/>
        </p:nvPicPr>
        <p:blipFill>
          <a:blip r:embed="rId2"/>
          <a:stretch>
            <a:fillRect/>
          </a:stretch>
        </p:blipFill>
        <p:spPr>
          <a:xfrm>
            <a:off x="9694506" y="122756"/>
            <a:ext cx="2320710" cy="1119995"/>
          </a:xfrm>
          <a:prstGeom prst="rect">
            <a:avLst/>
          </a:prstGeom>
        </p:spPr>
      </p:pic>
      <p:pic>
        <p:nvPicPr>
          <p:cNvPr id="9" name="Picture 8">
            <a:extLst>
              <a:ext uri="{FF2B5EF4-FFF2-40B4-BE49-F238E27FC236}">
                <a16:creationId xmlns:a16="http://schemas.microsoft.com/office/drawing/2014/main" id="{B19B04DF-29FD-67AE-B444-4F147389EBDF}"/>
              </a:ext>
            </a:extLst>
          </p:cNvPr>
          <p:cNvPicPr>
            <a:picLocks noChangeAspect="1"/>
          </p:cNvPicPr>
          <p:nvPr/>
        </p:nvPicPr>
        <p:blipFill>
          <a:blip r:embed="rId3"/>
          <a:stretch>
            <a:fillRect/>
          </a:stretch>
        </p:blipFill>
        <p:spPr>
          <a:xfrm>
            <a:off x="8521433" y="2155371"/>
            <a:ext cx="1439382" cy="1472856"/>
          </a:xfrm>
          <a:prstGeom prst="rect">
            <a:avLst/>
          </a:prstGeom>
        </p:spPr>
      </p:pic>
      <p:pic>
        <p:nvPicPr>
          <p:cNvPr id="11" name="Picture 10">
            <a:extLst>
              <a:ext uri="{FF2B5EF4-FFF2-40B4-BE49-F238E27FC236}">
                <a16:creationId xmlns:a16="http://schemas.microsoft.com/office/drawing/2014/main" id="{B9216D7C-3593-6528-13DE-33197B0C4F76}"/>
              </a:ext>
            </a:extLst>
          </p:cNvPr>
          <p:cNvPicPr>
            <a:picLocks noChangeAspect="1"/>
          </p:cNvPicPr>
          <p:nvPr/>
        </p:nvPicPr>
        <p:blipFill>
          <a:blip r:embed="rId4"/>
          <a:stretch>
            <a:fillRect/>
          </a:stretch>
        </p:blipFill>
        <p:spPr>
          <a:xfrm>
            <a:off x="10121130" y="2067262"/>
            <a:ext cx="1812722" cy="1649074"/>
          </a:xfrm>
          <a:prstGeom prst="rect">
            <a:avLst/>
          </a:prstGeom>
        </p:spPr>
      </p:pic>
    </p:spTree>
    <p:extLst>
      <p:ext uri="{BB962C8B-B14F-4D97-AF65-F5344CB8AC3E}">
        <p14:creationId xmlns:p14="http://schemas.microsoft.com/office/powerpoint/2010/main" val="15809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7980-46B3-4582-8BB7-6CFA343A1D75}"/>
              </a:ext>
            </a:extLst>
          </p:cNvPr>
          <p:cNvSpPr>
            <a:spLocks noGrp="1"/>
          </p:cNvSpPr>
          <p:nvPr>
            <p:ph type="title"/>
          </p:nvPr>
        </p:nvSpPr>
        <p:spPr>
          <a:xfrm>
            <a:off x="365760" y="87024"/>
            <a:ext cx="10515600" cy="676656"/>
          </a:xfrm>
        </p:spPr>
        <p:txBody>
          <a:bodyPr/>
          <a:lstStyle/>
          <a:p>
            <a:r>
              <a:rPr lang="en-GB" dirty="0"/>
              <a:t>Maths</a:t>
            </a:r>
          </a:p>
        </p:txBody>
      </p:sp>
      <p:sp>
        <p:nvSpPr>
          <p:cNvPr id="4" name="Date Placeholder 3">
            <a:extLst>
              <a:ext uri="{FF2B5EF4-FFF2-40B4-BE49-F238E27FC236}">
                <a16:creationId xmlns:a16="http://schemas.microsoft.com/office/drawing/2014/main" id="{A6D77EE4-9F61-3494-53E8-53851831AADA}"/>
              </a:ext>
            </a:extLst>
          </p:cNvPr>
          <p:cNvSpPr>
            <a:spLocks noGrp="1"/>
          </p:cNvSpPr>
          <p:nvPr>
            <p:ph type="dt" sz="half" idx="10"/>
          </p:nvPr>
        </p:nvSpPr>
        <p:spPr/>
        <p:txBody>
          <a:bodyPr/>
          <a:lstStyle/>
          <a:p>
            <a:pPr rtl="0"/>
            <a:r>
              <a:rPr lang="en-US" dirty="0"/>
              <a:t>2025 </a:t>
            </a:r>
            <a:endParaRPr lang="en-GB" dirty="0"/>
          </a:p>
        </p:txBody>
      </p:sp>
      <p:sp>
        <p:nvSpPr>
          <p:cNvPr id="6" name="Slide Number Placeholder 5">
            <a:extLst>
              <a:ext uri="{FF2B5EF4-FFF2-40B4-BE49-F238E27FC236}">
                <a16:creationId xmlns:a16="http://schemas.microsoft.com/office/drawing/2014/main" id="{396B1808-1961-0DD5-51E2-438F63A87D59}"/>
              </a:ext>
            </a:extLst>
          </p:cNvPr>
          <p:cNvSpPr>
            <a:spLocks noGrp="1"/>
          </p:cNvSpPr>
          <p:nvPr>
            <p:ph type="sldNum" sz="quarter" idx="12"/>
          </p:nvPr>
        </p:nvSpPr>
        <p:spPr/>
        <p:txBody>
          <a:bodyPr/>
          <a:lstStyle/>
          <a:p>
            <a:pPr rtl="0"/>
            <a:fld id="{58FB4751-880F-D840-AAA9-3A15815CC996}" type="slidenum">
              <a:rPr lang="en-GB" smtClean="0"/>
              <a:t>6</a:t>
            </a:fld>
            <a:endParaRPr lang="en-GB" dirty="0"/>
          </a:p>
        </p:txBody>
      </p:sp>
      <p:sp>
        <p:nvSpPr>
          <p:cNvPr id="8" name="Content Placeholder 7">
            <a:extLst>
              <a:ext uri="{FF2B5EF4-FFF2-40B4-BE49-F238E27FC236}">
                <a16:creationId xmlns:a16="http://schemas.microsoft.com/office/drawing/2014/main" id="{1FAF3456-0DA2-6BF7-4ECA-CF3C02DAFBD2}"/>
              </a:ext>
            </a:extLst>
          </p:cNvPr>
          <p:cNvSpPr>
            <a:spLocks noGrp="1"/>
          </p:cNvSpPr>
          <p:nvPr>
            <p:ph idx="1"/>
          </p:nvPr>
        </p:nvSpPr>
        <p:spPr>
          <a:xfrm>
            <a:off x="300446" y="837328"/>
            <a:ext cx="10131178" cy="5544811"/>
          </a:xfrm>
        </p:spPr>
        <p:txBody>
          <a:bodyPr>
            <a:normAutofit lnSpcReduction="10000"/>
          </a:bodyPr>
          <a:lstStyle/>
          <a:p>
            <a:r>
              <a:rPr lang="en-GB" sz="2000" dirty="0"/>
              <a:t>Children have started their maths sessions through ‘mastering number’. </a:t>
            </a:r>
          </a:p>
          <a:p>
            <a:r>
              <a:rPr lang="en-GB" sz="2000" dirty="0"/>
              <a:t>Children will be focussing on a deeper understanding of numbers to 5, and then to 10.</a:t>
            </a:r>
          </a:p>
          <a:p>
            <a:r>
              <a:rPr lang="en-GB" sz="2000" dirty="0"/>
              <a:t>Covering different strands over each half term.</a:t>
            </a:r>
          </a:p>
          <a:p>
            <a:endParaRPr lang="en-GB" sz="2000" dirty="0"/>
          </a:p>
          <a:p>
            <a:endParaRPr lang="en-GB" sz="2000" dirty="0"/>
          </a:p>
          <a:p>
            <a:endParaRPr lang="en-GB" sz="2000" dirty="0"/>
          </a:p>
          <a:p>
            <a:endParaRPr lang="en-GB" sz="2000" dirty="0"/>
          </a:p>
          <a:p>
            <a:pPr marL="0" indent="0">
              <a:buNone/>
            </a:pPr>
            <a:r>
              <a:rPr lang="en-GB" sz="2000" dirty="0"/>
              <a:t>Ways to support your child with maths:</a:t>
            </a:r>
          </a:p>
          <a:p>
            <a:pPr marL="0" indent="0">
              <a:buNone/>
            </a:pPr>
            <a:endParaRPr lang="en-GB" sz="2000" dirty="0"/>
          </a:p>
          <a:p>
            <a:r>
              <a:rPr lang="en-GB" sz="2000" dirty="0"/>
              <a:t>Count and spot numbers when out and about – steps, cars, houses, toys.</a:t>
            </a:r>
          </a:p>
          <a:p>
            <a:r>
              <a:rPr lang="en-GB" sz="2000" dirty="0"/>
              <a:t>Get children to ‘see’ numbers in the environment as a pattern or group. </a:t>
            </a:r>
            <a:r>
              <a:rPr lang="en-GB" sz="2000" dirty="0" err="1"/>
              <a:t>E.g</a:t>
            </a:r>
            <a:r>
              <a:rPr lang="en-GB" sz="2000" dirty="0"/>
              <a:t> five as 3 and 2, or three as 2 and 1. In school we call this ‘subitising’. We do this with our fingers, on five frames, on dice and in the environment. </a:t>
            </a:r>
          </a:p>
          <a:p>
            <a:r>
              <a:rPr lang="en-GB" sz="2000" dirty="0"/>
              <a:t>Encourage children to compare groups and numbers they find. ‘More’, ‘fewer’ and ‘equal’. </a:t>
            </a:r>
          </a:p>
          <a:p>
            <a:r>
              <a:rPr lang="en-GB" sz="2000" dirty="0"/>
              <a:t>Encourage children to explain their thinking about number and patterns that they see around them. </a:t>
            </a:r>
          </a:p>
        </p:txBody>
      </p:sp>
      <p:pic>
        <p:nvPicPr>
          <p:cNvPr id="5" name="Picture 4">
            <a:extLst>
              <a:ext uri="{FF2B5EF4-FFF2-40B4-BE49-F238E27FC236}">
                <a16:creationId xmlns:a16="http://schemas.microsoft.com/office/drawing/2014/main" id="{19837B3F-DD1E-232C-3B02-8296B9DF154D}"/>
              </a:ext>
            </a:extLst>
          </p:cNvPr>
          <p:cNvPicPr>
            <a:picLocks noChangeAspect="1"/>
          </p:cNvPicPr>
          <p:nvPr/>
        </p:nvPicPr>
        <p:blipFill>
          <a:blip r:embed="rId2"/>
          <a:stretch>
            <a:fillRect/>
          </a:stretch>
        </p:blipFill>
        <p:spPr>
          <a:xfrm>
            <a:off x="6981686" y="1768690"/>
            <a:ext cx="5066268" cy="2245616"/>
          </a:xfrm>
          <a:prstGeom prst="rect">
            <a:avLst/>
          </a:prstGeom>
        </p:spPr>
      </p:pic>
      <p:pic>
        <p:nvPicPr>
          <p:cNvPr id="7" name="Picture 6">
            <a:extLst>
              <a:ext uri="{FF2B5EF4-FFF2-40B4-BE49-F238E27FC236}">
                <a16:creationId xmlns:a16="http://schemas.microsoft.com/office/drawing/2014/main" id="{EEE205CE-24AC-4B69-8CF7-5FAEAF8AC03B}"/>
              </a:ext>
            </a:extLst>
          </p:cNvPr>
          <p:cNvPicPr>
            <a:picLocks noChangeAspect="1"/>
          </p:cNvPicPr>
          <p:nvPr/>
        </p:nvPicPr>
        <p:blipFill>
          <a:blip r:embed="rId3"/>
          <a:stretch>
            <a:fillRect/>
          </a:stretch>
        </p:blipFill>
        <p:spPr>
          <a:xfrm>
            <a:off x="10431624" y="82296"/>
            <a:ext cx="1616330" cy="1612746"/>
          </a:xfrm>
          <a:prstGeom prst="rect">
            <a:avLst/>
          </a:prstGeom>
        </p:spPr>
      </p:pic>
    </p:spTree>
    <p:extLst>
      <p:ext uri="{BB962C8B-B14F-4D97-AF65-F5344CB8AC3E}">
        <p14:creationId xmlns:p14="http://schemas.microsoft.com/office/powerpoint/2010/main" val="389641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p:txBody>
          <a:bodyPr rtlCol="0"/>
          <a:lstStyle>
            <a:defPPr>
              <a:defRPr lang="en-GB"/>
            </a:defPPr>
          </a:lstStyle>
          <a:p>
            <a:pPr rtl="0"/>
            <a:r>
              <a:rPr lang="en-GB" b="1" u="sng" dirty="0" err="1"/>
              <a:t>Numbots</a:t>
            </a:r>
            <a:br>
              <a:rPr lang="en-GB" dirty="0"/>
            </a:br>
            <a:br>
              <a:rPr lang="en-GB" dirty="0"/>
            </a:br>
            <a:endParaRPr lang="en-GB" dirty="0"/>
          </a:p>
        </p:txBody>
      </p:sp>
      <p:sp>
        <p:nvSpPr>
          <p:cNvPr id="4" name="Content Placeholder 3">
            <a:extLst>
              <a:ext uri="{FF2B5EF4-FFF2-40B4-BE49-F238E27FC236}">
                <a16:creationId xmlns:a16="http://schemas.microsoft.com/office/drawing/2014/main" id="{45A9ECAA-48CB-8CE7-4844-AA2C77D9E359}"/>
              </a:ext>
            </a:extLst>
          </p:cNvPr>
          <p:cNvSpPr>
            <a:spLocks noGrp="1"/>
          </p:cNvSpPr>
          <p:nvPr>
            <p:ph sz="half" idx="2"/>
          </p:nvPr>
        </p:nvSpPr>
        <p:spPr>
          <a:xfrm>
            <a:off x="576071" y="1691640"/>
            <a:ext cx="6464808" cy="1097280"/>
          </a:xfrm>
        </p:spPr>
        <p:txBody>
          <a:bodyPr rtlCol="0">
            <a:normAutofit/>
          </a:bodyPr>
          <a:lstStyle>
            <a:defPPr>
              <a:defRPr lang="en-GB"/>
            </a:defPPr>
          </a:lstStyle>
          <a:p>
            <a:pPr rtl="0"/>
            <a:endParaRPr lang="en-GB" dirty="0"/>
          </a:p>
          <a:p>
            <a:pPr rtl="0"/>
            <a:endParaRPr lang="en-GB" dirty="0"/>
          </a:p>
          <a:p>
            <a:pPr rtl="0"/>
            <a:endParaRPr lang="en-GB" dirty="0"/>
          </a:p>
        </p:txBody>
      </p:sp>
      <p:sp>
        <p:nvSpPr>
          <p:cNvPr id="7" name="Content Placeholder 6">
            <a:extLst>
              <a:ext uri="{FF2B5EF4-FFF2-40B4-BE49-F238E27FC236}">
                <a16:creationId xmlns:a16="http://schemas.microsoft.com/office/drawing/2014/main" id="{BD1C6792-93C5-DED1-0872-50E165128229}"/>
              </a:ext>
            </a:extLst>
          </p:cNvPr>
          <p:cNvSpPr>
            <a:spLocks noGrp="1"/>
          </p:cNvSpPr>
          <p:nvPr>
            <p:ph sz="quarter" idx="4"/>
          </p:nvPr>
        </p:nvSpPr>
        <p:spPr>
          <a:xfrm>
            <a:off x="576071" y="3995928"/>
            <a:ext cx="9603099" cy="2157984"/>
          </a:xfrm>
        </p:spPr>
        <p:txBody>
          <a:bodyPr rtlCol="0">
            <a:normAutofit/>
          </a:bodyPr>
          <a:lstStyle>
            <a:defPPr>
              <a:defRPr lang="en-GB"/>
            </a:defPPr>
          </a:lstStyle>
          <a:p>
            <a:pPr rtl="0"/>
            <a:endParaRPr lang="en-GB" dirty="0"/>
          </a:p>
          <a:p>
            <a:pPr rtl="0"/>
            <a:endParaRPr lang="en-GB" dirty="0"/>
          </a:p>
        </p:txBody>
      </p:sp>
      <p:sp>
        <p:nvSpPr>
          <p:cNvPr id="8" name="Date Placeholder 7">
            <a:extLst>
              <a:ext uri="{FF2B5EF4-FFF2-40B4-BE49-F238E27FC236}">
                <a16:creationId xmlns:a16="http://schemas.microsoft.com/office/drawing/2014/main" id="{3B8B492D-0778-C859-9200-08161ABEBFE5}"/>
              </a:ext>
            </a:extLst>
          </p:cNvPr>
          <p:cNvSpPr>
            <a:spLocks noGrp="1"/>
          </p:cNvSpPr>
          <p:nvPr>
            <p:ph type="dt" sz="half" idx="10"/>
          </p:nvPr>
        </p:nvSpPr>
        <p:spPr/>
        <p:txBody>
          <a:bodyPr rtlCol="0"/>
          <a:lstStyle>
            <a:defPPr>
              <a:defRPr lang="en-GB"/>
            </a:defPPr>
          </a:lstStyle>
          <a:p>
            <a:pPr rtl="0"/>
            <a:r>
              <a:rPr lang="en-US" dirty="0"/>
              <a:t>2025 </a:t>
            </a:r>
            <a:endParaRPr lang="en-GB" dirty="0"/>
          </a:p>
        </p:txBody>
      </p:sp>
      <p:sp>
        <p:nvSpPr>
          <p:cNvPr id="10" name="Slide Number Placeholder 9">
            <a:extLst>
              <a:ext uri="{FF2B5EF4-FFF2-40B4-BE49-F238E27FC236}">
                <a16:creationId xmlns:a16="http://schemas.microsoft.com/office/drawing/2014/main" id="{A9210D02-BD78-856B-08E2-820032AC6B71}"/>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7</a:t>
            </a:fld>
            <a:endParaRPr lang="en-GB" dirty="0"/>
          </a:p>
        </p:txBody>
      </p:sp>
      <p:sp>
        <p:nvSpPr>
          <p:cNvPr id="11" name="Title 1">
            <a:extLst>
              <a:ext uri="{FF2B5EF4-FFF2-40B4-BE49-F238E27FC236}">
                <a16:creationId xmlns:a16="http://schemas.microsoft.com/office/drawing/2014/main" id="{90A89B84-FF0D-7620-724A-BC0D70C6D386}"/>
              </a:ext>
            </a:extLst>
          </p:cNvPr>
          <p:cNvSpPr txBox="1">
            <a:spLocks/>
          </p:cNvSpPr>
          <p:nvPr/>
        </p:nvSpPr>
        <p:spPr>
          <a:xfrm>
            <a:off x="512064" y="2587752"/>
            <a:ext cx="10515600" cy="676656"/>
          </a:xfrm>
          <a:prstGeom prst="rect">
            <a:avLst/>
          </a:prstGeom>
        </p:spPr>
        <p:txBody>
          <a:bodyPr vert="horz" lIns="91440" tIns="45720" rIns="91440" bIns="45720" rtlCol="0" anchor="ctr">
            <a:noAutofit/>
          </a:bodyPr>
          <a:lstStyle>
            <a:defPPr>
              <a:defRPr lang="en-GB"/>
            </a:defPPr>
            <a:lvl1pPr algn="l" defTabSz="914400" rtl="0" eaLnBrk="1" latinLnBrk="0" hangingPunct="1">
              <a:lnSpc>
                <a:spcPct val="90000"/>
              </a:lnSpc>
              <a:spcBef>
                <a:spcPct val="0"/>
              </a:spcBef>
              <a:buNone/>
              <a:defRPr lang="en-GB" sz="4800" kern="1200">
                <a:solidFill>
                  <a:schemeClr val="accent1"/>
                </a:solidFill>
                <a:latin typeface="+mj-lt"/>
                <a:ea typeface="+mj-ea"/>
                <a:cs typeface="+mj-cs"/>
              </a:defRPr>
            </a:lvl1pPr>
          </a:lstStyle>
          <a:p>
            <a:r>
              <a:rPr lang="en-GB" sz="2400" dirty="0"/>
              <a:t>All children will shortly receive their own log in to access </a:t>
            </a:r>
            <a:r>
              <a:rPr lang="en-GB" sz="2400" dirty="0" err="1"/>
              <a:t>numbots</a:t>
            </a:r>
            <a:r>
              <a:rPr lang="en-GB" sz="2400" dirty="0"/>
              <a:t>.</a:t>
            </a:r>
          </a:p>
          <a:p>
            <a:endParaRPr lang="en-GB" sz="2400" dirty="0"/>
          </a:p>
          <a:p>
            <a:r>
              <a:rPr lang="en-GB" sz="2400" dirty="0" err="1"/>
              <a:t>Numbots</a:t>
            </a:r>
            <a:r>
              <a:rPr lang="en-GB" sz="2400" dirty="0"/>
              <a:t> supports our mastering number approach and increases number fluency in a fun way. It also prepares children for when they later  move on to Times Tables Rockstars.</a:t>
            </a:r>
          </a:p>
          <a:p>
            <a:endParaRPr lang="en-GB" sz="2800" dirty="0">
              <a:hlinkClick r:id="rId3"/>
            </a:endParaRPr>
          </a:p>
          <a:p>
            <a:endParaRPr lang="en-GB" sz="2800" dirty="0">
              <a:hlinkClick r:id="rId3"/>
            </a:endParaRPr>
          </a:p>
          <a:p>
            <a:r>
              <a:rPr lang="en-GB" sz="2400" dirty="0">
                <a:hlinkClick r:id="rId3"/>
              </a:rPr>
              <a:t>https://numbots.com/</a:t>
            </a:r>
            <a:endParaRPr lang="en-GB" sz="2400" dirty="0"/>
          </a:p>
          <a:p>
            <a:endParaRPr lang="en-GB" sz="2800" dirty="0"/>
          </a:p>
        </p:txBody>
      </p:sp>
      <p:pic>
        <p:nvPicPr>
          <p:cNvPr id="13" name="Picture 12">
            <a:extLst>
              <a:ext uri="{FF2B5EF4-FFF2-40B4-BE49-F238E27FC236}">
                <a16:creationId xmlns:a16="http://schemas.microsoft.com/office/drawing/2014/main" id="{070795EB-E68D-D9D5-E080-4C7AA938E7B0}"/>
              </a:ext>
            </a:extLst>
          </p:cNvPr>
          <p:cNvPicPr>
            <a:picLocks noChangeAspect="1"/>
          </p:cNvPicPr>
          <p:nvPr/>
        </p:nvPicPr>
        <p:blipFill>
          <a:blip r:embed="rId4"/>
          <a:stretch>
            <a:fillRect/>
          </a:stretch>
        </p:blipFill>
        <p:spPr>
          <a:xfrm>
            <a:off x="3832269" y="3404522"/>
            <a:ext cx="8182947" cy="2749390"/>
          </a:xfrm>
          <a:prstGeom prst="rect">
            <a:avLst/>
          </a:prstGeom>
        </p:spPr>
      </p:pic>
    </p:spTree>
    <p:extLst>
      <p:ext uri="{BB962C8B-B14F-4D97-AF65-F5344CB8AC3E}">
        <p14:creationId xmlns:p14="http://schemas.microsoft.com/office/powerpoint/2010/main" val="275960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DC31-1488-8091-935A-1B03A14A5CD8}"/>
              </a:ext>
            </a:extLst>
          </p:cNvPr>
          <p:cNvSpPr>
            <a:spLocks noGrp="1"/>
          </p:cNvSpPr>
          <p:nvPr>
            <p:ph type="title"/>
          </p:nvPr>
        </p:nvSpPr>
        <p:spPr/>
        <p:txBody>
          <a:bodyPr rtlCol="0"/>
          <a:lstStyle>
            <a:defPPr>
              <a:defRPr lang="en-GB"/>
            </a:defPPr>
          </a:lstStyle>
          <a:p>
            <a:pPr rtl="0"/>
            <a:r>
              <a:rPr lang="en-GB" dirty="0"/>
              <a:t>Transition into school.</a:t>
            </a:r>
          </a:p>
        </p:txBody>
      </p:sp>
      <p:sp>
        <p:nvSpPr>
          <p:cNvPr id="4" name="Content Placeholder 3">
            <a:extLst>
              <a:ext uri="{FF2B5EF4-FFF2-40B4-BE49-F238E27FC236}">
                <a16:creationId xmlns:a16="http://schemas.microsoft.com/office/drawing/2014/main" id="{45A9ECAA-48CB-8CE7-4844-AA2C77D9E359}"/>
              </a:ext>
            </a:extLst>
          </p:cNvPr>
          <p:cNvSpPr>
            <a:spLocks noGrp="1"/>
          </p:cNvSpPr>
          <p:nvPr>
            <p:ph sz="half" idx="2"/>
          </p:nvPr>
        </p:nvSpPr>
        <p:spPr>
          <a:xfrm>
            <a:off x="576073" y="1650958"/>
            <a:ext cx="8511944" cy="4502953"/>
          </a:xfrm>
        </p:spPr>
        <p:txBody>
          <a:bodyPr rtlCol="0">
            <a:normAutofit/>
          </a:bodyPr>
          <a:lstStyle>
            <a:defPPr>
              <a:defRPr lang="en-GB"/>
            </a:defPPr>
          </a:lstStyle>
          <a:p>
            <a:pPr rtl="0"/>
            <a:r>
              <a:rPr lang="en-GB" sz="2000" b="1" dirty="0"/>
              <a:t>Children can sometimes find the transition from home to school hard for different reasons, at any time over the school year. Some ideas to try if needed are:</a:t>
            </a:r>
          </a:p>
          <a:p>
            <a:pPr rtl="0"/>
            <a:endParaRPr lang="en-GB" dirty="0"/>
          </a:p>
          <a:p>
            <a:pPr rtl="0"/>
            <a:r>
              <a:rPr lang="en-GB" dirty="0"/>
              <a:t>Drawing out a timetable of the week, using pictures to represent school days, activities and who is dropping off and collecting your child.</a:t>
            </a:r>
          </a:p>
          <a:p>
            <a:pPr rtl="0"/>
            <a:endParaRPr lang="en-GB" dirty="0"/>
          </a:p>
          <a:p>
            <a:pPr rtl="0"/>
            <a:r>
              <a:rPr lang="en-GB" dirty="0"/>
              <a:t>Using a visual timetable to get ready in the morning, so children know what tasks to complete in which order. These can be gone through the night before so children know what to expect. (We can provide and go through these if needed.)</a:t>
            </a:r>
          </a:p>
          <a:p>
            <a:pPr marL="0" indent="0" rtl="0">
              <a:buNone/>
            </a:pPr>
            <a:endParaRPr lang="en-GB" dirty="0"/>
          </a:p>
          <a:p>
            <a:pPr rtl="0"/>
            <a:r>
              <a:rPr lang="en-GB" dirty="0"/>
              <a:t>Setting up an activity at the start of the day, to come home to and do together at the end of the day. E.g. Lego, drawing, a story book. </a:t>
            </a:r>
          </a:p>
          <a:p>
            <a:pPr rtl="0"/>
            <a:endParaRPr lang="en-GB" dirty="0"/>
          </a:p>
          <a:p>
            <a:pPr rtl="0"/>
            <a:r>
              <a:rPr lang="en-GB" dirty="0"/>
              <a:t>Please come and see us if you need any support. </a:t>
            </a:r>
          </a:p>
          <a:p>
            <a:pPr marL="0" indent="0" rtl="0">
              <a:buNone/>
            </a:pPr>
            <a:endParaRPr lang="en-GB" dirty="0"/>
          </a:p>
          <a:p>
            <a:pPr marL="0" indent="0" rtl="0">
              <a:buNone/>
            </a:pPr>
            <a:endParaRPr lang="en-GB" dirty="0"/>
          </a:p>
          <a:p>
            <a:pPr marL="0" indent="0" rtl="0">
              <a:buNone/>
            </a:pPr>
            <a:endParaRPr lang="en-GB" dirty="0"/>
          </a:p>
        </p:txBody>
      </p:sp>
      <p:sp>
        <p:nvSpPr>
          <p:cNvPr id="8" name="Date Placeholder 7">
            <a:extLst>
              <a:ext uri="{FF2B5EF4-FFF2-40B4-BE49-F238E27FC236}">
                <a16:creationId xmlns:a16="http://schemas.microsoft.com/office/drawing/2014/main" id="{3B8B492D-0778-C859-9200-08161ABEBFE5}"/>
              </a:ext>
            </a:extLst>
          </p:cNvPr>
          <p:cNvSpPr>
            <a:spLocks noGrp="1"/>
          </p:cNvSpPr>
          <p:nvPr>
            <p:ph type="dt" sz="half" idx="10"/>
          </p:nvPr>
        </p:nvSpPr>
        <p:spPr/>
        <p:txBody>
          <a:bodyPr rtlCol="0"/>
          <a:lstStyle>
            <a:defPPr>
              <a:defRPr lang="en-GB"/>
            </a:defPPr>
          </a:lstStyle>
          <a:p>
            <a:pPr rtl="0"/>
            <a:r>
              <a:rPr lang="en-US" dirty="0"/>
              <a:t>2025 </a:t>
            </a:r>
            <a:endParaRPr lang="en-GB" dirty="0"/>
          </a:p>
        </p:txBody>
      </p:sp>
      <p:sp>
        <p:nvSpPr>
          <p:cNvPr id="10" name="Slide Number Placeholder 9">
            <a:extLst>
              <a:ext uri="{FF2B5EF4-FFF2-40B4-BE49-F238E27FC236}">
                <a16:creationId xmlns:a16="http://schemas.microsoft.com/office/drawing/2014/main" id="{A9210D02-BD78-856B-08E2-820032AC6B71}"/>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8</a:t>
            </a:fld>
            <a:endParaRPr lang="en-GB" dirty="0"/>
          </a:p>
        </p:txBody>
      </p:sp>
      <p:pic>
        <p:nvPicPr>
          <p:cNvPr id="6" name="Picture 5">
            <a:extLst>
              <a:ext uri="{FF2B5EF4-FFF2-40B4-BE49-F238E27FC236}">
                <a16:creationId xmlns:a16="http://schemas.microsoft.com/office/drawing/2014/main" id="{D60A8BAE-DD44-E57C-15E4-3268581EF506}"/>
              </a:ext>
            </a:extLst>
          </p:cNvPr>
          <p:cNvPicPr>
            <a:picLocks noChangeAspect="1"/>
          </p:cNvPicPr>
          <p:nvPr/>
        </p:nvPicPr>
        <p:blipFill>
          <a:blip r:embed="rId3"/>
          <a:stretch>
            <a:fillRect/>
          </a:stretch>
        </p:blipFill>
        <p:spPr>
          <a:xfrm>
            <a:off x="8839518" y="960493"/>
            <a:ext cx="3175698" cy="3382808"/>
          </a:xfrm>
          <a:prstGeom prst="rect">
            <a:avLst/>
          </a:prstGeom>
        </p:spPr>
      </p:pic>
    </p:spTree>
    <p:extLst>
      <p:ext uri="{BB962C8B-B14F-4D97-AF65-F5344CB8AC3E}">
        <p14:creationId xmlns:p14="http://schemas.microsoft.com/office/powerpoint/2010/main" val="97308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a:xfrm>
            <a:off x="1524000" y="514642"/>
            <a:ext cx="9144000" cy="2387600"/>
          </a:xfrm>
        </p:spPr>
        <p:txBody>
          <a:bodyPr rtlCol="0"/>
          <a:lstStyle>
            <a:defPPr>
              <a:defRPr lang="en-GB"/>
            </a:defPPr>
          </a:lstStyle>
          <a:p>
            <a:pPr rtl="0"/>
            <a:r>
              <a:rPr lang="en-GB" dirty="0"/>
              <a:t>Any questions</a:t>
            </a:r>
          </a:p>
        </p:txBody>
      </p:sp>
    </p:spTree>
    <p:extLst>
      <p:ext uri="{BB962C8B-B14F-4D97-AF65-F5344CB8AC3E}">
        <p14:creationId xmlns:p14="http://schemas.microsoft.com/office/powerpoint/2010/main" val="2577936335"/>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823_TF11964407_Win32" id="{B93CAFD1-3682-48B9-AB4D-B17AE97EAEF6}" vid="{42E63F67-4AC8-49A2-8D09-A38E4C6451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48db554-0a92-4217-9c83-5ee85a6b7717" xsi:nil="true"/>
    <lcf76f155ced4ddcb4097134ff3c332f xmlns="338fb981-f69f-4674-b1d7-8dd0c2b5f2a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967012AE5B8C41866A67DADEF9323C" ma:contentTypeVersion="14" ma:contentTypeDescription="Create a new document." ma:contentTypeScope="" ma:versionID="c9259c0746e888d1a47b10fdbda6e8a9">
  <xsd:schema xmlns:xsd="http://www.w3.org/2001/XMLSchema" xmlns:xs="http://www.w3.org/2001/XMLSchema" xmlns:p="http://schemas.microsoft.com/office/2006/metadata/properties" xmlns:ns2="338fb981-f69f-4674-b1d7-8dd0c2b5f2ac" xmlns:ns3="348db554-0a92-4217-9c83-5ee85a6b7717" targetNamespace="http://schemas.microsoft.com/office/2006/metadata/properties" ma:root="true" ma:fieldsID="b6a5eff5c824dd5a1b8c38b5beb4d4c8" ns2:_="" ns3:_="">
    <xsd:import namespace="338fb981-f69f-4674-b1d7-8dd0c2b5f2ac"/>
    <xsd:import namespace="348db554-0a92-4217-9c83-5ee85a6b77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fb981-f69f-4674-b1d7-8dd0c2b5f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9c64fda-829b-421d-b6ff-9e6a9d9b1c7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8db554-0a92-4217-9c83-5ee85a6b771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52f8ca2-3c65-473e-af88-92e50330b047}" ma:internalName="TaxCatchAll" ma:showField="CatchAllData" ma:web="348db554-0a92-4217-9c83-5ee85a6b77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3F389F-DEE1-43BF-9E9E-83FC2B61D251}">
  <ds:schemaRefs>
    <ds:schemaRef ds:uri="http://schemas.microsoft.com/office/2006/metadata/properties"/>
    <ds:schemaRef ds:uri="http://schemas.microsoft.com/office/infopath/2007/PartnerControls"/>
    <ds:schemaRef ds:uri="348db554-0a92-4217-9c83-5ee85a6b7717"/>
    <ds:schemaRef ds:uri="338fb981-f69f-4674-b1d7-8dd0c2b5f2ac"/>
  </ds:schemaRefs>
</ds:datastoreItem>
</file>

<file path=customXml/itemProps2.xml><?xml version="1.0" encoding="utf-8"?>
<ds:datastoreItem xmlns:ds="http://schemas.openxmlformats.org/officeDocument/2006/customXml" ds:itemID="{C8EA5604-ED22-4186-8584-5CD9352247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8fb981-f69f-4674-b1d7-8dd0c2b5f2ac"/>
    <ds:schemaRef ds:uri="348db554-0a92-4217-9c83-5ee85a6b7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A94D3E-8980-4EBF-9634-0DCBB00F0A53}">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{E3080050-6E99-461B-A170-B53E56F718A9}tf11964407_win32</Template>
  <TotalTime>333</TotalTime>
  <Words>943</Words>
  <Application>Microsoft Office PowerPoint</Application>
  <PresentationFormat>Widescreen</PresentationFormat>
  <Paragraphs>97</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Courier New</vt:lpstr>
      <vt:lpstr>Gill Sans Nova</vt:lpstr>
      <vt:lpstr>Gill Sans Nova Light</vt:lpstr>
      <vt:lpstr>Sagona Book</vt:lpstr>
      <vt:lpstr>Office Theme</vt:lpstr>
      <vt:lpstr>St Clement’s Catholic Primary School</vt:lpstr>
      <vt:lpstr>PowerPoint Presentation</vt:lpstr>
      <vt:lpstr>Reminders</vt:lpstr>
      <vt:lpstr>Reading</vt:lpstr>
      <vt:lpstr>Writing</vt:lpstr>
      <vt:lpstr>Maths</vt:lpstr>
      <vt:lpstr>Numbots  </vt:lpstr>
      <vt:lpstr>Transition into school.</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Clement’s Catholic Primary School</dc:title>
  <dc:creator>Jenny Totterdale</dc:creator>
  <cp:lastModifiedBy>Jenny Totterdale</cp:lastModifiedBy>
  <cp:revision>16</cp:revision>
  <dcterms:created xsi:type="dcterms:W3CDTF">2024-05-19T19:29:58Z</dcterms:created>
  <dcterms:modified xsi:type="dcterms:W3CDTF">2025-09-22T16:29:17Z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0x0101001C967012AE5B8C41866A67DADEF9323C</vt:lpwstr>
  </property>
  <property fmtid="{D5CDD505-2E9C-101B-9397-08002B2CF9AE}" pid="3" name="MediaServiceImageTags">
    <vt:lpwstr/>
  </property>
</Properties>
</file>