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67" r:id="rId6"/>
    <p:sldId id="269" r:id="rId7"/>
  </p:sldIdLst>
  <p:sldSz cx="20104100" cy="1130935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037"/>
    <a:srgbClr val="FCFADE"/>
    <a:srgbClr val="FDE1CD"/>
    <a:srgbClr val="F6A341"/>
    <a:srgbClr val="E9845C"/>
    <a:srgbClr val="67AB8F"/>
    <a:srgbClr val="97C5AE"/>
    <a:srgbClr val="D25F83"/>
    <a:srgbClr val="F8D1B7"/>
    <a:srgbClr val="EDC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7"/>
    <p:restoredTop sz="91978"/>
  </p:normalViewPr>
  <p:slideViewPr>
    <p:cSldViewPr>
      <p:cViewPr varScale="1">
        <p:scale>
          <a:sx n="74" d="100"/>
          <a:sy n="74" d="100"/>
        </p:scale>
        <p:origin x="76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668788F3-0477-3A47-A78B-FC8EDC12787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D899802C-8F43-9449-B69F-27FE408C1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9802C-8F43-9449-B69F-27FE408C1E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43944" y="481162"/>
            <a:ext cx="4145915" cy="1533525"/>
          </a:xfrm>
          <a:prstGeom prst="rect">
            <a:avLst/>
          </a:prstGeom>
        </p:spPr>
        <p:txBody>
          <a:bodyPr lIns="0" tIns="0" rIns="0" bIns="0"/>
          <a:lstStyle>
            <a:lvl1pPr>
              <a:defRPr sz="9900" b="1" i="0">
                <a:solidFill>
                  <a:srgbClr val="A624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g object 24"/>
          <p:cNvSpPr/>
          <p:nvPr/>
        </p:nvSpPr>
        <p:spPr>
          <a:xfrm>
            <a:off x="6263462" y="9904825"/>
            <a:ext cx="26034" cy="713105"/>
          </a:xfrm>
          <a:custGeom>
            <a:avLst/>
            <a:gdLst/>
            <a:ahLst/>
            <a:cxnLst/>
            <a:rect l="l" t="t" r="r" b="b"/>
            <a:pathLst>
              <a:path w="26035" h="713104">
                <a:moveTo>
                  <a:pt x="25831" y="699973"/>
                </a:moveTo>
                <a:lnTo>
                  <a:pt x="22047" y="690841"/>
                </a:lnTo>
                <a:lnTo>
                  <a:pt x="12915" y="687057"/>
                </a:lnTo>
                <a:lnTo>
                  <a:pt x="3784" y="690841"/>
                </a:lnTo>
                <a:lnTo>
                  <a:pt x="0" y="699973"/>
                </a:lnTo>
                <a:lnTo>
                  <a:pt x="3784" y="709117"/>
                </a:lnTo>
                <a:lnTo>
                  <a:pt x="12915" y="712889"/>
                </a:lnTo>
                <a:lnTo>
                  <a:pt x="22047" y="709117"/>
                </a:lnTo>
                <a:lnTo>
                  <a:pt x="25831" y="699973"/>
                </a:lnTo>
                <a:close/>
              </a:path>
              <a:path w="26035" h="713104">
                <a:moveTo>
                  <a:pt x="25831" y="12915"/>
                </a:moveTo>
                <a:lnTo>
                  <a:pt x="22047" y="3784"/>
                </a:lnTo>
                <a:lnTo>
                  <a:pt x="12915" y="0"/>
                </a:lnTo>
                <a:lnTo>
                  <a:pt x="3784" y="3784"/>
                </a:lnTo>
                <a:lnTo>
                  <a:pt x="0" y="12915"/>
                </a:lnTo>
                <a:lnTo>
                  <a:pt x="3784" y="22059"/>
                </a:lnTo>
                <a:lnTo>
                  <a:pt x="12915" y="25831"/>
                </a:lnTo>
                <a:lnTo>
                  <a:pt x="22047" y="22059"/>
                </a:lnTo>
                <a:lnTo>
                  <a:pt x="25831" y="12915"/>
                </a:lnTo>
                <a:close/>
              </a:path>
            </a:pathLst>
          </a:custGeom>
          <a:solidFill>
            <a:srgbClr val="C75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543B01-DDB0-7B90-7E8E-BE882FD248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"/>
            <a:ext cx="20097750" cy="11306572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C6B902BB-64D4-E3A0-800F-20EB24ED7EE9}"/>
              </a:ext>
            </a:extLst>
          </p:cNvPr>
          <p:cNvSpPr/>
          <p:nvPr userDrawn="1"/>
        </p:nvSpPr>
        <p:spPr>
          <a:xfrm>
            <a:off x="2318182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2" y="507887"/>
                </a:lnTo>
                <a:lnTo>
                  <a:pt x="321907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89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B98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B6F9F7D-C0AB-802F-FF92-7D8415B10244}"/>
              </a:ext>
            </a:extLst>
          </p:cNvPr>
          <p:cNvSpPr/>
          <p:nvPr userDrawn="1"/>
        </p:nvSpPr>
        <p:spPr>
          <a:xfrm>
            <a:off x="5571635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48" y="192151"/>
                </a:lnTo>
                <a:lnTo>
                  <a:pt x="864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3" y="378592"/>
                </a:lnTo>
                <a:lnTo>
                  <a:pt x="11885" y="384781"/>
                </a:lnTo>
                <a:lnTo>
                  <a:pt x="9457" y="391210"/>
                </a:lnTo>
                <a:lnTo>
                  <a:pt x="8648" y="397872"/>
                </a:lnTo>
                <a:lnTo>
                  <a:pt x="9734" y="404673"/>
                </a:lnTo>
                <a:lnTo>
                  <a:pt x="12983" y="411470"/>
                </a:lnTo>
                <a:lnTo>
                  <a:pt x="18384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54" y="499478"/>
                </a:lnTo>
                <a:lnTo>
                  <a:pt x="489224" y="497600"/>
                </a:lnTo>
                <a:lnTo>
                  <a:pt x="542399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C522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2B14D73-5984-7163-76D2-38E96D8FED3F}"/>
              </a:ext>
            </a:extLst>
          </p:cNvPr>
          <p:cNvSpPr/>
          <p:nvPr userDrawn="1"/>
        </p:nvSpPr>
        <p:spPr>
          <a:xfrm>
            <a:off x="8780213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5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7" y="271603"/>
                </a:lnTo>
                <a:lnTo>
                  <a:pt x="3120840" y="259598"/>
                </a:lnTo>
                <a:lnTo>
                  <a:pt x="3119233" y="249286"/>
                </a:lnTo>
                <a:lnTo>
                  <a:pt x="3118700" y="240662"/>
                </a:lnTo>
                <a:lnTo>
                  <a:pt x="311870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799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E16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CE730AF5-D672-44F7-A9CD-566459156FDF}"/>
              </a:ext>
            </a:extLst>
          </p:cNvPr>
          <p:cNvSpPr/>
          <p:nvPr userDrawn="1"/>
        </p:nvSpPr>
        <p:spPr>
          <a:xfrm>
            <a:off x="12011230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4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57" y="82255"/>
                </a:lnTo>
                <a:lnTo>
                  <a:pt x="17276" y="97044"/>
                </a:lnTo>
                <a:lnTo>
                  <a:pt x="9740" y="104939"/>
                </a:lnTo>
                <a:lnTo>
                  <a:pt x="4338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38" y="192151"/>
                </a:lnTo>
                <a:lnTo>
                  <a:pt x="863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0" y="250614"/>
                </a:lnTo>
                <a:lnTo>
                  <a:pt x="16207" y="266870"/>
                </a:lnTo>
                <a:lnTo>
                  <a:pt x="17010" y="283610"/>
                </a:lnTo>
                <a:lnTo>
                  <a:pt x="17276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76" y="333832"/>
                </a:lnTo>
                <a:lnTo>
                  <a:pt x="19180" y="342808"/>
                </a:lnTo>
                <a:lnTo>
                  <a:pt x="20530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1" y="378592"/>
                </a:lnTo>
                <a:lnTo>
                  <a:pt x="11880" y="384781"/>
                </a:lnTo>
                <a:lnTo>
                  <a:pt x="9449" y="391210"/>
                </a:lnTo>
                <a:lnTo>
                  <a:pt x="8638" y="397872"/>
                </a:lnTo>
                <a:lnTo>
                  <a:pt x="9725" y="404673"/>
                </a:lnTo>
                <a:lnTo>
                  <a:pt x="12978" y="411470"/>
                </a:lnTo>
                <a:lnTo>
                  <a:pt x="18383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2" y="507887"/>
                </a:lnTo>
                <a:lnTo>
                  <a:pt x="321907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89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1" y="496624"/>
                </a:lnTo>
                <a:lnTo>
                  <a:pt x="2922163" y="493957"/>
                </a:lnTo>
                <a:lnTo>
                  <a:pt x="2962654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6" y="271603"/>
                </a:lnTo>
                <a:lnTo>
                  <a:pt x="3120835" y="259598"/>
                </a:lnTo>
                <a:lnTo>
                  <a:pt x="3119224" y="249286"/>
                </a:lnTo>
                <a:lnTo>
                  <a:pt x="3118690" y="240662"/>
                </a:lnTo>
                <a:lnTo>
                  <a:pt x="311869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2" y="10806"/>
                </a:lnTo>
                <a:lnTo>
                  <a:pt x="2921074" y="8864"/>
                </a:lnTo>
                <a:lnTo>
                  <a:pt x="2872481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799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46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13DB589B-0DCE-CDF1-916C-4C3D843D7AE8}"/>
              </a:ext>
            </a:extLst>
          </p:cNvPr>
          <p:cNvSpPr/>
          <p:nvPr userDrawn="1"/>
        </p:nvSpPr>
        <p:spPr>
          <a:xfrm>
            <a:off x="15197370" y="2452701"/>
            <a:ext cx="3141345" cy="512445"/>
          </a:xfrm>
          <a:custGeom>
            <a:avLst/>
            <a:gdLst/>
            <a:ahLst/>
            <a:cxnLst/>
            <a:rect l="l" t="t" r="r" b="b"/>
            <a:pathLst>
              <a:path w="3141344" h="512444">
                <a:moveTo>
                  <a:pt x="480473" y="17"/>
                </a:moveTo>
                <a:lnTo>
                  <a:pt x="129587" y="0"/>
                </a:lnTo>
                <a:lnTo>
                  <a:pt x="103672" y="1947"/>
                </a:lnTo>
                <a:lnTo>
                  <a:pt x="95033" y="1947"/>
                </a:lnTo>
                <a:lnTo>
                  <a:pt x="57246" y="10198"/>
                </a:lnTo>
                <a:lnTo>
                  <a:pt x="28826" y="40124"/>
                </a:lnTo>
                <a:lnTo>
                  <a:pt x="19461" y="82255"/>
                </a:lnTo>
                <a:lnTo>
                  <a:pt x="17287" y="97044"/>
                </a:lnTo>
                <a:lnTo>
                  <a:pt x="9744" y="104939"/>
                </a:lnTo>
                <a:lnTo>
                  <a:pt x="4340" y="113065"/>
                </a:lnTo>
                <a:lnTo>
                  <a:pt x="1087" y="121429"/>
                </a:lnTo>
                <a:lnTo>
                  <a:pt x="0" y="130037"/>
                </a:lnTo>
                <a:lnTo>
                  <a:pt x="8648" y="192151"/>
                </a:lnTo>
                <a:lnTo>
                  <a:pt x="8648" y="196025"/>
                </a:lnTo>
                <a:lnTo>
                  <a:pt x="10125" y="200580"/>
                </a:lnTo>
                <a:lnTo>
                  <a:pt x="12962" y="205731"/>
                </a:lnTo>
                <a:lnTo>
                  <a:pt x="12962" y="234841"/>
                </a:lnTo>
                <a:lnTo>
                  <a:pt x="14862" y="250614"/>
                </a:lnTo>
                <a:lnTo>
                  <a:pt x="16212" y="266870"/>
                </a:lnTo>
                <a:lnTo>
                  <a:pt x="17019" y="283610"/>
                </a:lnTo>
                <a:lnTo>
                  <a:pt x="17287" y="300839"/>
                </a:lnTo>
                <a:lnTo>
                  <a:pt x="14449" y="307320"/>
                </a:lnTo>
                <a:lnTo>
                  <a:pt x="12962" y="313142"/>
                </a:lnTo>
                <a:lnTo>
                  <a:pt x="12962" y="323487"/>
                </a:lnTo>
                <a:lnTo>
                  <a:pt x="14449" y="328670"/>
                </a:lnTo>
                <a:lnTo>
                  <a:pt x="17287" y="333832"/>
                </a:lnTo>
                <a:lnTo>
                  <a:pt x="19185" y="342808"/>
                </a:lnTo>
                <a:lnTo>
                  <a:pt x="20532" y="352270"/>
                </a:lnTo>
                <a:lnTo>
                  <a:pt x="21335" y="362217"/>
                </a:lnTo>
                <a:lnTo>
                  <a:pt x="21601" y="372648"/>
                </a:lnTo>
                <a:lnTo>
                  <a:pt x="15933" y="378592"/>
                </a:lnTo>
                <a:lnTo>
                  <a:pt x="11885" y="384781"/>
                </a:lnTo>
                <a:lnTo>
                  <a:pt x="9457" y="391210"/>
                </a:lnTo>
                <a:lnTo>
                  <a:pt x="8648" y="397872"/>
                </a:lnTo>
                <a:lnTo>
                  <a:pt x="9734" y="404673"/>
                </a:lnTo>
                <a:lnTo>
                  <a:pt x="12983" y="411470"/>
                </a:lnTo>
                <a:lnTo>
                  <a:pt x="18384" y="418261"/>
                </a:lnTo>
                <a:lnTo>
                  <a:pt x="25925" y="425044"/>
                </a:lnTo>
                <a:lnTo>
                  <a:pt x="25925" y="467744"/>
                </a:lnTo>
                <a:lnTo>
                  <a:pt x="28354" y="476730"/>
                </a:lnTo>
                <a:lnTo>
                  <a:pt x="35641" y="484256"/>
                </a:lnTo>
                <a:lnTo>
                  <a:pt x="47787" y="490319"/>
                </a:lnTo>
                <a:lnTo>
                  <a:pt x="64793" y="494916"/>
                </a:lnTo>
                <a:lnTo>
                  <a:pt x="77238" y="503294"/>
                </a:lnTo>
                <a:lnTo>
                  <a:pt x="92901" y="508997"/>
                </a:lnTo>
                <a:lnTo>
                  <a:pt x="111790" y="512026"/>
                </a:lnTo>
                <a:lnTo>
                  <a:pt x="133912" y="512382"/>
                </a:lnTo>
                <a:lnTo>
                  <a:pt x="225856" y="507887"/>
                </a:lnTo>
                <a:lnTo>
                  <a:pt x="321908" y="503696"/>
                </a:lnTo>
                <a:lnTo>
                  <a:pt x="432249" y="499478"/>
                </a:lnTo>
                <a:lnTo>
                  <a:pt x="489220" y="497600"/>
                </a:lnTo>
                <a:lnTo>
                  <a:pt x="542398" y="496078"/>
                </a:lnTo>
                <a:lnTo>
                  <a:pt x="591783" y="494916"/>
                </a:lnTo>
                <a:lnTo>
                  <a:pt x="676450" y="493537"/>
                </a:lnTo>
                <a:lnTo>
                  <a:pt x="778381" y="492444"/>
                </a:lnTo>
                <a:lnTo>
                  <a:pt x="1016851" y="491094"/>
                </a:lnTo>
                <a:lnTo>
                  <a:pt x="1537754" y="491032"/>
                </a:lnTo>
                <a:lnTo>
                  <a:pt x="1588892" y="491680"/>
                </a:lnTo>
                <a:lnTo>
                  <a:pt x="2075219" y="500901"/>
                </a:lnTo>
                <a:lnTo>
                  <a:pt x="2262502" y="503697"/>
                </a:lnTo>
                <a:lnTo>
                  <a:pt x="2345499" y="504623"/>
                </a:lnTo>
                <a:lnTo>
                  <a:pt x="2411153" y="504939"/>
                </a:lnTo>
                <a:lnTo>
                  <a:pt x="2473712" y="505013"/>
                </a:lnTo>
                <a:lnTo>
                  <a:pt x="2533176" y="504847"/>
                </a:lnTo>
                <a:lnTo>
                  <a:pt x="2589545" y="504440"/>
                </a:lnTo>
                <a:lnTo>
                  <a:pt x="2642819" y="503793"/>
                </a:lnTo>
                <a:lnTo>
                  <a:pt x="2692999" y="502905"/>
                </a:lnTo>
                <a:lnTo>
                  <a:pt x="2740084" y="501777"/>
                </a:lnTo>
                <a:lnTo>
                  <a:pt x="2784074" y="500409"/>
                </a:lnTo>
                <a:lnTo>
                  <a:pt x="2876273" y="496624"/>
                </a:lnTo>
                <a:lnTo>
                  <a:pt x="2922167" y="493957"/>
                </a:lnTo>
                <a:lnTo>
                  <a:pt x="2962659" y="490801"/>
                </a:lnTo>
                <a:lnTo>
                  <a:pt x="3039055" y="481340"/>
                </a:lnTo>
                <a:lnTo>
                  <a:pt x="3097368" y="463870"/>
                </a:lnTo>
                <a:lnTo>
                  <a:pt x="3130297" y="430633"/>
                </a:lnTo>
                <a:lnTo>
                  <a:pt x="3141084" y="374353"/>
                </a:lnTo>
                <a:lnTo>
                  <a:pt x="3135977" y="339654"/>
                </a:lnTo>
                <a:lnTo>
                  <a:pt x="3135433" y="333351"/>
                </a:lnTo>
                <a:lnTo>
                  <a:pt x="3133806" y="322189"/>
                </a:lnTo>
                <a:lnTo>
                  <a:pt x="3131105" y="306173"/>
                </a:lnTo>
                <a:lnTo>
                  <a:pt x="3127339" y="285310"/>
                </a:lnTo>
                <a:lnTo>
                  <a:pt x="3123536" y="271603"/>
                </a:lnTo>
                <a:lnTo>
                  <a:pt x="3120835" y="259598"/>
                </a:lnTo>
                <a:lnTo>
                  <a:pt x="3119224" y="249286"/>
                </a:lnTo>
                <a:lnTo>
                  <a:pt x="3118690" y="240662"/>
                </a:lnTo>
                <a:lnTo>
                  <a:pt x="3118690" y="238086"/>
                </a:lnTo>
                <a:lnTo>
                  <a:pt x="3119370" y="231930"/>
                </a:lnTo>
                <a:lnTo>
                  <a:pt x="3120857" y="222234"/>
                </a:lnTo>
                <a:lnTo>
                  <a:pt x="3121791" y="214288"/>
                </a:lnTo>
                <a:lnTo>
                  <a:pt x="3122466" y="205009"/>
                </a:lnTo>
                <a:lnTo>
                  <a:pt x="3122876" y="194395"/>
                </a:lnTo>
                <a:lnTo>
                  <a:pt x="3123281" y="170320"/>
                </a:lnTo>
                <a:lnTo>
                  <a:pt x="3124085" y="159158"/>
                </a:lnTo>
                <a:lnTo>
                  <a:pt x="3125435" y="148965"/>
                </a:lnTo>
                <a:lnTo>
                  <a:pt x="3127339" y="139744"/>
                </a:lnTo>
                <a:lnTo>
                  <a:pt x="3127605" y="121432"/>
                </a:lnTo>
                <a:lnTo>
                  <a:pt x="3128408" y="105303"/>
                </a:lnTo>
                <a:lnTo>
                  <a:pt x="3129755" y="91353"/>
                </a:lnTo>
                <a:lnTo>
                  <a:pt x="3131653" y="79578"/>
                </a:lnTo>
                <a:lnTo>
                  <a:pt x="3131653" y="70542"/>
                </a:lnTo>
                <a:lnTo>
                  <a:pt x="3130166" y="63411"/>
                </a:lnTo>
                <a:lnTo>
                  <a:pt x="3127339" y="58228"/>
                </a:lnTo>
                <a:lnTo>
                  <a:pt x="3127339" y="44637"/>
                </a:lnTo>
                <a:lnTo>
                  <a:pt x="3085203" y="21850"/>
                </a:lnTo>
                <a:lnTo>
                  <a:pt x="3024770" y="13716"/>
                </a:lnTo>
                <a:lnTo>
                  <a:pt x="2985897" y="10806"/>
                </a:lnTo>
                <a:lnTo>
                  <a:pt x="2921078" y="8864"/>
                </a:lnTo>
                <a:lnTo>
                  <a:pt x="2872483" y="8258"/>
                </a:lnTo>
                <a:lnTo>
                  <a:pt x="2817408" y="7892"/>
                </a:lnTo>
                <a:lnTo>
                  <a:pt x="2755853" y="7769"/>
                </a:lnTo>
                <a:lnTo>
                  <a:pt x="2712272" y="7892"/>
                </a:lnTo>
                <a:lnTo>
                  <a:pt x="2609671" y="8864"/>
                </a:lnTo>
                <a:lnTo>
                  <a:pt x="2414617" y="11643"/>
                </a:lnTo>
                <a:lnTo>
                  <a:pt x="1701895" y="7769"/>
                </a:lnTo>
                <a:lnTo>
                  <a:pt x="1551241" y="7152"/>
                </a:lnTo>
                <a:lnTo>
                  <a:pt x="836803" y="1404"/>
                </a:lnTo>
                <a:lnTo>
                  <a:pt x="480473" y="17"/>
                </a:lnTo>
                <a:close/>
              </a:path>
            </a:pathLst>
          </a:custGeom>
          <a:solidFill>
            <a:srgbClr val="2B9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3A24-B821-4800-6F89-D825A15553E4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9869488" y="1110869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13250" y="363548"/>
            <a:ext cx="14643528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pc="225" dirty="0">
                <a:solidFill>
                  <a:srgbClr val="E8845C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PRE-SCHOOL WEEK 1 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13558"/>
              </p:ext>
            </p:extLst>
          </p:nvPr>
        </p:nvGraphicFramePr>
        <p:xfrm>
          <a:off x="1898650" y="3027727"/>
          <a:ext cx="16484471" cy="6040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9424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y-GB" sz="2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Arrabbiata Pasta Bake</a:t>
                      </a:r>
                    </a:p>
                    <a:p>
                      <a:pPr algn="ctr" fontAlgn="ctr"/>
                      <a:endParaRPr lang="cy-GB" sz="2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Jacket Potato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Roast Chicken Dinner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Beef Lasagna</a:t>
                      </a:r>
                      <a:endParaRPr lang="en-GB" sz="28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Fish Fingers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06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y-GB" sz="2800" b="1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ctr" fontAlgn="ctr"/>
                      <a:r>
                        <a:rPr lang="cy-GB" sz="28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Cheese, Tuna or Beans &amp; Salad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 with roast potatoes &amp; vegetables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28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Served with Garlic Bread &amp;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 Beans &amp; 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salad 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45">
                <a:tc gridSpan="7">
                  <a:txBody>
                    <a:bodyPr/>
                    <a:lstStyle/>
                    <a:p>
                      <a:pPr marL="4970145" algn="l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lang="en-GB" sz="1400" b="0" i="0" dirty="0">
                        <a:solidFill>
                          <a:schemeClr val="tx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94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 b="0" i="0" dirty="0">
                        <a:solidFill>
                          <a:schemeClr val="tx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83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Fresh Fruit &amp;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Yoghurt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2800" b="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Chocolate Cookie</a:t>
                      </a:r>
                      <a:endParaRPr sz="2800" b="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Crispy Crackle Bar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463550" marR="725805" lvl="1" indent="-10985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600" b="1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Brownie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6350" marR="529590" indent="-59309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600" b="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Ice Cream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0" spc="-1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3254774" y="1761341"/>
            <a:ext cx="1327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13/04/26, 04/05/26, 01/06/26, 22/06/26, 13/07/2026, 14/09/2026, 05/10/2026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5C1F46-5E32-43C3-BF8B-4AEAAB60B01D}"/>
              </a:ext>
            </a:extLst>
          </p:cNvPr>
          <p:cNvSpPr/>
          <p:nvPr/>
        </p:nvSpPr>
        <p:spPr>
          <a:xfrm>
            <a:off x="527050" y="320675"/>
            <a:ext cx="2590800" cy="762000"/>
          </a:xfrm>
          <a:prstGeom prst="rect">
            <a:avLst/>
          </a:prstGeom>
          <a:solidFill>
            <a:srgbClr val="E060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163AD-DE2D-4DEF-87C9-44E42373C389}"/>
              </a:ext>
            </a:extLst>
          </p:cNvPr>
          <p:cNvSpPr txBox="1"/>
          <p:nvPr/>
        </p:nvSpPr>
        <p:spPr>
          <a:xfrm>
            <a:off x="0" y="0"/>
            <a:ext cx="403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SPRING/SUMMER 2026</a:t>
            </a:r>
            <a:endParaRPr lang="en-GB" sz="4400" dirty="0">
              <a:solidFill>
                <a:schemeClr val="accent3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820E8-67A8-48C5-B47F-4513C44FE5AC}"/>
              </a:ext>
            </a:extLst>
          </p:cNvPr>
          <p:cNvGrpSpPr>
            <a:grpSpLocks/>
          </p:cNvGrpSpPr>
          <p:nvPr/>
        </p:nvGrpSpPr>
        <p:grpSpPr>
          <a:xfrm>
            <a:off x="17087904" y="10197088"/>
            <a:ext cx="1968874" cy="412288"/>
            <a:chOff x="0" y="0"/>
            <a:chExt cx="1968874" cy="412288"/>
          </a:xfrm>
        </p:grpSpPr>
        <p:pic>
          <p:nvPicPr>
            <p:cNvPr id="15" name="Image 84">
              <a:extLst>
                <a:ext uri="{FF2B5EF4-FFF2-40B4-BE49-F238E27FC236}">
                  <a16:creationId xmlns:a16="http://schemas.microsoft.com/office/drawing/2014/main" id="{BCB86100-62F4-45F1-8FE0-C52E1D55022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74" y="0"/>
              <a:ext cx="812247" cy="412288"/>
            </a:xfrm>
            <a:prstGeom prst="rect">
              <a:avLst/>
            </a:prstGeom>
          </p:spPr>
        </p:pic>
        <p:pic>
          <p:nvPicPr>
            <p:cNvPr id="16" name="Image 85">
              <a:extLst>
                <a:ext uri="{FF2B5EF4-FFF2-40B4-BE49-F238E27FC236}">
                  <a16:creationId xmlns:a16="http://schemas.microsoft.com/office/drawing/2014/main" id="{772F6AFF-14FB-4D50-8946-FFC117FADC4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0692" cy="412288"/>
            </a:xfrm>
            <a:prstGeom prst="rect">
              <a:avLst/>
            </a:prstGeom>
          </p:spPr>
        </p:pic>
        <p:pic>
          <p:nvPicPr>
            <p:cNvPr id="17" name="Image 86">
              <a:extLst>
                <a:ext uri="{FF2B5EF4-FFF2-40B4-BE49-F238E27FC236}">
                  <a16:creationId xmlns:a16="http://schemas.microsoft.com/office/drawing/2014/main" id="{48160FBC-9A62-4EB7-AB3D-10B62AE3299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971" y="0"/>
              <a:ext cx="820877" cy="412288"/>
            </a:xfrm>
            <a:prstGeom prst="rect">
              <a:avLst/>
            </a:prstGeom>
          </p:spPr>
        </p:pic>
        <p:pic>
          <p:nvPicPr>
            <p:cNvPr id="18" name="Image 87">
              <a:extLst>
                <a:ext uri="{FF2B5EF4-FFF2-40B4-BE49-F238E27FC236}">
                  <a16:creationId xmlns:a16="http://schemas.microsoft.com/office/drawing/2014/main" id="{669A6661-E11F-4A4E-8DB6-C53433AF925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602" y="0"/>
              <a:ext cx="519233" cy="412288"/>
            </a:xfrm>
            <a:prstGeom prst="rect">
              <a:avLst/>
            </a:prstGeom>
          </p:spPr>
        </p:pic>
        <p:pic>
          <p:nvPicPr>
            <p:cNvPr id="19" name="Image 88">
              <a:extLst>
                <a:ext uri="{FF2B5EF4-FFF2-40B4-BE49-F238E27FC236}">
                  <a16:creationId xmlns:a16="http://schemas.microsoft.com/office/drawing/2014/main" id="{5DDFC8C6-0BB1-4951-ABC1-E766B48645B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6160" y="0"/>
              <a:ext cx="192714" cy="412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94250" y="122160"/>
            <a:ext cx="13395195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kumimoji="0" lang="en-GB" sz="9900" b="1" i="0" u="none" strike="noStrike" kern="0" cap="none" spc="225" normalizeH="0" baseline="0" noProof="0" dirty="0">
                <a:ln>
                  <a:noFill/>
                </a:ln>
                <a:solidFill>
                  <a:srgbClr val="E8845C"/>
                </a:solidFill>
                <a:effectLst/>
                <a:uLnTx/>
                <a:uFillTx/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PRE-SCHOOL WEEK 2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37858"/>
              </p:ext>
            </p:extLst>
          </p:nvPr>
        </p:nvGraphicFramePr>
        <p:xfrm>
          <a:off x="1898650" y="3027727"/>
          <a:ext cx="16484471" cy="6135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86705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Margherita Pitta Pizza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Beef Bolognese</a:t>
                      </a:r>
                    </a:p>
                    <a:p>
                      <a:pPr algn="ctr"/>
                      <a:endParaRPr lang="en-GB" sz="1800" b="1" i="0" u="none" strike="noStrik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Roast Gammon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inner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Macaroni Cheese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Quorn Dippers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57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Potato Wedges &amp; Salad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Whole Wheat Pasta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Roast Potatoes &amp; vegetables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Garlic Bread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chips, Beans or Sweetcorn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salad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000">
                <a:tc gridSpan="7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44">
                <a:tc gridSpan="7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465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Banana Oat Bite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Slice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hocolate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Crispy Bar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Strawberry Jelly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Ice Cream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A75F2D-A607-2CB1-583A-BABBA814416D}"/>
              </a:ext>
            </a:extLst>
          </p:cNvPr>
          <p:cNvGrpSpPr/>
          <p:nvPr/>
        </p:nvGrpSpPr>
        <p:grpSpPr>
          <a:xfrm>
            <a:off x="484669" y="0"/>
            <a:ext cx="2848548" cy="1310048"/>
            <a:chOff x="484669" y="0"/>
            <a:chExt cx="2848548" cy="13100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28EA5-D482-17E4-293B-800114CCB4F7}"/>
                </a:ext>
              </a:extLst>
            </p:cNvPr>
            <p:cNvSpPr/>
            <p:nvPr/>
          </p:nvSpPr>
          <p:spPr>
            <a:xfrm>
              <a:off x="484669" y="0"/>
              <a:ext cx="2590799" cy="1082675"/>
            </a:xfrm>
            <a:prstGeom prst="rect">
              <a:avLst/>
            </a:prstGeom>
            <a:solidFill>
              <a:srgbClr val="E06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B4A6232-E21D-FFAB-D5B5-24E89920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9" y="201248"/>
              <a:ext cx="2848548" cy="110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3075468" y="1620202"/>
            <a:ext cx="148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20/04/2026, 11/05/2026, 08/06/2026, 29/06/2026, 31/08/2026, 21/09/2026, 12/10/2026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76BF75-F3A4-471A-ADC3-838E68241F27}"/>
              </a:ext>
            </a:extLst>
          </p:cNvPr>
          <p:cNvSpPr/>
          <p:nvPr/>
        </p:nvSpPr>
        <p:spPr>
          <a:xfrm>
            <a:off x="484669" y="320675"/>
            <a:ext cx="2590799" cy="762000"/>
          </a:xfrm>
          <a:prstGeom prst="rect">
            <a:avLst/>
          </a:prstGeom>
          <a:solidFill>
            <a:srgbClr val="E0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DCA35-FB1E-4442-A11F-302156965108}"/>
              </a:ext>
            </a:extLst>
          </p:cNvPr>
          <p:cNvSpPr txBox="1"/>
          <p:nvPr/>
        </p:nvSpPr>
        <p:spPr>
          <a:xfrm>
            <a:off x="0" y="0"/>
            <a:ext cx="403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SPRING/SUMMER 2026</a:t>
            </a:r>
            <a:endParaRPr lang="en-GB" sz="4400" dirty="0">
              <a:solidFill>
                <a:schemeClr val="accent3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C12D54-7F4F-466C-86EC-97659839E20D}"/>
              </a:ext>
            </a:extLst>
          </p:cNvPr>
          <p:cNvGrpSpPr>
            <a:grpSpLocks/>
          </p:cNvGrpSpPr>
          <p:nvPr/>
        </p:nvGrpSpPr>
        <p:grpSpPr>
          <a:xfrm>
            <a:off x="17087904" y="10197088"/>
            <a:ext cx="1968874" cy="412288"/>
            <a:chOff x="0" y="0"/>
            <a:chExt cx="1968874" cy="412288"/>
          </a:xfrm>
        </p:grpSpPr>
        <p:pic>
          <p:nvPicPr>
            <p:cNvPr id="17" name="Image 84">
              <a:extLst>
                <a:ext uri="{FF2B5EF4-FFF2-40B4-BE49-F238E27FC236}">
                  <a16:creationId xmlns:a16="http://schemas.microsoft.com/office/drawing/2014/main" id="{66771ACE-C36E-495D-A826-CC04FE802D0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4" y="0"/>
              <a:ext cx="812247" cy="412288"/>
            </a:xfrm>
            <a:prstGeom prst="rect">
              <a:avLst/>
            </a:prstGeom>
          </p:spPr>
        </p:pic>
        <p:pic>
          <p:nvPicPr>
            <p:cNvPr id="18" name="Image 85">
              <a:extLst>
                <a:ext uri="{FF2B5EF4-FFF2-40B4-BE49-F238E27FC236}">
                  <a16:creationId xmlns:a16="http://schemas.microsoft.com/office/drawing/2014/main" id="{C59A38C2-BA84-4A1C-A614-C0811E48511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40692" cy="412288"/>
            </a:xfrm>
            <a:prstGeom prst="rect">
              <a:avLst/>
            </a:prstGeom>
          </p:spPr>
        </p:pic>
        <p:pic>
          <p:nvPicPr>
            <p:cNvPr id="19" name="Image 86">
              <a:extLst>
                <a:ext uri="{FF2B5EF4-FFF2-40B4-BE49-F238E27FC236}">
                  <a16:creationId xmlns:a16="http://schemas.microsoft.com/office/drawing/2014/main" id="{77F534CB-19F2-4099-AAA9-0F5DDCD2DCE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971" y="0"/>
              <a:ext cx="820877" cy="412288"/>
            </a:xfrm>
            <a:prstGeom prst="rect">
              <a:avLst/>
            </a:prstGeom>
          </p:spPr>
        </p:pic>
        <p:pic>
          <p:nvPicPr>
            <p:cNvPr id="20" name="Image 87">
              <a:extLst>
                <a:ext uri="{FF2B5EF4-FFF2-40B4-BE49-F238E27FC236}">
                  <a16:creationId xmlns:a16="http://schemas.microsoft.com/office/drawing/2014/main" id="{FBEE8807-3A48-447D-AE49-760BDC2FFFA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602" y="0"/>
              <a:ext cx="519233" cy="412288"/>
            </a:xfrm>
            <a:prstGeom prst="rect">
              <a:avLst/>
            </a:prstGeom>
          </p:spPr>
        </p:pic>
        <p:pic>
          <p:nvPicPr>
            <p:cNvPr id="21" name="Image 88">
              <a:extLst>
                <a:ext uri="{FF2B5EF4-FFF2-40B4-BE49-F238E27FC236}">
                  <a16:creationId xmlns:a16="http://schemas.microsoft.com/office/drawing/2014/main" id="{1A2F568D-4B4D-4ABC-B9C1-81409FF22D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6160" y="0"/>
              <a:ext cx="192714" cy="412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52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22850" y="183555"/>
            <a:ext cx="11490196" cy="15350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pc="-50" dirty="0">
                <a:solidFill>
                  <a:srgbClr val="E8845C"/>
                </a:solidFill>
                <a:latin typeface="FlatBread" panose="02000603000000000000" pitchFamily="2" charset="0"/>
                <a:ea typeface="FlatBread" panose="02000603000000000000" pitchFamily="2" charset="0"/>
              </a:rPr>
              <a:t>PRE SCHOOL WEEK 3 </a:t>
            </a:r>
            <a:endParaRPr spc="-50" dirty="0">
              <a:solidFill>
                <a:srgbClr val="E8845C"/>
              </a:solidFill>
              <a:latin typeface="FlatBread" panose="02000603000000000000" pitchFamily="2" charset="0"/>
              <a:ea typeface="FlatBread" panose="02000603000000000000" pitchFamily="2" charset="0"/>
            </a:endParaRPr>
          </a:p>
        </p:txBody>
      </p: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4774" y="2503576"/>
            <a:ext cx="1299845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MONDAY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99239" y="2516035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TUESDAY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1498" y="2473088"/>
            <a:ext cx="1783714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4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WEDNESDAY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92287" y="2473088"/>
            <a:ext cx="1511300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35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THURSDAY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67202" y="2495882"/>
            <a:ext cx="1764248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FlatBread" panose="02000603000000000000" pitchFamily="2" charset="0"/>
                <a:ea typeface="FlatBread" panose="02000603000000000000" pitchFamily="2" charset="0"/>
                <a:cs typeface="Calibri"/>
              </a:rPr>
              <a:t>FRIDAY</a:t>
            </a:r>
            <a:endParaRPr sz="2000" b="1" dirty="0">
              <a:latin typeface="FlatBread" panose="02000603000000000000" pitchFamily="2" charset="0"/>
              <a:ea typeface="FlatBread" panose="02000603000000000000" pitchFamily="2" charset="0"/>
              <a:cs typeface="Calibri"/>
            </a:endParaRPr>
          </a:p>
        </p:txBody>
      </p:sp>
      <p:graphicFrame>
        <p:nvGraphicFramePr>
          <p:cNvPr id="13" name="object 69">
            <a:extLst>
              <a:ext uri="{FF2B5EF4-FFF2-40B4-BE49-F238E27FC236}">
                <a16:creationId xmlns:a16="http://schemas.microsoft.com/office/drawing/2014/main" id="{4A6C3435-F174-268D-C8B4-B0ECDA34E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49043"/>
              </p:ext>
            </p:extLst>
          </p:nvPr>
        </p:nvGraphicFramePr>
        <p:xfrm>
          <a:off x="1898650" y="3027726"/>
          <a:ext cx="16484471" cy="6317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715">
                  <a:extLst>
                    <a:ext uri="{9D8B030D-6E8A-4147-A177-3AD203B41FA5}">
                      <a16:colId xmlns:a16="http://schemas.microsoft.com/office/drawing/2014/main" val="1540979370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3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7774">
                <a:tc rowSpan="2" gridSpan="2"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HOT SPECIALS</a:t>
                      </a:r>
                      <a:endParaRPr sz="2000" b="1" i="0" dirty="0">
                        <a:solidFill>
                          <a:schemeClr val="bg1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45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Jacket Potato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Herby Tomato Chicken Pasta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9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oast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Chicken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inner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All Day Breakfast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Southern Fried Chicken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A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91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 vert="vert270">
                    <a:lnR w="76200">
                      <a:solidFill>
                        <a:srgbClr val="FDF9DF"/>
                      </a:solidFill>
                      <a:prstDash val="solid"/>
                    </a:lnR>
                    <a:solidFill>
                      <a:srgbClr val="A6245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cy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Burrito Ffa Cawslyd</a:t>
                      </a:r>
                      <a:endParaRPr sz="1600" b="0" dirty="0">
                        <a:solidFill>
                          <a:srgbClr val="FF000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Cheese, Beans or Tuna &amp; Salad</a:t>
                      </a:r>
                    </a:p>
                    <a:p>
                      <a:pPr algn="ctr" fontAlgn="ctr"/>
                      <a:endParaRPr lang="cy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Bread</a:t>
                      </a: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Roast Potatoes, Veg and Gravy</a:t>
                      </a:r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Served with Potato Wedges</a:t>
                      </a: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lang="en-GB" sz="16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137160" marB="13716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Served with Chips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&amp; Beans or 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59">
                <a:tc gridSpan="7">
                  <a:txBody>
                    <a:bodyPr/>
                    <a:lstStyle/>
                    <a:p>
                      <a:pPr marL="4970145" algn="l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lang="en-GB" sz="1400" b="0" i="0" dirty="0">
                        <a:solidFill>
                          <a:schemeClr val="tx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75565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DF9DF"/>
                      </a:solidFill>
                      <a:prstDash val="solid"/>
                    </a:lnB>
                    <a:solidFill>
                      <a:srgbClr val="D25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59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 b="0" i="0" dirty="0">
                        <a:solidFill>
                          <a:schemeClr val="tx1"/>
                        </a:solidFill>
                        <a:latin typeface="+mn-lt"/>
                        <a:ea typeface="FLATBREAD" panose="02000603000000000000" pitchFamily="2" charset="0"/>
                        <a:cs typeface="Calibri"/>
                      </a:endParaRPr>
                    </a:p>
                  </a:txBody>
                  <a:tcPr marL="0" marR="0" marT="108000" marB="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DF9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AB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4018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en-GB" sz="2000" b="1" i="0" dirty="0">
                          <a:solidFill>
                            <a:srgbClr val="FFFFFF"/>
                          </a:solidFill>
                          <a:latin typeface="FlatBread" panose="02000603000000000000" pitchFamily="2" charset="0"/>
                          <a:ea typeface="FlatBread" panose="02000603000000000000" pitchFamily="2" charset="0"/>
                          <a:cs typeface="Calibri" panose="020F0502020204030204" pitchFamily="34" charset="0"/>
                        </a:rPr>
                        <a:t>DESSERT</a:t>
                      </a:r>
                      <a:endParaRPr sz="2000" b="1" i="0" dirty="0">
                        <a:solidFill>
                          <a:srgbClr val="FFFFFF"/>
                        </a:solidFill>
                        <a:latin typeface="FlatBread" panose="02000603000000000000" pitchFamily="2" charset="0"/>
                        <a:ea typeface="FlatBread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0" marR="0" marT="72000" marB="0" vert="vert270"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845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agic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Apple Bake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" marR="963930" lvl="0" indent="-26797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600" b="1" i="0" u="none" strike="noStrike" dirty="0">
                        <a:ln>
                          <a:noFill/>
                        </a:ln>
                        <a:solidFill>
                          <a:srgbClr val="425D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Apple Crumble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With Custard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C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Fudge Cake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Lemon Drizzle Cake</a:t>
                      </a:r>
                      <a:endParaRPr kumimoji="0" lang="en-GB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Chocolate </a:t>
                      </a:r>
                      <a:r>
                        <a:rPr kumimoji="0" lang="en-GB" sz="2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FlapJack</a:t>
                      </a:r>
                      <a:r>
                        <a:rPr kumimoji="0" lang="en-GB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CFA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E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A75F2D-A607-2CB1-583A-BABBA814416D}"/>
              </a:ext>
            </a:extLst>
          </p:cNvPr>
          <p:cNvGrpSpPr/>
          <p:nvPr/>
        </p:nvGrpSpPr>
        <p:grpSpPr>
          <a:xfrm>
            <a:off x="484669" y="0"/>
            <a:ext cx="2848548" cy="1310048"/>
            <a:chOff x="484669" y="0"/>
            <a:chExt cx="2848548" cy="13100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28EA5-D482-17E4-293B-800114CCB4F7}"/>
                </a:ext>
              </a:extLst>
            </p:cNvPr>
            <p:cNvSpPr/>
            <p:nvPr/>
          </p:nvSpPr>
          <p:spPr>
            <a:xfrm>
              <a:off x="484669" y="0"/>
              <a:ext cx="2590799" cy="1082675"/>
            </a:xfrm>
            <a:prstGeom prst="rect">
              <a:avLst/>
            </a:prstGeom>
            <a:solidFill>
              <a:srgbClr val="E06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CB4A6232-E21D-FFAB-D5B5-24E89920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9" y="201248"/>
              <a:ext cx="2848548" cy="110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022E0-CE48-CFDB-D1FB-B871CFFEDDD3}"/>
              </a:ext>
            </a:extLst>
          </p:cNvPr>
          <p:cNvSpPr txBox="1"/>
          <p:nvPr/>
        </p:nvSpPr>
        <p:spPr>
          <a:xfrm>
            <a:off x="4032250" y="1583919"/>
            <a:ext cx="1281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W/C  27/04/2026, 18/05/2026, 15/06/2026, 06/07/2026, 07/09/2026, 28/09/2026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E13E14-85D3-48AF-BFB5-10FFE561FEB5}"/>
              </a:ext>
            </a:extLst>
          </p:cNvPr>
          <p:cNvSpPr/>
          <p:nvPr/>
        </p:nvSpPr>
        <p:spPr>
          <a:xfrm>
            <a:off x="484669" y="201248"/>
            <a:ext cx="2590799" cy="881427"/>
          </a:xfrm>
          <a:prstGeom prst="rect">
            <a:avLst/>
          </a:prstGeom>
          <a:solidFill>
            <a:srgbClr val="E0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1F553D-A63A-4256-ADC2-C373031C666C}"/>
              </a:ext>
            </a:extLst>
          </p:cNvPr>
          <p:cNvSpPr txBox="1"/>
          <p:nvPr/>
        </p:nvSpPr>
        <p:spPr>
          <a:xfrm>
            <a:off x="0" y="0"/>
            <a:ext cx="4032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SPRING/SUMMER 2026</a:t>
            </a:r>
            <a:endParaRPr lang="en-GB" sz="4400" dirty="0">
              <a:solidFill>
                <a:schemeClr val="accent3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B2D327-8EBC-4630-BC27-FF68CA24DDA3}"/>
              </a:ext>
            </a:extLst>
          </p:cNvPr>
          <p:cNvGrpSpPr>
            <a:grpSpLocks/>
          </p:cNvGrpSpPr>
          <p:nvPr/>
        </p:nvGrpSpPr>
        <p:grpSpPr>
          <a:xfrm>
            <a:off x="17087904" y="10197088"/>
            <a:ext cx="1968874" cy="412288"/>
            <a:chOff x="0" y="0"/>
            <a:chExt cx="1968874" cy="412288"/>
          </a:xfrm>
        </p:grpSpPr>
        <p:pic>
          <p:nvPicPr>
            <p:cNvPr id="17" name="Image 84">
              <a:extLst>
                <a:ext uri="{FF2B5EF4-FFF2-40B4-BE49-F238E27FC236}">
                  <a16:creationId xmlns:a16="http://schemas.microsoft.com/office/drawing/2014/main" id="{FD41B437-75D4-4264-AC4E-5CFFB6C5E0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4" y="0"/>
              <a:ext cx="812247" cy="412288"/>
            </a:xfrm>
            <a:prstGeom prst="rect">
              <a:avLst/>
            </a:prstGeom>
          </p:spPr>
        </p:pic>
        <p:pic>
          <p:nvPicPr>
            <p:cNvPr id="18" name="Image 85">
              <a:extLst>
                <a:ext uri="{FF2B5EF4-FFF2-40B4-BE49-F238E27FC236}">
                  <a16:creationId xmlns:a16="http://schemas.microsoft.com/office/drawing/2014/main" id="{54816916-1035-497F-8532-B6D0299D365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40692" cy="412288"/>
            </a:xfrm>
            <a:prstGeom prst="rect">
              <a:avLst/>
            </a:prstGeom>
          </p:spPr>
        </p:pic>
        <p:pic>
          <p:nvPicPr>
            <p:cNvPr id="19" name="Image 86">
              <a:extLst>
                <a:ext uri="{FF2B5EF4-FFF2-40B4-BE49-F238E27FC236}">
                  <a16:creationId xmlns:a16="http://schemas.microsoft.com/office/drawing/2014/main" id="{23C8DD41-A594-4087-A257-646C37CFCE4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971" y="0"/>
              <a:ext cx="820877" cy="412288"/>
            </a:xfrm>
            <a:prstGeom prst="rect">
              <a:avLst/>
            </a:prstGeom>
          </p:spPr>
        </p:pic>
        <p:pic>
          <p:nvPicPr>
            <p:cNvPr id="20" name="Image 87">
              <a:extLst>
                <a:ext uri="{FF2B5EF4-FFF2-40B4-BE49-F238E27FC236}">
                  <a16:creationId xmlns:a16="http://schemas.microsoft.com/office/drawing/2014/main" id="{998D1931-0531-4BBD-B19D-2E8C39FF097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602" y="0"/>
              <a:ext cx="519233" cy="412288"/>
            </a:xfrm>
            <a:prstGeom prst="rect">
              <a:avLst/>
            </a:prstGeom>
          </p:spPr>
        </p:pic>
        <p:pic>
          <p:nvPicPr>
            <p:cNvPr id="21" name="Image 88">
              <a:extLst>
                <a:ext uri="{FF2B5EF4-FFF2-40B4-BE49-F238E27FC236}">
                  <a16:creationId xmlns:a16="http://schemas.microsoft.com/office/drawing/2014/main" id="{0BA269CF-2849-44AA-90A1-43CB747CA87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6160" y="0"/>
              <a:ext cx="192714" cy="412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6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8389572EA6842986B7CC4EF31E446" ma:contentTypeVersion="15" ma:contentTypeDescription="Create a new document." ma:contentTypeScope="" ma:versionID="e64720b17fefb7995a6580ea5a982b8f">
  <xsd:schema xmlns:xsd="http://www.w3.org/2001/XMLSchema" xmlns:xs="http://www.w3.org/2001/XMLSchema" xmlns:p="http://schemas.microsoft.com/office/2006/metadata/properties" xmlns:ns2="2e70e135-83f8-41c8-a854-d55dcc40cc34" xmlns:ns3="2343eec4-a8bb-46e8-949c-19aa8f30579a" targetNamespace="http://schemas.microsoft.com/office/2006/metadata/properties" ma:root="true" ma:fieldsID="b3c46ffa86f07be60501cf416db81bc9" ns2:_="" ns3:_="">
    <xsd:import namespace="2e70e135-83f8-41c8-a854-d55dcc40cc34"/>
    <xsd:import namespace="2343eec4-a8bb-46e8-949c-19aa8f305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e135-83f8-41c8-a854-d55dcc40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ec4-a8bb-46e8-949c-19aa8f3057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f7ff6b-9a1a-45de-a342-03475fa2825c}" ma:internalName="TaxCatchAll" ma:showField="CatchAllData" ma:web="2343eec4-a8bb-46e8-949c-19aa8f305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43eec4-a8bb-46e8-949c-19aa8f30579a" xsi:nil="true"/>
    <lcf76f155ced4ddcb4097134ff3c332f xmlns="2e70e135-83f8-41c8-a854-d55dcc40cc3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30430-3324-4B41-89C5-64DFBA4DB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0e135-83f8-41c8-a854-d55dcc40cc34"/>
    <ds:schemaRef ds:uri="2343eec4-a8bb-46e8-949c-19aa8f305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CE505D-5DA2-47BC-B815-374F7094123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43eec4-a8bb-46e8-949c-19aa8f30579a"/>
    <ds:schemaRef ds:uri="2e70e135-83f8-41c8-a854-d55dcc40cc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543C38-8EF6-46A8-B436-30DA416D1BC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272</Words>
  <Application>Microsoft Office PowerPoint</Application>
  <PresentationFormat>Custom</PresentationFormat>
  <Paragraphs>88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Aldhabi</vt:lpstr>
      <vt:lpstr>Calibri</vt:lpstr>
      <vt:lpstr>Calibri Light</vt:lpstr>
      <vt:lpstr>FlatBread</vt:lpstr>
      <vt:lpstr>FlatBread</vt:lpstr>
      <vt:lpstr>Times New Roman</vt:lpstr>
      <vt:lpstr>Office Theme</vt:lpstr>
      <vt:lpstr>PRE-SCHOOL WEEK 1 </vt:lpstr>
      <vt:lpstr>PRE-SCHOOL WEEK 2</vt:lpstr>
      <vt:lpstr>PRE SCHOOL WEEK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Jennie Elgie</dc:creator>
  <cp:lastModifiedBy>Claire Powell</cp:lastModifiedBy>
  <cp:revision>78</cp:revision>
  <cp:lastPrinted>2025-04-03T12:31:11Z</cp:lastPrinted>
  <dcterms:created xsi:type="dcterms:W3CDTF">2022-11-24T14:52:37Z</dcterms:created>
  <dcterms:modified xsi:type="dcterms:W3CDTF">2026-03-18T15:01:36Z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2022-11-24T00:00:00Z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2022-11-24T00:00:00Z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0x0101000E08389572EA6842986B7CC4EF31E446</vt:lpwstr>
  </property>
  <property fmtid="{D5CDD505-2E9C-101B-9397-08002B2CF9AE}" pid="7" name="ClassificationContentMarkingFooterLocations">
    <vt:lpwstr>Office Theme:3</vt:lpwstr>
  </property>
  <property fmtid="{D5CDD505-2E9C-101B-9397-08002B2CF9AE}" pid="8" name="ClassificationContentMarkingFooterText">
    <vt:lpwstr>Internal</vt:lpwstr>
  </property>
</Properties>
</file>