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65" r:id="rId5"/>
    <p:sldId id="256" r:id="rId6"/>
    <p:sldId id="267" r:id="rId7"/>
    <p:sldId id="269" r:id="rId8"/>
  </p:sldIdLst>
  <p:sldSz cx="20104100" cy="113093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DE"/>
    <a:srgbClr val="FDE1CD"/>
    <a:srgbClr val="E06037"/>
    <a:srgbClr val="F6A341"/>
    <a:srgbClr val="E9845C"/>
    <a:srgbClr val="67AB8F"/>
    <a:srgbClr val="97C5AE"/>
    <a:srgbClr val="D25F83"/>
    <a:srgbClr val="F8D1B7"/>
    <a:srgbClr val="ED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7"/>
    <p:restoredTop sz="91978"/>
  </p:normalViewPr>
  <p:slideViewPr>
    <p:cSldViewPr>
      <p:cViewPr varScale="1">
        <p:scale>
          <a:sx n="74" d="100"/>
          <a:sy n="74" d="100"/>
        </p:scale>
        <p:origin x="76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668788F3-0477-3A47-A78B-FC8EDC12787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D899802C-8F43-9449-B69F-27FE408C1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te of food on an orange background&#10;&#10;Description automatically generated">
            <a:extLst>
              <a:ext uri="{FF2B5EF4-FFF2-40B4-BE49-F238E27FC236}">
                <a16:creationId xmlns:a16="http://schemas.microsoft.com/office/drawing/2014/main" id="{CC0F8D30-8FA2-C216-CB2B-31316CF00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g object 24"/>
          <p:cNvSpPr/>
          <p:nvPr/>
        </p:nvSpPr>
        <p:spPr>
          <a:xfrm>
            <a:off x="6263462" y="9904825"/>
            <a:ext cx="26034" cy="713105"/>
          </a:xfrm>
          <a:custGeom>
            <a:avLst/>
            <a:gdLst/>
            <a:ahLst/>
            <a:cxnLst/>
            <a:rect l="l" t="t" r="r" b="b"/>
            <a:pathLst>
              <a:path w="26035" h="713104">
                <a:moveTo>
                  <a:pt x="25831" y="699973"/>
                </a:moveTo>
                <a:lnTo>
                  <a:pt x="22047" y="690841"/>
                </a:lnTo>
                <a:lnTo>
                  <a:pt x="12915" y="687057"/>
                </a:lnTo>
                <a:lnTo>
                  <a:pt x="3784" y="690841"/>
                </a:lnTo>
                <a:lnTo>
                  <a:pt x="0" y="699973"/>
                </a:lnTo>
                <a:lnTo>
                  <a:pt x="3784" y="709117"/>
                </a:lnTo>
                <a:lnTo>
                  <a:pt x="12915" y="712889"/>
                </a:lnTo>
                <a:lnTo>
                  <a:pt x="22047" y="709117"/>
                </a:lnTo>
                <a:lnTo>
                  <a:pt x="25831" y="699973"/>
                </a:lnTo>
                <a:close/>
              </a:path>
              <a:path w="26035" h="713104">
                <a:moveTo>
                  <a:pt x="25831" y="12915"/>
                </a:moveTo>
                <a:lnTo>
                  <a:pt x="22047" y="3784"/>
                </a:lnTo>
                <a:lnTo>
                  <a:pt x="12915" y="0"/>
                </a:lnTo>
                <a:lnTo>
                  <a:pt x="3784" y="3784"/>
                </a:lnTo>
                <a:lnTo>
                  <a:pt x="0" y="12915"/>
                </a:lnTo>
                <a:lnTo>
                  <a:pt x="3784" y="22059"/>
                </a:lnTo>
                <a:lnTo>
                  <a:pt x="12915" y="25831"/>
                </a:lnTo>
                <a:lnTo>
                  <a:pt x="22047" y="22059"/>
                </a:lnTo>
                <a:lnTo>
                  <a:pt x="25831" y="12915"/>
                </a:lnTo>
                <a:close/>
              </a:path>
            </a:pathLst>
          </a:custGeom>
          <a:solidFill>
            <a:srgbClr val="C75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543B01-DDB0-7B90-7E8E-BE882FD248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"/>
            <a:ext cx="20097750" cy="11306572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C6B902BB-64D4-E3A0-800F-20EB24ED7EE9}"/>
              </a:ext>
            </a:extLst>
          </p:cNvPr>
          <p:cNvSpPr/>
          <p:nvPr userDrawn="1"/>
        </p:nvSpPr>
        <p:spPr>
          <a:xfrm>
            <a:off x="2318182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2" y="507887"/>
                </a:lnTo>
                <a:lnTo>
                  <a:pt x="321907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89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B98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B6F9F7D-C0AB-802F-FF92-7D8415B10244}"/>
              </a:ext>
            </a:extLst>
          </p:cNvPr>
          <p:cNvSpPr/>
          <p:nvPr userDrawn="1"/>
        </p:nvSpPr>
        <p:spPr>
          <a:xfrm>
            <a:off x="5571635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48" y="192151"/>
                </a:lnTo>
                <a:lnTo>
                  <a:pt x="864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3" y="378592"/>
                </a:lnTo>
                <a:lnTo>
                  <a:pt x="11885" y="384781"/>
                </a:lnTo>
                <a:lnTo>
                  <a:pt x="9457" y="391210"/>
                </a:lnTo>
                <a:lnTo>
                  <a:pt x="8648" y="397872"/>
                </a:lnTo>
                <a:lnTo>
                  <a:pt x="9734" y="404673"/>
                </a:lnTo>
                <a:lnTo>
                  <a:pt x="12983" y="411470"/>
                </a:lnTo>
                <a:lnTo>
                  <a:pt x="18384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54" y="499478"/>
                </a:lnTo>
                <a:lnTo>
                  <a:pt x="489224" y="497600"/>
                </a:lnTo>
                <a:lnTo>
                  <a:pt x="542399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C5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2B14D73-5984-7163-76D2-38E96D8FED3F}"/>
              </a:ext>
            </a:extLst>
          </p:cNvPr>
          <p:cNvSpPr/>
          <p:nvPr userDrawn="1"/>
        </p:nvSpPr>
        <p:spPr>
          <a:xfrm>
            <a:off x="8780213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799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E16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CE730AF5-D672-44F7-A9CD-566459156FDF}"/>
              </a:ext>
            </a:extLst>
          </p:cNvPr>
          <p:cNvSpPr/>
          <p:nvPr userDrawn="1"/>
        </p:nvSpPr>
        <p:spPr>
          <a:xfrm>
            <a:off x="12011230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4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57" y="82255"/>
                </a:lnTo>
                <a:lnTo>
                  <a:pt x="17276" y="97044"/>
                </a:lnTo>
                <a:lnTo>
                  <a:pt x="9740" y="104939"/>
                </a:lnTo>
                <a:lnTo>
                  <a:pt x="4338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0" y="250614"/>
                </a:lnTo>
                <a:lnTo>
                  <a:pt x="16207" y="266870"/>
                </a:lnTo>
                <a:lnTo>
                  <a:pt x="17010" y="283610"/>
                </a:lnTo>
                <a:lnTo>
                  <a:pt x="17276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76" y="333832"/>
                </a:lnTo>
                <a:lnTo>
                  <a:pt x="19180" y="342808"/>
                </a:lnTo>
                <a:lnTo>
                  <a:pt x="20530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2" y="507887"/>
                </a:lnTo>
                <a:lnTo>
                  <a:pt x="321907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89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6" y="271603"/>
                </a:lnTo>
                <a:lnTo>
                  <a:pt x="3120835" y="259598"/>
                </a:lnTo>
                <a:lnTo>
                  <a:pt x="3119224" y="249286"/>
                </a:lnTo>
                <a:lnTo>
                  <a:pt x="3118690" y="240662"/>
                </a:lnTo>
                <a:lnTo>
                  <a:pt x="311869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2" y="10806"/>
                </a:lnTo>
                <a:lnTo>
                  <a:pt x="2921074" y="8864"/>
                </a:lnTo>
                <a:lnTo>
                  <a:pt x="2872481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799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46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13DB589B-0DCE-CDF1-916C-4C3D843D7AE8}"/>
              </a:ext>
            </a:extLst>
          </p:cNvPr>
          <p:cNvSpPr/>
          <p:nvPr userDrawn="1"/>
        </p:nvSpPr>
        <p:spPr>
          <a:xfrm>
            <a:off x="15197370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4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48" y="192151"/>
                </a:lnTo>
                <a:lnTo>
                  <a:pt x="864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3" y="378592"/>
                </a:lnTo>
                <a:lnTo>
                  <a:pt x="11885" y="384781"/>
                </a:lnTo>
                <a:lnTo>
                  <a:pt x="9457" y="391210"/>
                </a:lnTo>
                <a:lnTo>
                  <a:pt x="8648" y="397872"/>
                </a:lnTo>
                <a:lnTo>
                  <a:pt x="9734" y="404673"/>
                </a:lnTo>
                <a:lnTo>
                  <a:pt x="12983" y="411470"/>
                </a:lnTo>
                <a:lnTo>
                  <a:pt x="18384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3" y="496624"/>
                </a:lnTo>
                <a:lnTo>
                  <a:pt x="2922167" y="493957"/>
                </a:lnTo>
                <a:lnTo>
                  <a:pt x="2962659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6" y="271603"/>
                </a:lnTo>
                <a:lnTo>
                  <a:pt x="3120835" y="259598"/>
                </a:lnTo>
                <a:lnTo>
                  <a:pt x="3119224" y="249286"/>
                </a:lnTo>
                <a:lnTo>
                  <a:pt x="3118690" y="240662"/>
                </a:lnTo>
                <a:lnTo>
                  <a:pt x="311869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B9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3A24-B821-4800-6F89-D825A15553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9869488" y="1110869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5EEB0E-5BF9-4DF6-6853-D46D900DBB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9802" y="903310"/>
            <a:ext cx="7377486" cy="421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719"/>
              </a:lnSpc>
            </a:pPr>
            <a:r>
              <a:rPr lang="en-US" sz="11543" b="1" dirty="0">
                <a:solidFill>
                  <a:srgbClr val="F1DE23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THREE</a:t>
            </a:r>
          </a:p>
          <a:p>
            <a:pPr>
              <a:lnSpc>
                <a:spcPts val="10719"/>
              </a:lnSpc>
            </a:pPr>
            <a:r>
              <a:rPr lang="en-US" sz="11543" b="1" dirty="0">
                <a:solidFill>
                  <a:srgbClr val="F1DE23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WEEK</a:t>
            </a:r>
          </a:p>
          <a:p>
            <a:pPr>
              <a:lnSpc>
                <a:spcPts val="10719"/>
              </a:lnSpc>
            </a:pPr>
            <a:r>
              <a:rPr lang="en-US" sz="11543" b="1" dirty="0">
                <a:solidFill>
                  <a:srgbClr val="F1DE23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67681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13250" y="431537"/>
            <a:ext cx="14643528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pc="225" dirty="0">
                <a:solidFill>
                  <a:srgbClr val="E8845C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PRE-SCHOOL WEEK 1 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869" y="3215801"/>
            <a:ext cx="448841" cy="61293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3540"/>
              </a:lnSpc>
            </a:pPr>
            <a:r>
              <a:rPr lang="en-GB" sz="3600" b="1" spc="114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AUTUMN/WINTER </a:t>
            </a:r>
            <a:r>
              <a:rPr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202</a:t>
            </a:r>
            <a:r>
              <a:rPr lang="en-GB"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4</a:t>
            </a:r>
            <a:endParaRPr sz="3600" dirty="0">
              <a:solidFill>
                <a:srgbClr val="E8845C"/>
              </a:solidFill>
              <a:latin typeface="Franklin Gothic Demi" panose="020B0703020102020204" pitchFamily="34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23848"/>
              </p:ext>
            </p:extLst>
          </p:nvPr>
        </p:nvGraphicFramePr>
        <p:xfrm>
          <a:off x="1898650" y="3027727"/>
          <a:ext cx="16484471" cy="6040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9424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2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Macaroni Cheese</a:t>
                      </a:r>
                    </a:p>
                    <a:p>
                      <a:pPr algn="ctr" fontAlgn="ctr"/>
                      <a:endParaRPr lang="cy-GB" sz="2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Classic Beef Burger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Roast Chicken Dinner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Jacket Potatoes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Fish Fingers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06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2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Fresh Vegetables &amp; Salad 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 with a side of potato wedges &amp;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 with roast potatoes &amp; vegetables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 with Beans or Cheese </a:t>
                      </a: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&amp;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salad 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45">
                <a:tc gridSpan="7">
                  <a:txBody>
                    <a:bodyPr/>
                    <a:lstStyle/>
                    <a:p>
                      <a:pPr marL="4970145" algn="l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lang="en-GB" sz="1400" b="0" i="0" dirty="0">
                        <a:solidFill>
                          <a:schemeClr val="bg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94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 b="0" i="0" dirty="0"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83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Raspberry Jelly</a:t>
                      </a:r>
                    </a:p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Rice Pudding with Choc. Spread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endParaRPr sz="1600" b="1" spc="-10" dirty="0">
                        <a:solidFill>
                          <a:srgbClr val="325035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Oat Cookie with Fruit</a:t>
                      </a:r>
                    </a:p>
                    <a:p>
                      <a:pPr marL="463550" marR="725805" lvl="1" indent="-10985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600" b="1" spc="-10" dirty="0">
                        <a:solidFill>
                          <a:srgbClr val="325035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Magic Apple Bake</a:t>
                      </a:r>
                    </a:p>
                    <a:p>
                      <a:pPr marL="6350" marR="529590" indent="-59309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600" b="0" spc="-10" dirty="0">
                        <a:solidFill>
                          <a:srgbClr val="325035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Mango Frozen Yoghurt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0" spc="-10" dirty="0">
                        <a:solidFill>
                          <a:srgbClr val="325035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A75F2D-A607-2CB1-583A-BABBA814416D}"/>
              </a:ext>
            </a:extLst>
          </p:cNvPr>
          <p:cNvGrpSpPr/>
          <p:nvPr/>
        </p:nvGrpSpPr>
        <p:grpSpPr>
          <a:xfrm>
            <a:off x="484669" y="0"/>
            <a:ext cx="2848548" cy="1310048"/>
            <a:chOff x="484669" y="0"/>
            <a:chExt cx="2848548" cy="13100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28EA5-D482-17E4-293B-800114CCB4F7}"/>
                </a:ext>
              </a:extLst>
            </p:cNvPr>
            <p:cNvSpPr/>
            <p:nvPr/>
          </p:nvSpPr>
          <p:spPr>
            <a:xfrm>
              <a:off x="484669" y="0"/>
              <a:ext cx="2590799" cy="1082675"/>
            </a:xfrm>
            <a:prstGeom prst="rect">
              <a:avLst/>
            </a:prstGeom>
            <a:solidFill>
              <a:srgbClr val="E06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B4A6232-E21D-FFAB-D5B5-24E89920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9" y="201248"/>
              <a:ext cx="2848548" cy="110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7006316" y="1761341"/>
            <a:ext cx="578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06.01 / 27.01 / 24.02 / 17.03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95854" y="204890"/>
            <a:ext cx="13395195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kumimoji="0" lang="en-GB" sz="9900" b="1" i="0" u="none" strike="noStrike" kern="0" cap="none" spc="225" normalizeH="0" baseline="0" noProof="0" dirty="0">
                <a:ln>
                  <a:noFill/>
                </a:ln>
                <a:solidFill>
                  <a:srgbClr val="E8845C"/>
                </a:solidFill>
                <a:effectLst/>
                <a:uLnTx/>
                <a:uFillTx/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PRE-SCHOOL WEEK 2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869" y="3215801"/>
            <a:ext cx="448841" cy="61293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3540"/>
              </a:lnSpc>
            </a:pPr>
            <a:r>
              <a:rPr lang="en-GB" sz="3600" b="1" spc="114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AUTUMN/WINTER </a:t>
            </a:r>
            <a:r>
              <a:rPr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202</a:t>
            </a:r>
            <a:r>
              <a:rPr lang="en-GB"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4</a:t>
            </a:r>
            <a:endParaRPr sz="3600" dirty="0">
              <a:solidFill>
                <a:srgbClr val="E8845C"/>
              </a:solidFill>
              <a:latin typeface="Franklin Gothic Demi" panose="020B0703020102020204" pitchFamily="34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64515"/>
              </p:ext>
            </p:extLst>
          </p:nvPr>
        </p:nvGraphicFramePr>
        <p:xfrm>
          <a:off x="1898650" y="3027727"/>
          <a:ext cx="16484471" cy="6229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86705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Veggie Supreme Pizza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Beef Bolognese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Roast Chicken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Jacket Potato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Chicken Burger 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57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Pesto Pasta &amp;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Fresh Salad &amp; Vegetables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roast potatoes &amp; vegetables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Beans or Cheese </a:t>
                      </a:r>
                    </a:p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&amp; Salad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salad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00">
                <a:tc gridSpan="7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44">
                <a:tc gridSpan="7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465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Raspberry Yoghurt Cake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Banana Cake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Fruits of the Forest Jelly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Fruity Yoghurt &amp; Sliced Fruit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Cookie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A75F2D-A607-2CB1-583A-BABBA814416D}"/>
              </a:ext>
            </a:extLst>
          </p:cNvPr>
          <p:cNvGrpSpPr/>
          <p:nvPr/>
        </p:nvGrpSpPr>
        <p:grpSpPr>
          <a:xfrm>
            <a:off x="484669" y="0"/>
            <a:ext cx="2848548" cy="1310048"/>
            <a:chOff x="484669" y="0"/>
            <a:chExt cx="2848548" cy="13100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28EA5-D482-17E4-293B-800114CCB4F7}"/>
                </a:ext>
              </a:extLst>
            </p:cNvPr>
            <p:cNvSpPr/>
            <p:nvPr/>
          </p:nvSpPr>
          <p:spPr>
            <a:xfrm>
              <a:off x="484669" y="0"/>
              <a:ext cx="2590799" cy="1082675"/>
            </a:xfrm>
            <a:prstGeom prst="rect">
              <a:avLst/>
            </a:prstGeom>
            <a:solidFill>
              <a:srgbClr val="E06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B4A6232-E21D-FFAB-D5B5-24E89920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9" y="201248"/>
              <a:ext cx="2848548" cy="110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6549666" y="1645668"/>
            <a:ext cx="578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13.01 / 03.02 / 03.03 / 24.03 </a:t>
            </a:r>
          </a:p>
        </p:txBody>
      </p:sp>
    </p:spTree>
    <p:extLst>
      <p:ext uri="{BB962C8B-B14F-4D97-AF65-F5344CB8AC3E}">
        <p14:creationId xmlns:p14="http://schemas.microsoft.com/office/powerpoint/2010/main" val="384652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95854" y="204890"/>
            <a:ext cx="11490196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pc="-50" dirty="0">
                <a:solidFill>
                  <a:srgbClr val="E8845C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PRE SCHOOL WEEK 3 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869" y="3215801"/>
            <a:ext cx="448841" cy="61293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3540"/>
              </a:lnSpc>
            </a:pPr>
            <a:r>
              <a:rPr lang="en-GB" sz="3600" b="1" spc="114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AUTUMN/WINTER </a:t>
            </a:r>
            <a:r>
              <a:rPr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202</a:t>
            </a:r>
            <a:r>
              <a:rPr lang="en-GB" sz="3600" b="1" spc="-20" dirty="0">
                <a:solidFill>
                  <a:srgbClr val="E8845C"/>
                </a:solidFill>
                <a:latin typeface="Franklin Gothic Demi" panose="020B0703020102020204" pitchFamily="34" charset="0"/>
                <a:cs typeface="Calibri"/>
              </a:rPr>
              <a:t>4</a:t>
            </a:r>
            <a:endParaRPr sz="3600" dirty="0">
              <a:solidFill>
                <a:srgbClr val="E8845C"/>
              </a:solidFill>
              <a:latin typeface="Franklin Gothic Demi" panose="020B0703020102020204" pitchFamily="34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97051"/>
              </p:ext>
            </p:extLst>
          </p:nvPr>
        </p:nvGraphicFramePr>
        <p:xfrm>
          <a:off x="1898650" y="3027726"/>
          <a:ext cx="16484471" cy="6485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7774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Chicken &amp; Veg Korma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Chicken &amp; Broccoli Pasta Bake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91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Beans or Cheese </a:t>
                      </a:r>
                    </a:p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&amp; Salad</a:t>
                      </a:r>
                    </a:p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Wholegrain Rice &amp; Vegetables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Beans or Cheese </a:t>
                      </a:r>
                    </a:p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&amp; Salad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Fresh Vegetables </a:t>
                      </a:r>
                    </a:p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&amp; Salad</a:t>
                      </a: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salad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59">
                <a:tc gridSpan="7">
                  <a:txBody>
                    <a:bodyPr/>
                    <a:lstStyle/>
                    <a:p>
                      <a:pPr marL="4970145" algn="l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lang="en-GB" sz="1400" b="0" i="0" dirty="0">
                        <a:solidFill>
                          <a:schemeClr val="bg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59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 b="0" i="0" dirty="0"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401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Beet Brownie with Orange Slices 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Banana Cake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Oat Cookie with Fruit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Lemon Shortbread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5D4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Vanilla Ice Cream 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A75F2D-A607-2CB1-583A-BABBA814416D}"/>
              </a:ext>
            </a:extLst>
          </p:cNvPr>
          <p:cNvGrpSpPr/>
          <p:nvPr/>
        </p:nvGrpSpPr>
        <p:grpSpPr>
          <a:xfrm>
            <a:off x="484669" y="0"/>
            <a:ext cx="2848548" cy="1310048"/>
            <a:chOff x="484669" y="0"/>
            <a:chExt cx="2848548" cy="13100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28EA5-D482-17E4-293B-800114CCB4F7}"/>
                </a:ext>
              </a:extLst>
            </p:cNvPr>
            <p:cNvSpPr/>
            <p:nvPr/>
          </p:nvSpPr>
          <p:spPr>
            <a:xfrm>
              <a:off x="484669" y="0"/>
              <a:ext cx="2590799" cy="1082675"/>
            </a:xfrm>
            <a:prstGeom prst="rect">
              <a:avLst/>
            </a:prstGeom>
            <a:solidFill>
              <a:srgbClr val="E06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B4A6232-E21D-FFAB-D5B5-24E89920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9" y="201248"/>
              <a:ext cx="2848548" cy="110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6013450" y="1561814"/>
            <a:ext cx="578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20.01 / 10.02 / 10.03 / 31.03 </a:t>
            </a:r>
          </a:p>
        </p:txBody>
      </p:sp>
    </p:spTree>
    <p:extLst>
      <p:ext uri="{BB962C8B-B14F-4D97-AF65-F5344CB8AC3E}">
        <p14:creationId xmlns:p14="http://schemas.microsoft.com/office/powerpoint/2010/main" val="5496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43eec4-a8bb-46e8-949c-19aa8f30579a" xsi:nil="true"/>
    <lcf76f155ced4ddcb4097134ff3c332f xmlns="2e70e135-83f8-41c8-a854-d55dcc40cc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8389572EA6842986B7CC4EF31E446" ma:contentTypeVersion="15" ma:contentTypeDescription="Create a new document." ma:contentTypeScope="" ma:versionID="e64720b17fefb7995a6580ea5a982b8f">
  <xsd:schema xmlns:xsd="http://www.w3.org/2001/XMLSchema" xmlns:xs="http://www.w3.org/2001/XMLSchema" xmlns:p="http://schemas.microsoft.com/office/2006/metadata/properties" xmlns:ns2="2e70e135-83f8-41c8-a854-d55dcc40cc34" xmlns:ns3="2343eec4-a8bb-46e8-949c-19aa8f30579a" targetNamespace="http://schemas.microsoft.com/office/2006/metadata/properties" ma:root="true" ma:fieldsID="b3c46ffa86f07be60501cf416db81bc9" ns2:_="" ns3:_="">
    <xsd:import namespace="2e70e135-83f8-41c8-a854-d55dcc40cc34"/>
    <xsd:import namespace="2343eec4-a8bb-46e8-949c-19aa8f305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e135-83f8-41c8-a854-d55dcc40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ec4-a8bb-46e8-949c-19aa8f3057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f7ff6b-9a1a-45de-a342-03475fa2825c}" ma:internalName="TaxCatchAll" ma:showField="CatchAllData" ma:web="2343eec4-a8bb-46e8-949c-19aa8f305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3C38-8EF6-46A8-B436-30DA416D1B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E505D-5DA2-47BC-B815-374F70941231}">
  <ds:schemaRefs>
    <ds:schemaRef ds:uri="http://purl.org/dc/dcmitype/"/>
    <ds:schemaRef ds:uri="http://schemas.microsoft.com/office/2006/metadata/properties"/>
    <ds:schemaRef ds:uri="2e70e135-83f8-41c8-a854-d55dcc40cc3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43eec4-a8bb-46e8-949c-19aa8f30579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B30430-3324-4B41-89C5-64DFBA4DB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0e135-83f8-41c8-a854-d55dcc40cc34"/>
    <ds:schemaRef ds:uri="2343eec4-a8bb-46e8-949c-19aa8f305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269</Words>
  <Application>Microsoft Office PowerPoint</Application>
  <PresentationFormat>Custom</PresentationFormat>
  <Paragraphs>89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Calibri Light</vt:lpstr>
      <vt:lpstr>FLATBREAD</vt:lpstr>
      <vt:lpstr>FLATBREAD</vt:lpstr>
      <vt:lpstr>Franklin Gothic Demi</vt:lpstr>
      <vt:lpstr>Times New Roman</vt:lpstr>
      <vt:lpstr>Office Theme</vt:lpstr>
      <vt:lpstr>PowerPoint Presentation</vt:lpstr>
      <vt:lpstr>PRE-SCHOOL WEEK 1 </vt:lpstr>
      <vt:lpstr>PRE-SCHOOL WEEK 2</vt:lpstr>
      <vt:lpstr>PRE SCHOOL WEEK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Jennie Elgie</dc:creator>
  <cp:lastModifiedBy>Claire Powell</cp:lastModifiedBy>
  <cp:revision>60</cp:revision>
  <cp:lastPrinted>2024-12-17T11:53:23Z</cp:lastPrinted>
  <dcterms:created xsi:type="dcterms:W3CDTF">2022-11-24T14:52:37Z</dcterms:created>
  <dcterms:modified xsi:type="dcterms:W3CDTF">2024-12-17T11:54:43Z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0x0101000E08389572EA6842986B7CC4EF31E446</vt:lpwstr>
  </property>
  <property fmtid="{D5CDD505-2E9C-101B-9397-08002B2CF9AE}" pid="7" name="ClassificationContentMarkingFooterLocations">
    <vt:lpwstr>Office Theme:3</vt:lpwstr>
  </property>
  <property fmtid="{D5CDD505-2E9C-101B-9397-08002B2CF9AE}" pid="8" name="ClassificationContentMarkingFooterText">
    <vt:lpwstr>Internal</vt:lpwstr>
  </property>
</Properties>
</file>