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2"/>
  </p:notesMasterIdLst>
  <p:sldIdLst>
    <p:sldId id="256" r:id="rId5"/>
    <p:sldId id="269" r:id="rId6"/>
    <p:sldId id="270" r:id="rId7"/>
    <p:sldId id="271" r:id="rId8"/>
    <p:sldId id="279" r:id="rId9"/>
    <p:sldId id="266" r:id="rId10"/>
    <p:sldId id="280" r:id="rId11"/>
    <p:sldId id="267" r:id="rId12"/>
    <p:sldId id="268" r:id="rId13"/>
    <p:sldId id="282" r:id="rId14"/>
    <p:sldId id="281" r:id="rId15"/>
    <p:sldId id="272" r:id="rId16"/>
    <p:sldId id="273" r:id="rId17"/>
    <p:sldId id="263" r:id="rId18"/>
    <p:sldId id="276" r:id="rId19"/>
    <p:sldId id="277" r:id="rId20"/>
    <p:sldId id="278" r:id="rId21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165" autoAdjust="0"/>
  </p:normalViewPr>
  <p:slideViewPr>
    <p:cSldViewPr>
      <p:cViewPr varScale="1">
        <p:scale>
          <a:sx n="80" d="100"/>
          <a:sy n="80" d="100"/>
        </p:scale>
        <p:origin x="1522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70" d="100"/>
          <a:sy n="70" d="100"/>
        </p:scale>
        <p:origin x="-3062" y="19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B3DEE-6217-4011-BFDE-358CA2949669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7FCB1-52C0-43D0-BBEE-3A41F2F585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503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7FCB1-52C0-43D0-BBEE-3A41F2F5851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8327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7FCB1-52C0-43D0-BBEE-3A41F2F5851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548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7FCB1-52C0-43D0-BBEE-3A41F2F5851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61542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7FCB1-52C0-43D0-BBEE-3A41F2F5851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710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7FCB1-52C0-43D0-BBEE-3A41F2F5851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7104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7FCB1-52C0-43D0-BBEE-3A41F2F5851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645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7FCB1-52C0-43D0-BBEE-3A41F2F5851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6878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7FCB1-52C0-43D0-BBEE-3A41F2F58513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76452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EEBDF-6931-4C77-9CE6-AB859D56535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077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7FCB1-52C0-43D0-BBEE-3A41F2F5851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665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7FCB1-52C0-43D0-BBEE-3A41F2F5851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9285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7FCB1-52C0-43D0-BBEE-3A41F2F5851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726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7FCB1-52C0-43D0-BBEE-3A41F2F5851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2735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7FCB1-52C0-43D0-BBEE-3A41F2F5851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806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7FCB1-52C0-43D0-BBEE-3A41F2F5851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678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7FCB1-52C0-43D0-BBEE-3A41F2F5851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806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7FCB1-52C0-43D0-BBEE-3A41F2F5851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806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0E17A-982F-4E7E-9116-46A66EADA275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529A8-A98C-4D4E-9794-1B8603D02A1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0E17A-982F-4E7E-9116-46A66EADA275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529A8-A98C-4D4E-9794-1B8603D02A1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0E17A-982F-4E7E-9116-46A66EADA275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529A8-A98C-4D4E-9794-1B8603D02A1A}" type="slidenum">
              <a:rPr lang="en-GB" smtClean="0"/>
              <a:t>‹#›</a:t>
            </a:fld>
            <a:endParaRPr lang="en-GB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0E17A-982F-4E7E-9116-46A66EADA275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529A8-A98C-4D4E-9794-1B8603D02A1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0E17A-982F-4E7E-9116-46A66EADA275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529A8-A98C-4D4E-9794-1B8603D02A1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0E17A-982F-4E7E-9116-46A66EADA275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529A8-A98C-4D4E-9794-1B8603D02A1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0E17A-982F-4E7E-9116-46A66EADA275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529A8-A98C-4D4E-9794-1B8603D02A1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0E17A-982F-4E7E-9116-46A66EADA275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529A8-A98C-4D4E-9794-1B8603D02A1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0E17A-982F-4E7E-9116-46A66EADA275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529A8-A98C-4D4E-9794-1B8603D02A1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0E17A-982F-4E7E-9116-46A66EADA275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529A8-A98C-4D4E-9794-1B8603D02A1A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0E17A-982F-4E7E-9116-46A66EADA275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529A8-A98C-4D4E-9794-1B8603D02A1A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FE60E17A-982F-4E7E-9116-46A66EADA275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5B0529A8-A98C-4D4E-9794-1B8603D02A1A}" type="slidenum">
              <a:rPr lang="en-GB" smtClean="0"/>
              <a:t>‹#›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19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3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1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12" Type="http://schemas.microsoft.com/office/2007/relationships/hdphoto" Target="../media/hdphoto4.wdp"/><Relationship Id="rId17" Type="http://schemas.openxmlformats.org/officeDocument/2006/relationships/image" Target="../media/image31.png"/><Relationship Id="rId2" Type="http://schemas.openxmlformats.org/officeDocument/2006/relationships/audio" Target="../media/media14.m4a"/><Relationship Id="rId16" Type="http://schemas.microsoft.com/office/2007/relationships/hdphoto" Target="../media/hdphoto5.wdp"/><Relationship Id="rId1" Type="http://schemas.microsoft.com/office/2007/relationships/media" Target="../media/media14.m4a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0.png"/><Relationship Id="rId10" Type="http://schemas.microsoft.com/office/2007/relationships/hdphoto" Target="../media/hdphoto3.wdp"/><Relationship Id="rId19" Type="http://schemas.openxmlformats.org/officeDocument/2006/relationships/image" Target="../media/image6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8.png"/><Relationship Id="rId1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microsoft.com/office/2007/relationships/hdphoto" Target="../media/hdphoto7.wdp"/><Relationship Id="rId17" Type="http://schemas.openxmlformats.org/officeDocument/2006/relationships/image" Target="../media/image39.png"/><Relationship Id="rId2" Type="http://schemas.openxmlformats.org/officeDocument/2006/relationships/video" Target="../media/media15.mp4"/><Relationship Id="rId16" Type="http://schemas.microsoft.com/office/2007/relationships/hdphoto" Target="../media/hdphoto8.wdp"/><Relationship Id="rId1" Type="http://schemas.microsoft.com/office/2007/relationships/media" Target="../media/media15.mp4"/><Relationship Id="rId6" Type="http://schemas.openxmlformats.org/officeDocument/2006/relationships/image" Target="../media/image33.jpeg"/><Relationship Id="rId11" Type="http://schemas.openxmlformats.org/officeDocument/2006/relationships/image" Target="../media/image35.png"/><Relationship Id="rId5" Type="http://schemas.openxmlformats.org/officeDocument/2006/relationships/image" Target="../media/image2.png"/><Relationship Id="rId15" Type="http://schemas.openxmlformats.org/officeDocument/2006/relationships/image" Target="../media/image38.png"/><Relationship Id="rId10" Type="http://schemas.microsoft.com/office/2007/relationships/hdphoto" Target="../media/hdphoto6.wdp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4.png"/><Relationship Id="rId1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1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1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2538946"/>
            <a:ext cx="7772400" cy="1780108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sz="6000" b="1" dirty="0"/>
              <a:t>Reception Curriculum Evening</a:t>
            </a:r>
            <a:br>
              <a:rPr lang="en-GB" sz="6000" b="1" dirty="0"/>
            </a:br>
            <a:r>
              <a:rPr lang="en-GB" sz="6000" b="1" dirty="0"/>
              <a:t> </a:t>
            </a:r>
            <a:br>
              <a:rPr lang="en-GB" dirty="0"/>
            </a:br>
            <a:r>
              <a:rPr lang="en-GB" sz="3600" dirty="0"/>
              <a:t>24</a:t>
            </a:r>
            <a:r>
              <a:rPr lang="en-GB" sz="3600" baseline="30000" dirty="0"/>
              <a:t>th</a:t>
            </a:r>
            <a:r>
              <a:rPr lang="en-GB" sz="3600" dirty="0"/>
              <a:t> September 2025</a:t>
            </a:r>
            <a:br>
              <a:rPr lang="en-GB" sz="3600" dirty="0"/>
            </a:br>
            <a:r>
              <a:rPr lang="en-GB" sz="3600" dirty="0"/>
              <a:t>Mrs Adams &amp; Mrs Barnett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772589"/>
            <a:ext cx="644411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3884F8C2-F59D-4CE6-96CF-E9E5ACEAA9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8439" y="6381330"/>
            <a:ext cx="360000" cy="27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8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29"/>
    </mc:Choice>
    <mc:Fallback xmlns="">
      <p:transition spd="slow" advTm="21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Writing in Reception 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772589"/>
            <a:ext cx="644411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7956376" y="395238"/>
            <a:ext cx="792088" cy="873522"/>
            <a:chOff x="7956376" y="395238"/>
            <a:chExt cx="792088" cy="873522"/>
          </a:xfrm>
        </p:grpSpPr>
        <p:sp>
          <p:nvSpPr>
            <p:cNvPr id="9" name="Freeform 2"/>
            <p:cNvSpPr>
              <a:spLocks/>
            </p:cNvSpPr>
            <p:nvPr/>
          </p:nvSpPr>
          <p:spPr bwMode="auto">
            <a:xfrm>
              <a:off x="7956376" y="395238"/>
              <a:ext cx="792088" cy="873522"/>
            </a:xfrm>
            <a:custGeom>
              <a:avLst/>
              <a:gdLst>
                <a:gd name="T0" fmla="*/ 992900 w 1690"/>
                <a:gd name="T1" fmla="*/ 219754 h 1862"/>
                <a:gd name="T2" fmla="*/ 1019029 w 1690"/>
                <a:gd name="T3" fmla="*/ 158832 h 1862"/>
                <a:gd name="T4" fmla="*/ 1077819 w 1690"/>
                <a:gd name="T5" fmla="*/ 91383 h 1862"/>
                <a:gd name="T6" fmla="*/ 1042980 w 1690"/>
                <a:gd name="T7" fmla="*/ 32637 h 1862"/>
                <a:gd name="T8" fmla="*/ 901448 w 1690"/>
                <a:gd name="T9" fmla="*/ 0 h 1862"/>
                <a:gd name="T10" fmla="*/ 775159 w 1690"/>
                <a:gd name="T11" fmla="*/ 58746 h 1862"/>
                <a:gd name="T12" fmla="*/ 772981 w 1690"/>
                <a:gd name="T13" fmla="*/ 121844 h 1862"/>
                <a:gd name="T14" fmla="*/ 847013 w 1690"/>
                <a:gd name="T15" fmla="*/ 187117 h 1862"/>
                <a:gd name="T16" fmla="*/ 823062 w 1690"/>
                <a:gd name="T17" fmla="*/ 243687 h 1862"/>
                <a:gd name="T18" fmla="*/ 291773 w 1690"/>
                <a:gd name="T19" fmla="*/ 559175 h 1862"/>
                <a:gd name="T20" fmla="*/ 230806 w 1690"/>
                <a:gd name="T21" fmla="*/ 550472 h 1862"/>
                <a:gd name="T22" fmla="*/ 213386 w 1690"/>
                <a:gd name="T23" fmla="*/ 452562 h 1862"/>
                <a:gd name="T24" fmla="*/ 154596 w 1690"/>
                <a:gd name="T25" fmla="*/ 422101 h 1862"/>
                <a:gd name="T26" fmla="*/ 43548 w 1690"/>
                <a:gd name="T27" fmla="*/ 502605 h 1862"/>
                <a:gd name="T28" fmla="*/ 0 w 1690"/>
                <a:gd name="T29" fmla="*/ 641855 h 1862"/>
                <a:gd name="T30" fmla="*/ 32661 w 1690"/>
                <a:gd name="T31" fmla="*/ 700601 h 1862"/>
                <a:gd name="T32" fmla="*/ 121935 w 1690"/>
                <a:gd name="T33" fmla="*/ 683195 h 1862"/>
                <a:gd name="T34" fmla="*/ 187257 w 1690"/>
                <a:gd name="T35" fmla="*/ 691898 h 1862"/>
                <a:gd name="T36" fmla="*/ 193790 w 1690"/>
                <a:gd name="T37" fmla="*/ 1253249 h 1862"/>
                <a:gd name="T38" fmla="*/ 187257 w 1690"/>
                <a:gd name="T39" fmla="*/ 1344631 h 1862"/>
                <a:gd name="T40" fmla="*/ 113225 w 1690"/>
                <a:gd name="T41" fmla="*/ 1338104 h 1862"/>
                <a:gd name="T42" fmla="*/ 39193 w 1690"/>
                <a:gd name="T43" fmla="*/ 1329401 h 1862"/>
                <a:gd name="T44" fmla="*/ 6532 w 1690"/>
                <a:gd name="T45" fmla="*/ 1416432 h 1862"/>
                <a:gd name="T46" fmla="*/ 65322 w 1690"/>
                <a:gd name="T47" fmla="*/ 1549154 h 1862"/>
                <a:gd name="T48" fmla="*/ 174193 w 1690"/>
                <a:gd name="T49" fmla="*/ 1610076 h 1862"/>
                <a:gd name="T50" fmla="*/ 222096 w 1690"/>
                <a:gd name="T51" fmla="*/ 1568736 h 1862"/>
                <a:gd name="T52" fmla="*/ 246048 w 1690"/>
                <a:gd name="T53" fmla="*/ 1473002 h 1862"/>
                <a:gd name="T54" fmla="*/ 322257 w 1690"/>
                <a:gd name="T55" fmla="*/ 1488233 h 1862"/>
                <a:gd name="T56" fmla="*/ 833949 w 1690"/>
                <a:gd name="T57" fmla="*/ 1788490 h 1862"/>
                <a:gd name="T58" fmla="*/ 844836 w 1690"/>
                <a:gd name="T59" fmla="*/ 1847236 h 1862"/>
                <a:gd name="T60" fmla="*/ 768626 w 1690"/>
                <a:gd name="T61" fmla="*/ 1912510 h 1862"/>
                <a:gd name="T62" fmla="*/ 781691 w 1690"/>
                <a:gd name="T63" fmla="*/ 1977783 h 1862"/>
                <a:gd name="T64" fmla="*/ 921045 w 1690"/>
                <a:gd name="T65" fmla="*/ 2025650 h 1862"/>
                <a:gd name="T66" fmla="*/ 1051690 w 1690"/>
                <a:gd name="T67" fmla="*/ 1986486 h 1862"/>
                <a:gd name="T68" fmla="*/ 1077819 w 1690"/>
                <a:gd name="T69" fmla="*/ 1921213 h 1862"/>
                <a:gd name="T70" fmla="*/ 1003787 w 1690"/>
                <a:gd name="T71" fmla="*/ 1853763 h 1862"/>
                <a:gd name="T72" fmla="*/ 999432 w 1690"/>
                <a:gd name="T73" fmla="*/ 1797193 h 1862"/>
                <a:gd name="T74" fmla="*/ 1508946 w 1690"/>
                <a:gd name="T75" fmla="*/ 1501287 h 1862"/>
                <a:gd name="T76" fmla="*/ 1585156 w 1690"/>
                <a:gd name="T77" fmla="*/ 1468651 h 1862"/>
                <a:gd name="T78" fmla="*/ 1615640 w 1690"/>
                <a:gd name="T79" fmla="*/ 1555682 h 1862"/>
                <a:gd name="T80" fmla="*/ 1654833 w 1690"/>
                <a:gd name="T81" fmla="*/ 1610076 h 1862"/>
                <a:gd name="T82" fmla="*/ 1757171 w 1690"/>
                <a:gd name="T83" fmla="*/ 1570912 h 1862"/>
                <a:gd name="T84" fmla="*/ 1829026 w 1690"/>
                <a:gd name="T85" fmla="*/ 1446893 h 1862"/>
                <a:gd name="T86" fmla="*/ 1811607 w 1690"/>
                <a:gd name="T87" fmla="*/ 1340280 h 1862"/>
                <a:gd name="T88" fmla="*/ 1744107 w 1690"/>
                <a:gd name="T89" fmla="*/ 1331577 h 1862"/>
                <a:gd name="T90" fmla="*/ 1654833 w 1690"/>
                <a:gd name="T91" fmla="*/ 1348983 h 1862"/>
                <a:gd name="T92" fmla="*/ 1643946 w 1690"/>
                <a:gd name="T93" fmla="*/ 1266303 h 1862"/>
                <a:gd name="T94" fmla="*/ 1646123 w 1690"/>
                <a:gd name="T95" fmla="*/ 689722 h 1862"/>
                <a:gd name="T96" fmla="*/ 1700559 w 1690"/>
                <a:gd name="T97" fmla="*/ 665788 h 1862"/>
                <a:gd name="T98" fmla="*/ 1794187 w 1690"/>
                <a:gd name="T99" fmla="*/ 696249 h 1862"/>
                <a:gd name="T100" fmla="*/ 1837736 w 1690"/>
                <a:gd name="T101" fmla="*/ 641855 h 1862"/>
                <a:gd name="T102" fmla="*/ 1807252 w 1690"/>
                <a:gd name="T103" fmla="*/ 509132 h 1862"/>
                <a:gd name="T104" fmla="*/ 1694026 w 1690"/>
                <a:gd name="T105" fmla="*/ 411222 h 1862"/>
                <a:gd name="T106" fmla="*/ 1630881 w 1690"/>
                <a:gd name="T107" fmla="*/ 435156 h 1862"/>
                <a:gd name="T108" fmla="*/ 1613462 w 1690"/>
                <a:gd name="T109" fmla="*/ 530890 h 1862"/>
                <a:gd name="T110" fmla="*/ 1559027 w 1690"/>
                <a:gd name="T111" fmla="*/ 554824 h 186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690" h="1862">
                  <a:moveTo>
                    <a:pt x="982" y="242"/>
                  </a:moveTo>
                  <a:lnTo>
                    <a:pt x="982" y="242"/>
                  </a:lnTo>
                  <a:lnTo>
                    <a:pt x="960" y="236"/>
                  </a:lnTo>
                  <a:lnTo>
                    <a:pt x="936" y="224"/>
                  </a:lnTo>
                  <a:lnTo>
                    <a:pt x="926" y="218"/>
                  </a:lnTo>
                  <a:lnTo>
                    <a:pt x="918" y="212"/>
                  </a:lnTo>
                  <a:lnTo>
                    <a:pt x="912" y="202"/>
                  </a:lnTo>
                  <a:lnTo>
                    <a:pt x="910" y="194"/>
                  </a:lnTo>
                  <a:lnTo>
                    <a:pt x="912" y="182"/>
                  </a:lnTo>
                  <a:lnTo>
                    <a:pt x="914" y="172"/>
                  </a:lnTo>
                  <a:lnTo>
                    <a:pt x="918" y="164"/>
                  </a:lnTo>
                  <a:lnTo>
                    <a:pt x="922" y="158"/>
                  </a:lnTo>
                  <a:lnTo>
                    <a:pt x="936" y="146"/>
                  </a:lnTo>
                  <a:lnTo>
                    <a:pt x="950" y="138"/>
                  </a:lnTo>
                  <a:lnTo>
                    <a:pt x="964" y="130"/>
                  </a:lnTo>
                  <a:lnTo>
                    <a:pt x="978" y="120"/>
                  </a:lnTo>
                  <a:lnTo>
                    <a:pt x="982" y="112"/>
                  </a:lnTo>
                  <a:lnTo>
                    <a:pt x="986" y="104"/>
                  </a:lnTo>
                  <a:lnTo>
                    <a:pt x="990" y="96"/>
                  </a:lnTo>
                  <a:lnTo>
                    <a:pt x="990" y="84"/>
                  </a:lnTo>
                  <a:lnTo>
                    <a:pt x="990" y="72"/>
                  </a:lnTo>
                  <a:lnTo>
                    <a:pt x="986" y="62"/>
                  </a:lnTo>
                  <a:lnTo>
                    <a:pt x="982" y="54"/>
                  </a:lnTo>
                  <a:lnTo>
                    <a:pt x="974" y="44"/>
                  </a:lnTo>
                  <a:lnTo>
                    <a:pt x="966" y="36"/>
                  </a:lnTo>
                  <a:lnTo>
                    <a:pt x="958" y="30"/>
                  </a:lnTo>
                  <a:lnTo>
                    <a:pt x="936" y="18"/>
                  </a:lnTo>
                  <a:lnTo>
                    <a:pt x="912" y="10"/>
                  </a:lnTo>
                  <a:lnTo>
                    <a:pt x="888" y="4"/>
                  </a:lnTo>
                  <a:lnTo>
                    <a:pt x="866" y="0"/>
                  </a:lnTo>
                  <a:lnTo>
                    <a:pt x="846" y="0"/>
                  </a:lnTo>
                  <a:lnTo>
                    <a:pt x="828" y="0"/>
                  </a:lnTo>
                  <a:lnTo>
                    <a:pt x="804" y="4"/>
                  </a:lnTo>
                  <a:lnTo>
                    <a:pt x="780" y="10"/>
                  </a:lnTo>
                  <a:lnTo>
                    <a:pt x="756" y="18"/>
                  </a:lnTo>
                  <a:lnTo>
                    <a:pt x="736" y="30"/>
                  </a:lnTo>
                  <a:lnTo>
                    <a:pt x="726" y="36"/>
                  </a:lnTo>
                  <a:lnTo>
                    <a:pt x="718" y="44"/>
                  </a:lnTo>
                  <a:lnTo>
                    <a:pt x="712" y="54"/>
                  </a:lnTo>
                  <a:lnTo>
                    <a:pt x="706" y="62"/>
                  </a:lnTo>
                  <a:lnTo>
                    <a:pt x="704" y="72"/>
                  </a:lnTo>
                  <a:lnTo>
                    <a:pt x="702" y="84"/>
                  </a:lnTo>
                  <a:lnTo>
                    <a:pt x="704" y="96"/>
                  </a:lnTo>
                  <a:lnTo>
                    <a:pt x="706" y="104"/>
                  </a:lnTo>
                  <a:lnTo>
                    <a:pt x="710" y="112"/>
                  </a:lnTo>
                  <a:lnTo>
                    <a:pt x="716" y="120"/>
                  </a:lnTo>
                  <a:lnTo>
                    <a:pt x="728" y="130"/>
                  </a:lnTo>
                  <a:lnTo>
                    <a:pt x="742" y="138"/>
                  </a:lnTo>
                  <a:lnTo>
                    <a:pt x="758" y="146"/>
                  </a:lnTo>
                  <a:lnTo>
                    <a:pt x="770" y="158"/>
                  </a:lnTo>
                  <a:lnTo>
                    <a:pt x="776" y="164"/>
                  </a:lnTo>
                  <a:lnTo>
                    <a:pt x="778" y="172"/>
                  </a:lnTo>
                  <a:lnTo>
                    <a:pt x="782" y="182"/>
                  </a:lnTo>
                  <a:lnTo>
                    <a:pt x="782" y="194"/>
                  </a:lnTo>
                  <a:lnTo>
                    <a:pt x="780" y="202"/>
                  </a:lnTo>
                  <a:lnTo>
                    <a:pt x="774" y="212"/>
                  </a:lnTo>
                  <a:lnTo>
                    <a:pt x="766" y="218"/>
                  </a:lnTo>
                  <a:lnTo>
                    <a:pt x="756" y="224"/>
                  </a:lnTo>
                  <a:lnTo>
                    <a:pt x="734" y="236"/>
                  </a:lnTo>
                  <a:lnTo>
                    <a:pt x="712" y="242"/>
                  </a:lnTo>
                  <a:lnTo>
                    <a:pt x="446" y="238"/>
                  </a:lnTo>
                  <a:lnTo>
                    <a:pt x="306" y="484"/>
                  </a:lnTo>
                  <a:lnTo>
                    <a:pt x="288" y="500"/>
                  </a:lnTo>
                  <a:lnTo>
                    <a:pt x="268" y="514"/>
                  </a:lnTo>
                  <a:lnTo>
                    <a:pt x="258" y="518"/>
                  </a:lnTo>
                  <a:lnTo>
                    <a:pt x="248" y="522"/>
                  </a:lnTo>
                  <a:lnTo>
                    <a:pt x="238" y="522"/>
                  </a:lnTo>
                  <a:lnTo>
                    <a:pt x="230" y="520"/>
                  </a:lnTo>
                  <a:lnTo>
                    <a:pt x="220" y="514"/>
                  </a:lnTo>
                  <a:lnTo>
                    <a:pt x="212" y="506"/>
                  </a:lnTo>
                  <a:lnTo>
                    <a:pt x="208" y="498"/>
                  </a:lnTo>
                  <a:lnTo>
                    <a:pt x="204" y="490"/>
                  </a:lnTo>
                  <a:lnTo>
                    <a:pt x="200" y="474"/>
                  </a:lnTo>
                  <a:lnTo>
                    <a:pt x="200" y="458"/>
                  </a:lnTo>
                  <a:lnTo>
                    <a:pt x="200" y="442"/>
                  </a:lnTo>
                  <a:lnTo>
                    <a:pt x="198" y="424"/>
                  </a:lnTo>
                  <a:lnTo>
                    <a:pt x="196" y="416"/>
                  </a:lnTo>
                  <a:lnTo>
                    <a:pt x="190" y="410"/>
                  </a:lnTo>
                  <a:lnTo>
                    <a:pt x="184" y="402"/>
                  </a:lnTo>
                  <a:lnTo>
                    <a:pt x="174" y="396"/>
                  </a:lnTo>
                  <a:lnTo>
                    <a:pt x="164" y="390"/>
                  </a:lnTo>
                  <a:lnTo>
                    <a:pt x="154" y="388"/>
                  </a:lnTo>
                  <a:lnTo>
                    <a:pt x="142" y="388"/>
                  </a:lnTo>
                  <a:lnTo>
                    <a:pt x="132" y="390"/>
                  </a:lnTo>
                  <a:lnTo>
                    <a:pt x="122" y="392"/>
                  </a:lnTo>
                  <a:lnTo>
                    <a:pt x="110" y="398"/>
                  </a:lnTo>
                  <a:lnTo>
                    <a:pt x="90" y="410"/>
                  </a:lnTo>
                  <a:lnTo>
                    <a:pt x="70" y="426"/>
                  </a:lnTo>
                  <a:lnTo>
                    <a:pt x="54" y="444"/>
                  </a:lnTo>
                  <a:lnTo>
                    <a:pt x="40" y="462"/>
                  </a:lnTo>
                  <a:lnTo>
                    <a:pt x="30" y="478"/>
                  </a:lnTo>
                  <a:lnTo>
                    <a:pt x="20" y="496"/>
                  </a:lnTo>
                  <a:lnTo>
                    <a:pt x="12" y="516"/>
                  </a:lnTo>
                  <a:lnTo>
                    <a:pt x="4" y="540"/>
                  </a:lnTo>
                  <a:lnTo>
                    <a:pt x="0" y="566"/>
                  </a:lnTo>
                  <a:lnTo>
                    <a:pt x="0" y="590"/>
                  </a:lnTo>
                  <a:lnTo>
                    <a:pt x="2" y="602"/>
                  </a:lnTo>
                  <a:lnTo>
                    <a:pt x="4" y="612"/>
                  </a:lnTo>
                  <a:lnTo>
                    <a:pt x="8" y="622"/>
                  </a:lnTo>
                  <a:lnTo>
                    <a:pt x="14" y="630"/>
                  </a:lnTo>
                  <a:lnTo>
                    <a:pt x="20" y="638"/>
                  </a:lnTo>
                  <a:lnTo>
                    <a:pt x="30" y="644"/>
                  </a:lnTo>
                  <a:lnTo>
                    <a:pt x="40" y="650"/>
                  </a:lnTo>
                  <a:lnTo>
                    <a:pt x="50" y="652"/>
                  </a:lnTo>
                  <a:lnTo>
                    <a:pt x="58" y="652"/>
                  </a:lnTo>
                  <a:lnTo>
                    <a:pt x="68" y="652"/>
                  </a:lnTo>
                  <a:lnTo>
                    <a:pt x="82" y="646"/>
                  </a:lnTo>
                  <a:lnTo>
                    <a:pt x="98" y="638"/>
                  </a:lnTo>
                  <a:lnTo>
                    <a:pt x="112" y="628"/>
                  </a:lnTo>
                  <a:lnTo>
                    <a:pt x="128" y="624"/>
                  </a:lnTo>
                  <a:lnTo>
                    <a:pt x="136" y="622"/>
                  </a:lnTo>
                  <a:lnTo>
                    <a:pt x="144" y="622"/>
                  </a:lnTo>
                  <a:lnTo>
                    <a:pt x="154" y="626"/>
                  </a:lnTo>
                  <a:lnTo>
                    <a:pt x="166" y="630"/>
                  </a:lnTo>
                  <a:lnTo>
                    <a:pt x="172" y="636"/>
                  </a:lnTo>
                  <a:lnTo>
                    <a:pt x="176" y="646"/>
                  </a:lnTo>
                  <a:lnTo>
                    <a:pt x="178" y="656"/>
                  </a:lnTo>
                  <a:lnTo>
                    <a:pt x="180" y="668"/>
                  </a:lnTo>
                  <a:lnTo>
                    <a:pt x="176" y="692"/>
                  </a:lnTo>
                  <a:lnTo>
                    <a:pt x="172" y="714"/>
                  </a:lnTo>
                  <a:lnTo>
                    <a:pt x="48" y="928"/>
                  </a:lnTo>
                  <a:lnTo>
                    <a:pt x="178" y="1152"/>
                  </a:lnTo>
                  <a:lnTo>
                    <a:pt x="184" y="1174"/>
                  </a:lnTo>
                  <a:lnTo>
                    <a:pt x="186" y="1200"/>
                  </a:lnTo>
                  <a:lnTo>
                    <a:pt x="186" y="1212"/>
                  </a:lnTo>
                  <a:lnTo>
                    <a:pt x="184" y="1222"/>
                  </a:lnTo>
                  <a:lnTo>
                    <a:pt x="178" y="1230"/>
                  </a:lnTo>
                  <a:lnTo>
                    <a:pt x="172" y="1236"/>
                  </a:lnTo>
                  <a:lnTo>
                    <a:pt x="162" y="1242"/>
                  </a:lnTo>
                  <a:lnTo>
                    <a:pt x="152" y="1244"/>
                  </a:lnTo>
                  <a:lnTo>
                    <a:pt x="142" y="1246"/>
                  </a:lnTo>
                  <a:lnTo>
                    <a:pt x="134" y="1244"/>
                  </a:lnTo>
                  <a:lnTo>
                    <a:pt x="118" y="1238"/>
                  </a:lnTo>
                  <a:lnTo>
                    <a:pt x="104" y="1230"/>
                  </a:lnTo>
                  <a:lnTo>
                    <a:pt x="90" y="1222"/>
                  </a:lnTo>
                  <a:lnTo>
                    <a:pt x="74" y="1216"/>
                  </a:lnTo>
                  <a:lnTo>
                    <a:pt x="66" y="1214"/>
                  </a:lnTo>
                  <a:lnTo>
                    <a:pt x="56" y="1216"/>
                  </a:lnTo>
                  <a:lnTo>
                    <a:pt x="48" y="1218"/>
                  </a:lnTo>
                  <a:lnTo>
                    <a:pt x="36" y="1222"/>
                  </a:lnTo>
                  <a:lnTo>
                    <a:pt x="28" y="1228"/>
                  </a:lnTo>
                  <a:lnTo>
                    <a:pt x="20" y="1236"/>
                  </a:lnTo>
                  <a:lnTo>
                    <a:pt x="14" y="1246"/>
                  </a:lnTo>
                  <a:lnTo>
                    <a:pt x="10" y="1256"/>
                  </a:lnTo>
                  <a:lnTo>
                    <a:pt x="8" y="1266"/>
                  </a:lnTo>
                  <a:lnTo>
                    <a:pt x="6" y="1278"/>
                  </a:lnTo>
                  <a:lnTo>
                    <a:pt x="6" y="1302"/>
                  </a:lnTo>
                  <a:lnTo>
                    <a:pt x="12" y="1328"/>
                  </a:lnTo>
                  <a:lnTo>
                    <a:pt x="18" y="1350"/>
                  </a:lnTo>
                  <a:lnTo>
                    <a:pt x="26" y="1372"/>
                  </a:lnTo>
                  <a:lnTo>
                    <a:pt x="36" y="1390"/>
                  </a:lnTo>
                  <a:lnTo>
                    <a:pt x="46" y="1406"/>
                  </a:lnTo>
                  <a:lnTo>
                    <a:pt x="60" y="1424"/>
                  </a:lnTo>
                  <a:lnTo>
                    <a:pt x="78" y="1442"/>
                  </a:lnTo>
                  <a:lnTo>
                    <a:pt x="96" y="1458"/>
                  </a:lnTo>
                  <a:lnTo>
                    <a:pt x="118" y="1470"/>
                  </a:lnTo>
                  <a:lnTo>
                    <a:pt x="128" y="1474"/>
                  </a:lnTo>
                  <a:lnTo>
                    <a:pt x="138" y="1478"/>
                  </a:lnTo>
                  <a:lnTo>
                    <a:pt x="150" y="1480"/>
                  </a:lnTo>
                  <a:lnTo>
                    <a:pt x="160" y="1480"/>
                  </a:lnTo>
                  <a:lnTo>
                    <a:pt x="170" y="1476"/>
                  </a:lnTo>
                  <a:lnTo>
                    <a:pt x="180" y="1472"/>
                  </a:lnTo>
                  <a:lnTo>
                    <a:pt x="190" y="1466"/>
                  </a:lnTo>
                  <a:lnTo>
                    <a:pt x="196" y="1458"/>
                  </a:lnTo>
                  <a:lnTo>
                    <a:pt x="202" y="1450"/>
                  </a:lnTo>
                  <a:lnTo>
                    <a:pt x="204" y="1442"/>
                  </a:lnTo>
                  <a:lnTo>
                    <a:pt x="208" y="1426"/>
                  </a:lnTo>
                  <a:lnTo>
                    <a:pt x="208" y="1410"/>
                  </a:lnTo>
                  <a:lnTo>
                    <a:pt x="208" y="1392"/>
                  </a:lnTo>
                  <a:lnTo>
                    <a:pt x="210" y="1376"/>
                  </a:lnTo>
                  <a:lnTo>
                    <a:pt x="214" y="1368"/>
                  </a:lnTo>
                  <a:lnTo>
                    <a:pt x="218" y="1362"/>
                  </a:lnTo>
                  <a:lnTo>
                    <a:pt x="226" y="1354"/>
                  </a:lnTo>
                  <a:lnTo>
                    <a:pt x="236" y="1348"/>
                  </a:lnTo>
                  <a:lnTo>
                    <a:pt x="244" y="1344"/>
                  </a:lnTo>
                  <a:lnTo>
                    <a:pt x="254" y="1346"/>
                  </a:lnTo>
                  <a:lnTo>
                    <a:pt x="264" y="1348"/>
                  </a:lnTo>
                  <a:lnTo>
                    <a:pt x="276" y="1354"/>
                  </a:lnTo>
                  <a:lnTo>
                    <a:pt x="296" y="1368"/>
                  </a:lnTo>
                  <a:lnTo>
                    <a:pt x="312" y="1384"/>
                  </a:lnTo>
                  <a:lnTo>
                    <a:pt x="448" y="1620"/>
                  </a:lnTo>
                  <a:lnTo>
                    <a:pt x="712" y="1620"/>
                  </a:lnTo>
                  <a:lnTo>
                    <a:pt x="734" y="1628"/>
                  </a:lnTo>
                  <a:lnTo>
                    <a:pt x="756" y="1638"/>
                  </a:lnTo>
                  <a:lnTo>
                    <a:pt x="766" y="1644"/>
                  </a:lnTo>
                  <a:lnTo>
                    <a:pt x="774" y="1652"/>
                  </a:lnTo>
                  <a:lnTo>
                    <a:pt x="780" y="1660"/>
                  </a:lnTo>
                  <a:lnTo>
                    <a:pt x="782" y="1668"/>
                  </a:lnTo>
                  <a:lnTo>
                    <a:pt x="782" y="1680"/>
                  </a:lnTo>
                  <a:lnTo>
                    <a:pt x="778" y="1690"/>
                  </a:lnTo>
                  <a:lnTo>
                    <a:pt x="776" y="1698"/>
                  </a:lnTo>
                  <a:lnTo>
                    <a:pt x="770" y="1704"/>
                  </a:lnTo>
                  <a:lnTo>
                    <a:pt x="758" y="1716"/>
                  </a:lnTo>
                  <a:lnTo>
                    <a:pt x="742" y="1724"/>
                  </a:lnTo>
                  <a:lnTo>
                    <a:pt x="728" y="1732"/>
                  </a:lnTo>
                  <a:lnTo>
                    <a:pt x="716" y="1742"/>
                  </a:lnTo>
                  <a:lnTo>
                    <a:pt x="710" y="1750"/>
                  </a:lnTo>
                  <a:lnTo>
                    <a:pt x="706" y="1758"/>
                  </a:lnTo>
                  <a:lnTo>
                    <a:pt x="704" y="1766"/>
                  </a:lnTo>
                  <a:lnTo>
                    <a:pt x="702" y="1778"/>
                  </a:lnTo>
                  <a:lnTo>
                    <a:pt x="704" y="1790"/>
                  </a:lnTo>
                  <a:lnTo>
                    <a:pt x="706" y="1800"/>
                  </a:lnTo>
                  <a:lnTo>
                    <a:pt x="712" y="1810"/>
                  </a:lnTo>
                  <a:lnTo>
                    <a:pt x="718" y="1818"/>
                  </a:lnTo>
                  <a:lnTo>
                    <a:pt x="726" y="1826"/>
                  </a:lnTo>
                  <a:lnTo>
                    <a:pt x="736" y="1832"/>
                  </a:lnTo>
                  <a:lnTo>
                    <a:pt x="756" y="1844"/>
                  </a:lnTo>
                  <a:lnTo>
                    <a:pt x="780" y="1852"/>
                  </a:lnTo>
                  <a:lnTo>
                    <a:pt x="804" y="1858"/>
                  </a:lnTo>
                  <a:lnTo>
                    <a:pt x="828" y="1862"/>
                  </a:lnTo>
                  <a:lnTo>
                    <a:pt x="846" y="1862"/>
                  </a:lnTo>
                  <a:lnTo>
                    <a:pt x="866" y="1862"/>
                  </a:lnTo>
                  <a:lnTo>
                    <a:pt x="888" y="1858"/>
                  </a:lnTo>
                  <a:lnTo>
                    <a:pt x="912" y="1852"/>
                  </a:lnTo>
                  <a:lnTo>
                    <a:pt x="936" y="1844"/>
                  </a:lnTo>
                  <a:lnTo>
                    <a:pt x="958" y="1832"/>
                  </a:lnTo>
                  <a:lnTo>
                    <a:pt x="966" y="1826"/>
                  </a:lnTo>
                  <a:lnTo>
                    <a:pt x="974" y="1818"/>
                  </a:lnTo>
                  <a:lnTo>
                    <a:pt x="982" y="1810"/>
                  </a:lnTo>
                  <a:lnTo>
                    <a:pt x="986" y="1800"/>
                  </a:lnTo>
                  <a:lnTo>
                    <a:pt x="990" y="1790"/>
                  </a:lnTo>
                  <a:lnTo>
                    <a:pt x="990" y="1778"/>
                  </a:lnTo>
                  <a:lnTo>
                    <a:pt x="990" y="1766"/>
                  </a:lnTo>
                  <a:lnTo>
                    <a:pt x="986" y="1758"/>
                  </a:lnTo>
                  <a:lnTo>
                    <a:pt x="982" y="1750"/>
                  </a:lnTo>
                  <a:lnTo>
                    <a:pt x="978" y="1742"/>
                  </a:lnTo>
                  <a:lnTo>
                    <a:pt x="964" y="1732"/>
                  </a:lnTo>
                  <a:lnTo>
                    <a:pt x="950" y="1724"/>
                  </a:lnTo>
                  <a:lnTo>
                    <a:pt x="936" y="1716"/>
                  </a:lnTo>
                  <a:lnTo>
                    <a:pt x="922" y="1704"/>
                  </a:lnTo>
                  <a:lnTo>
                    <a:pt x="918" y="1698"/>
                  </a:lnTo>
                  <a:lnTo>
                    <a:pt x="914" y="1690"/>
                  </a:lnTo>
                  <a:lnTo>
                    <a:pt x="912" y="1680"/>
                  </a:lnTo>
                  <a:lnTo>
                    <a:pt x="910" y="1668"/>
                  </a:lnTo>
                  <a:lnTo>
                    <a:pt x="912" y="1660"/>
                  </a:lnTo>
                  <a:lnTo>
                    <a:pt x="918" y="1652"/>
                  </a:lnTo>
                  <a:lnTo>
                    <a:pt x="926" y="1644"/>
                  </a:lnTo>
                  <a:lnTo>
                    <a:pt x="936" y="1638"/>
                  </a:lnTo>
                  <a:lnTo>
                    <a:pt x="960" y="1628"/>
                  </a:lnTo>
                  <a:lnTo>
                    <a:pt x="982" y="1620"/>
                  </a:lnTo>
                  <a:lnTo>
                    <a:pt x="1248" y="1620"/>
                  </a:lnTo>
                  <a:lnTo>
                    <a:pt x="1386" y="1380"/>
                  </a:lnTo>
                  <a:lnTo>
                    <a:pt x="1402" y="1366"/>
                  </a:lnTo>
                  <a:lnTo>
                    <a:pt x="1420" y="1354"/>
                  </a:lnTo>
                  <a:lnTo>
                    <a:pt x="1430" y="1350"/>
                  </a:lnTo>
                  <a:lnTo>
                    <a:pt x="1440" y="1348"/>
                  </a:lnTo>
                  <a:lnTo>
                    <a:pt x="1448" y="1348"/>
                  </a:lnTo>
                  <a:lnTo>
                    <a:pt x="1456" y="1350"/>
                  </a:lnTo>
                  <a:lnTo>
                    <a:pt x="1464" y="1356"/>
                  </a:lnTo>
                  <a:lnTo>
                    <a:pt x="1472" y="1364"/>
                  </a:lnTo>
                  <a:lnTo>
                    <a:pt x="1478" y="1372"/>
                  </a:lnTo>
                  <a:lnTo>
                    <a:pt x="1480" y="1380"/>
                  </a:lnTo>
                  <a:lnTo>
                    <a:pt x="1484" y="1396"/>
                  </a:lnTo>
                  <a:lnTo>
                    <a:pt x="1484" y="1412"/>
                  </a:lnTo>
                  <a:lnTo>
                    <a:pt x="1484" y="1430"/>
                  </a:lnTo>
                  <a:lnTo>
                    <a:pt x="1486" y="1446"/>
                  </a:lnTo>
                  <a:lnTo>
                    <a:pt x="1490" y="1454"/>
                  </a:lnTo>
                  <a:lnTo>
                    <a:pt x="1494" y="1460"/>
                  </a:lnTo>
                  <a:lnTo>
                    <a:pt x="1502" y="1468"/>
                  </a:lnTo>
                  <a:lnTo>
                    <a:pt x="1510" y="1474"/>
                  </a:lnTo>
                  <a:lnTo>
                    <a:pt x="1520" y="1480"/>
                  </a:lnTo>
                  <a:lnTo>
                    <a:pt x="1530" y="1482"/>
                  </a:lnTo>
                  <a:lnTo>
                    <a:pt x="1542" y="1482"/>
                  </a:lnTo>
                  <a:lnTo>
                    <a:pt x="1552" y="1480"/>
                  </a:lnTo>
                  <a:lnTo>
                    <a:pt x="1564" y="1478"/>
                  </a:lnTo>
                  <a:lnTo>
                    <a:pt x="1574" y="1474"/>
                  </a:lnTo>
                  <a:lnTo>
                    <a:pt x="1594" y="1460"/>
                  </a:lnTo>
                  <a:lnTo>
                    <a:pt x="1614" y="1444"/>
                  </a:lnTo>
                  <a:lnTo>
                    <a:pt x="1630" y="1426"/>
                  </a:lnTo>
                  <a:lnTo>
                    <a:pt x="1644" y="1408"/>
                  </a:lnTo>
                  <a:lnTo>
                    <a:pt x="1656" y="1392"/>
                  </a:lnTo>
                  <a:lnTo>
                    <a:pt x="1664" y="1374"/>
                  </a:lnTo>
                  <a:lnTo>
                    <a:pt x="1672" y="1354"/>
                  </a:lnTo>
                  <a:lnTo>
                    <a:pt x="1680" y="1330"/>
                  </a:lnTo>
                  <a:lnTo>
                    <a:pt x="1684" y="1306"/>
                  </a:lnTo>
                  <a:lnTo>
                    <a:pt x="1684" y="1280"/>
                  </a:lnTo>
                  <a:lnTo>
                    <a:pt x="1684" y="1270"/>
                  </a:lnTo>
                  <a:lnTo>
                    <a:pt x="1680" y="1258"/>
                  </a:lnTo>
                  <a:lnTo>
                    <a:pt x="1676" y="1248"/>
                  </a:lnTo>
                  <a:lnTo>
                    <a:pt x="1670" y="1240"/>
                  </a:lnTo>
                  <a:lnTo>
                    <a:pt x="1664" y="1232"/>
                  </a:lnTo>
                  <a:lnTo>
                    <a:pt x="1654" y="1226"/>
                  </a:lnTo>
                  <a:lnTo>
                    <a:pt x="1644" y="1220"/>
                  </a:lnTo>
                  <a:lnTo>
                    <a:pt x="1634" y="1218"/>
                  </a:lnTo>
                  <a:lnTo>
                    <a:pt x="1626" y="1218"/>
                  </a:lnTo>
                  <a:lnTo>
                    <a:pt x="1618" y="1218"/>
                  </a:lnTo>
                  <a:lnTo>
                    <a:pt x="1602" y="1224"/>
                  </a:lnTo>
                  <a:lnTo>
                    <a:pt x="1588" y="1234"/>
                  </a:lnTo>
                  <a:lnTo>
                    <a:pt x="1572" y="1242"/>
                  </a:lnTo>
                  <a:lnTo>
                    <a:pt x="1558" y="1248"/>
                  </a:lnTo>
                  <a:lnTo>
                    <a:pt x="1548" y="1248"/>
                  </a:lnTo>
                  <a:lnTo>
                    <a:pt x="1540" y="1248"/>
                  </a:lnTo>
                  <a:lnTo>
                    <a:pt x="1530" y="1244"/>
                  </a:lnTo>
                  <a:lnTo>
                    <a:pt x="1520" y="1240"/>
                  </a:lnTo>
                  <a:lnTo>
                    <a:pt x="1514" y="1234"/>
                  </a:lnTo>
                  <a:lnTo>
                    <a:pt x="1508" y="1226"/>
                  </a:lnTo>
                  <a:lnTo>
                    <a:pt x="1506" y="1218"/>
                  </a:lnTo>
                  <a:lnTo>
                    <a:pt x="1506" y="1208"/>
                  </a:lnTo>
                  <a:lnTo>
                    <a:pt x="1506" y="1186"/>
                  </a:lnTo>
                  <a:lnTo>
                    <a:pt x="1510" y="1164"/>
                  </a:lnTo>
                  <a:lnTo>
                    <a:pt x="1648" y="928"/>
                  </a:lnTo>
                  <a:lnTo>
                    <a:pt x="1516" y="700"/>
                  </a:lnTo>
                  <a:lnTo>
                    <a:pt x="1512" y="678"/>
                  </a:lnTo>
                  <a:lnTo>
                    <a:pt x="1510" y="656"/>
                  </a:lnTo>
                  <a:lnTo>
                    <a:pt x="1510" y="644"/>
                  </a:lnTo>
                  <a:lnTo>
                    <a:pt x="1512" y="634"/>
                  </a:lnTo>
                  <a:lnTo>
                    <a:pt x="1518" y="626"/>
                  </a:lnTo>
                  <a:lnTo>
                    <a:pt x="1524" y="620"/>
                  </a:lnTo>
                  <a:lnTo>
                    <a:pt x="1534" y="616"/>
                  </a:lnTo>
                  <a:lnTo>
                    <a:pt x="1544" y="612"/>
                  </a:lnTo>
                  <a:lnTo>
                    <a:pt x="1552" y="612"/>
                  </a:lnTo>
                  <a:lnTo>
                    <a:pt x="1562" y="612"/>
                  </a:lnTo>
                  <a:lnTo>
                    <a:pt x="1576" y="618"/>
                  </a:lnTo>
                  <a:lnTo>
                    <a:pt x="1592" y="626"/>
                  </a:lnTo>
                  <a:lnTo>
                    <a:pt x="1606" y="636"/>
                  </a:lnTo>
                  <a:lnTo>
                    <a:pt x="1622" y="642"/>
                  </a:lnTo>
                  <a:lnTo>
                    <a:pt x="1630" y="642"/>
                  </a:lnTo>
                  <a:lnTo>
                    <a:pt x="1638" y="642"/>
                  </a:lnTo>
                  <a:lnTo>
                    <a:pt x="1648" y="640"/>
                  </a:lnTo>
                  <a:lnTo>
                    <a:pt x="1658" y="634"/>
                  </a:lnTo>
                  <a:lnTo>
                    <a:pt x="1668" y="628"/>
                  </a:lnTo>
                  <a:lnTo>
                    <a:pt x="1676" y="620"/>
                  </a:lnTo>
                  <a:lnTo>
                    <a:pt x="1682" y="612"/>
                  </a:lnTo>
                  <a:lnTo>
                    <a:pt x="1686" y="602"/>
                  </a:lnTo>
                  <a:lnTo>
                    <a:pt x="1688" y="590"/>
                  </a:lnTo>
                  <a:lnTo>
                    <a:pt x="1690" y="580"/>
                  </a:lnTo>
                  <a:lnTo>
                    <a:pt x="1688" y="554"/>
                  </a:lnTo>
                  <a:lnTo>
                    <a:pt x="1684" y="530"/>
                  </a:lnTo>
                  <a:lnTo>
                    <a:pt x="1678" y="506"/>
                  </a:lnTo>
                  <a:lnTo>
                    <a:pt x="1668" y="486"/>
                  </a:lnTo>
                  <a:lnTo>
                    <a:pt x="1660" y="468"/>
                  </a:lnTo>
                  <a:lnTo>
                    <a:pt x="1650" y="452"/>
                  </a:lnTo>
                  <a:lnTo>
                    <a:pt x="1636" y="434"/>
                  </a:lnTo>
                  <a:lnTo>
                    <a:pt x="1618" y="416"/>
                  </a:lnTo>
                  <a:lnTo>
                    <a:pt x="1598" y="400"/>
                  </a:lnTo>
                  <a:lnTo>
                    <a:pt x="1578" y="386"/>
                  </a:lnTo>
                  <a:lnTo>
                    <a:pt x="1568" y="382"/>
                  </a:lnTo>
                  <a:lnTo>
                    <a:pt x="1556" y="378"/>
                  </a:lnTo>
                  <a:lnTo>
                    <a:pt x="1546" y="378"/>
                  </a:lnTo>
                  <a:lnTo>
                    <a:pt x="1536" y="378"/>
                  </a:lnTo>
                  <a:lnTo>
                    <a:pt x="1524" y="380"/>
                  </a:lnTo>
                  <a:lnTo>
                    <a:pt x="1514" y="386"/>
                  </a:lnTo>
                  <a:lnTo>
                    <a:pt x="1506" y="392"/>
                  </a:lnTo>
                  <a:lnTo>
                    <a:pt x="1498" y="400"/>
                  </a:lnTo>
                  <a:lnTo>
                    <a:pt x="1494" y="406"/>
                  </a:lnTo>
                  <a:lnTo>
                    <a:pt x="1490" y="414"/>
                  </a:lnTo>
                  <a:lnTo>
                    <a:pt x="1488" y="430"/>
                  </a:lnTo>
                  <a:lnTo>
                    <a:pt x="1488" y="448"/>
                  </a:lnTo>
                  <a:lnTo>
                    <a:pt x="1488" y="464"/>
                  </a:lnTo>
                  <a:lnTo>
                    <a:pt x="1486" y="480"/>
                  </a:lnTo>
                  <a:lnTo>
                    <a:pt x="1482" y="488"/>
                  </a:lnTo>
                  <a:lnTo>
                    <a:pt x="1476" y="496"/>
                  </a:lnTo>
                  <a:lnTo>
                    <a:pt x="1470" y="502"/>
                  </a:lnTo>
                  <a:lnTo>
                    <a:pt x="1460" y="510"/>
                  </a:lnTo>
                  <a:lnTo>
                    <a:pt x="1452" y="512"/>
                  </a:lnTo>
                  <a:lnTo>
                    <a:pt x="1442" y="512"/>
                  </a:lnTo>
                  <a:lnTo>
                    <a:pt x="1432" y="510"/>
                  </a:lnTo>
                  <a:lnTo>
                    <a:pt x="1422" y="504"/>
                  </a:lnTo>
                  <a:lnTo>
                    <a:pt x="1404" y="490"/>
                  </a:lnTo>
                  <a:lnTo>
                    <a:pt x="1386" y="476"/>
                  </a:lnTo>
                  <a:lnTo>
                    <a:pt x="1246" y="236"/>
                  </a:lnTo>
                  <a:lnTo>
                    <a:pt x="982" y="242"/>
                  </a:lnTo>
                  <a:close/>
                </a:path>
              </a:pathLst>
            </a:custGeom>
            <a:solidFill>
              <a:srgbClr val="FF0000"/>
            </a:solidFill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endParaRPr lang="en-GB" dirty="0"/>
            </a:p>
            <a:p>
              <a:endParaRPr lang="en-GB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956376" y="677838"/>
              <a:ext cx="7920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bg1"/>
                  </a:solidFill>
                </a:rPr>
                <a:t>Literacy</a:t>
              </a:r>
            </a:p>
          </p:txBody>
        </p:sp>
      </p:grpSp>
      <p:pic>
        <p:nvPicPr>
          <p:cNvPr id="3" name="Picture 2" descr="A drawing of a yellow cartoon character&#10;&#10;Description automatically generated">
            <a:extLst>
              <a:ext uri="{FF2B5EF4-FFF2-40B4-BE49-F238E27FC236}">
                <a16:creationId xmlns:a16="http://schemas.microsoft.com/office/drawing/2014/main" id="{85A208E6-3DA7-73AC-B962-C75EF55FBA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38" t="5464" r="13934" b="4371"/>
          <a:stretch/>
        </p:blipFill>
        <p:spPr>
          <a:xfrm rot="5400000">
            <a:off x="2023617" y="1786670"/>
            <a:ext cx="4962520" cy="4163380"/>
          </a:xfrm>
          <a:prstGeom prst="rect">
            <a:avLst/>
          </a:prstGeo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59777F72-8DEB-45B0-B76D-C9E9052330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6800" y="6454944"/>
            <a:ext cx="36000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00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35"/>
    </mc:Choice>
    <mc:Fallback xmlns="">
      <p:transition spd="slow" advTm="27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204864"/>
            <a:ext cx="5688631" cy="34506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lvl="0" indent="0">
              <a:buNone/>
            </a:pPr>
            <a:endParaRPr lang="en-GB" sz="2200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GB" dirty="0">
                <a:solidFill>
                  <a:srgbClr val="00B0F0"/>
                </a:solidFill>
              </a:rPr>
              <a:t>Help your child with home learning tasks 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rgbClr val="00B0F0"/>
                </a:solidFill>
              </a:rPr>
              <a:t>Support your child to develop an effective pencil grip</a:t>
            </a:r>
            <a:endParaRPr lang="en-US" dirty="0">
              <a:solidFill>
                <a:srgbClr val="00B0F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GB" dirty="0">
                <a:solidFill>
                  <a:srgbClr val="00B0F0"/>
                </a:solidFill>
              </a:rPr>
              <a:t>Practise segmenting words for writing</a:t>
            </a:r>
            <a:endParaRPr lang="en-US" dirty="0">
              <a:solidFill>
                <a:srgbClr val="00B0F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GB" dirty="0">
                <a:solidFill>
                  <a:srgbClr val="00B0F0"/>
                </a:solidFill>
              </a:rPr>
              <a:t>Focus on correct letter formation </a:t>
            </a:r>
            <a:endParaRPr lang="en-US" dirty="0">
              <a:solidFill>
                <a:srgbClr val="00B0F0"/>
              </a:solidFill>
            </a:endParaRPr>
          </a:p>
          <a:p>
            <a:pPr lvl="0">
              <a:buFont typeface="Wingdings" panose="05000000000000000000" pitchFamily="2" charset="2"/>
              <a:buChar char="v"/>
            </a:pPr>
            <a:endParaRPr lang="en-GB" dirty="0">
              <a:solidFill>
                <a:srgbClr val="00B0F0"/>
              </a:solidFill>
            </a:endParaRPr>
          </a:p>
          <a:p>
            <a:pPr marL="0" lvl="0" indent="0">
              <a:buNone/>
            </a:pPr>
            <a:endParaRPr lang="en-GB" sz="2200" dirty="0">
              <a:solidFill>
                <a:schemeClr val="accent2">
                  <a:lumMod val="50000"/>
                </a:schemeClr>
              </a:solidFill>
            </a:endParaRPr>
          </a:p>
          <a:p>
            <a:pPr marL="0" lvl="0" indent="0">
              <a:buNone/>
            </a:pPr>
            <a:endParaRPr lang="en-GB" sz="22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900" dirty="0"/>
              <a:t>How can you help?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772589"/>
            <a:ext cx="644411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3" b="7500"/>
          <a:stretch/>
        </p:blipFill>
        <p:spPr bwMode="auto">
          <a:xfrm>
            <a:off x="6228183" y="3068960"/>
            <a:ext cx="2517905" cy="3329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Group 7"/>
          <p:cNvGrpSpPr/>
          <p:nvPr/>
        </p:nvGrpSpPr>
        <p:grpSpPr>
          <a:xfrm>
            <a:off x="7956376" y="395238"/>
            <a:ext cx="792088" cy="873522"/>
            <a:chOff x="7956376" y="395238"/>
            <a:chExt cx="792088" cy="873522"/>
          </a:xfrm>
        </p:grpSpPr>
        <p:sp>
          <p:nvSpPr>
            <p:cNvPr id="9" name="Freeform 2"/>
            <p:cNvSpPr>
              <a:spLocks/>
            </p:cNvSpPr>
            <p:nvPr/>
          </p:nvSpPr>
          <p:spPr bwMode="auto">
            <a:xfrm>
              <a:off x="7956376" y="395238"/>
              <a:ext cx="792088" cy="873522"/>
            </a:xfrm>
            <a:custGeom>
              <a:avLst/>
              <a:gdLst>
                <a:gd name="T0" fmla="*/ 992900 w 1690"/>
                <a:gd name="T1" fmla="*/ 219754 h 1862"/>
                <a:gd name="T2" fmla="*/ 1019029 w 1690"/>
                <a:gd name="T3" fmla="*/ 158832 h 1862"/>
                <a:gd name="T4" fmla="*/ 1077819 w 1690"/>
                <a:gd name="T5" fmla="*/ 91383 h 1862"/>
                <a:gd name="T6" fmla="*/ 1042980 w 1690"/>
                <a:gd name="T7" fmla="*/ 32637 h 1862"/>
                <a:gd name="T8" fmla="*/ 901448 w 1690"/>
                <a:gd name="T9" fmla="*/ 0 h 1862"/>
                <a:gd name="T10" fmla="*/ 775159 w 1690"/>
                <a:gd name="T11" fmla="*/ 58746 h 1862"/>
                <a:gd name="T12" fmla="*/ 772981 w 1690"/>
                <a:gd name="T13" fmla="*/ 121844 h 1862"/>
                <a:gd name="T14" fmla="*/ 847013 w 1690"/>
                <a:gd name="T15" fmla="*/ 187117 h 1862"/>
                <a:gd name="T16" fmla="*/ 823062 w 1690"/>
                <a:gd name="T17" fmla="*/ 243687 h 1862"/>
                <a:gd name="T18" fmla="*/ 291773 w 1690"/>
                <a:gd name="T19" fmla="*/ 559175 h 1862"/>
                <a:gd name="T20" fmla="*/ 230806 w 1690"/>
                <a:gd name="T21" fmla="*/ 550472 h 1862"/>
                <a:gd name="T22" fmla="*/ 213386 w 1690"/>
                <a:gd name="T23" fmla="*/ 452562 h 1862"/>
                <a:gd name="T24" fmla="*/ 154596 w 1690"/>
                <a:gd name="T25" fmla="*/ 422101 h 1862"/>
                <a:gd name="T26" fmla="*/ 43548 w 1690"/>
                <a:gd name="T27" fmla="*/ 502605 h 1862"/>
                <a:gd name="T28" fmla="*/ 0 w 1690"/>
                <a:gd name="T29" fmla="*/ 641855 h 1862"/>
                <a:gd name="T30" fmla="*/ 32661 w 1690"/>
                <a:gd name="T31" fmla="*/ 700601 h 1862"/>
                <a:gd name="T32" fmla="*/ 121935 w 1690"/>
                <a:gd name="T33" fmla="*/ 683195 h 1862"/>
                <a:gd name="T34" fmla="*/ 187257 w 1690"/>
                <a:gd name="T35" fmla="*/ 691898 h 1862"/>
                <a:gd name="T36" fmla="*/ 193790 w 1690"/>
                <a:gd name="T37" fmla="*/ 1253249 h 1862"/>
                <a:gd name="T38" fmla="*/ 187257 w 1690"/>
                <a:gd name="T39" fmla="*/ 1344631 h 1862"/>
                <a:gd name="T40" fmla="*/ 113225 w 1690"/>
                <a:gd name="T41" fmla="*/ 1338104 h 1862"/>
                <a:gd name="T42" fmla="*/ 39193 w 1690"/>
                <a:gd name="T43" fmla="*/ 1329401 h 1862"/>
                <a:gd name="T44" fmla="*/ 6532 w 1690"/>
                <a:gd name="T45" fmla="*/ 1416432 h 1862"/>
                <a:gd name="T46" fmla="*/ 65322 w 1690"/>
                <a:gd name="T47" fmla="*/ 1549154 h 1862"/>
                <a:gd name="T48" fmla="*/ 174193 w 1690"/>
                <a:gd name="T49" fmla="*/ 1610076 h 1862"/>
                <a:gd name="T50" fmla="*/ 222096 w 1690"/>
                <a:gd name="T51" fmla="*/ 1568736 h 1862"/>
                <a:gd name="T52" fmla="*/ 246048 w 1690"/>
                <a:gd name="T53" fmla="*/ 1473002 h 1862"/>
                <a:gd name="T54" fmla="*/ 322257 w 1690"/>
                <a:gd name="T55" fmla="*/ 1488233 h 1862"/>
                <a:gd name="T56" fmla="*/ 833949 w 1690"/>
                <a:gd name="T57" fmla="*/ 1788490 h 1862"/>
                <a:gd name="T58" fmla="*/ 844836 w 1690"/>
                <a:gd name="T59" fmla="*/ 1847236 h 1862"/>
                <a:gd name="T60" fmla="*/ 768626 w 1690"/>
                <a:gd name="T61" fmla="*/ 1912510 h 1862"/>
                <a:gd name="T62" fmla="*/ 781691 w 1690"/>
                <a:gd name="T63" fmla="*/ 1977783 h 1862"/>
                <a:gd name="T64" fmla="*/ 921045 w 1690"/>
                <a:gd name="T65" fmla="*/ 2025650 h 1862"/>
                <a:gd name="T66" fmla="*/ 1051690 w 1690"/>
                <a:gd name="T67" fmla="*/ 1986486 h 1862"/>
                <a:gd name="T68" fmla="*/ 1077819 w 1690"/>
                <a:gd name="T69" fmla="*/ 1921213 h 1862"/>
                <a:gd name="T70" fmla="*/ 1003787 w 1690"/>
                <a:gd name="T71" fmla="*/ 1853763 h 1862"/>
                <a:gd name="T72" fmla="*/ 999432 w 1690"/>
                <a:gd name="T73" fmla="*/ 1797193 h 1862"/>
                <a:gd name="T74" fmla="*/ 1508946 w 1690"/>
                <a:gd name="T75" fmla="*/ 1501287 h 1862"/>
                <a:gd name="T76" fmla="*/ 1585156 w 1690"/>
                <a:gd name="T77" fmla="*/ 1468651 h 1862"/>
                <a:gd name="T78" fmla="*/ 1615640 w 1690"/>
                <a:gd name="T79" fmla="*/ 1555682 h 1862"/>
                <a:gd name="T80" fmla="*/ 1654833 w 1690"/>
                <a:gd name="T81" fmla="*/ 1610076 h 1862"/>
                <a:gd name="T82" fmla="*/ 1757171 w 1690"/>
                <a:gd name="T83" fmla="*/ 1570912 h 1862"/>
                <a:gd name="T84" fmla="*/ 1829026 w 1690"/>
                <a:gd name="T85" fmla="*/ 1446893 h 1862"/>
                <a:gd name="T86" fmla="*/ 1811607 w 1690"/>
                <a:gd name="T87" fmla="*/ 1340280 h 1862"/>
                <a:gd name="T88" fmla="*/ 1744107 w 1690"/>
                <a:gd name="T89" fmla="*/ 1331577 h 1862"/>
                <a:gd name="T90" fmla="*/ 1654833 w 1690"/>
                <a:gd name="T91" fmla="*/ 1348983 h 1862"/>
                <a:gd name="T92" fmla="*/ 1643946 w 1690"/>
                <a:gd name="T93" fmla="*/ 1266303 h 1862"/>
                <a:gd name="T94" fmla="*/ 1646123 w 1690"/>
                <a:gd name="T95" fmla="*/ 689722 h 1862"/>
                <a:gd name="T96" fmla="*/ 1700559 w 1690"/>
                <a:gd name="T97" fmla="*/ 665788 h 1862"/>
                <a:gd name="T98" fmla="*/ 1794187 w 1690"/>
                <a:gd name="T99" fmla="*/ 696249 h 1862"/>
                <a:gd name="T100" fmla="*/ 1837736 w 1690"/>
                <a:gd name="T101" fmla="*/ 641855 h 1862"/>
                <a:gd name="T102" fmla="*/ 1807252 w 1690"/>
                <a:gd name="T103" fmla="*/ 509132 h 1862"/>
                <a:gd name="T104" fmla="*/ 1694026 w 1690"/>
                <a:gd name="T105" fmla="*/ 411222 h 1862"/>
                <a:gd name="T106" fmla="*/ 1630881 w 1690"/>
                <a:gd name="T107" fmla="*/ 435156 h 1862"/>
                <a:gd name="T108" fmla="*/ 1613462 w 1690"/>
                <a:gd name="T109" fmla="*/ 530890 h 1862"/>
                <a:gd name="T110" fmla="*/ 1559027 w 1690"/>
                <a:gd name="T111" fmla="*/ 554824 h 186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690" h="1862">
                  <a:moveTo>
                    <a:pt x="982" y="242"/>
                  </a:moveTo>
                  <a:lnTo>
                    <a:pt x="982" y="242"/>
                  </a:lnTo>
                  <a:lnTo>
                    <a:pt x="960" y="236"/>
                  </a:lnTo>
                  <a:lnTo>
                    <a:pt x="936" y="224"/>
                  </a:lnTo>
                  <a:lnTo>
                    <a:pt x="926" y="218"/>
                  </a:lnTo>
                  <a:lnTo>
                    <a:pt x="918" y="212"/>
                  </a:lnTo>
                  <a:lnTo>
                    <a:pt x="912" y="202"/>
                  </a:lnTo>
                  <a:lnTo>
                    <a:pt x="910" y="194"/>
                  </a:lnTo>
                  <a:lnTo>
                    <a:pt x="912" y="182"/>
                  </a:lnTo>
                  <a:lnTo>
                    <a:pt x="914" y="172"/>
                  </a:lnTo>
                  <a:lnTo>
                    <a:pt x="918" y="164"/>
                  </a:lnTo>
                  <a:lnTo>
                    <a:pt x="922" y="158"/>
                  </a:lnTo>
                  <a:lnTo>
                    <a:pt x="936" y="146"/>
                  </a:lnTo>
                  <a:lnTo>
                    <a:pt x="950" y="138"/>
                  </a:lnTo>
                  <a:lnTo>
                    <a:pt x="964" y="130"/>
                  </a:lnTo>
                  <a:lnTo>
                    <a:pt x="978" y="120"/>
                  </a:lnTo>
                  <a:lnTo>
                    <a:pt x="982" y="112"/>
                  </a:lnTo>
                  <a:lnTo>
                    <a:pt x="986" y="104"/>
                  </a:lnTo>
                  <a:lnTo>
                    <a:pt x="990" y="96"/>
                  </a:lnTo>
                  <a:lnTo>
                    <a:pt x="990" y="84"/>
                  </a:lnTo>
                  <a:lnTo>
                    <a:pt x="990" y="72"/>
                  </a:lnTo>
                  <a:lnTo>
                    <a:pt x="986" y="62"/>
                  </a:lnTo>
                  <a:lnTo>
                    <a:pt x="982" y="54"/>
                  </a:lnTo>
                  <a:lnTo>
                    <a:pt x="974" y="44"/>
                  </a:lnTo>
                  <a:lnTo>
                    <a:pt x="966" y="36"/>
                  </a:lnTo>
                  <a:lnTo>
                    <a:pt x="958" y="30"/>
                  </a:lnTo>
                  <a:lnTo>
                    <a:pt x="936" y="18"/>
                  </a:lnTo>
                  <a:lnTo>
                    <a:pt x="912" y="10"/>
                  </a:lnTo>
                  <a:lnTo>
                    <a:pt x="888" y="4"/>
                  </a:lnTo>
                  <a:lnTo>
                    <a:pt x="866" y="0"/>
                  </a:lnTo>
                  <a:lnTo>
                    <a:pt x="846" y="0"/>
                  </a:lnTo>
                  <a:lnTo>
                    <a:pt x="828" y="0"/>
                  </a:lnTo>
                  <a:lnTo>
                    <a:pt x="804" y="4"/>
                  </a:lnTo>
                  <a:lnTo>
                    <a:pt x="780" y="10"/>
                  </a:lnTo>
                  <a:lnTo>
                    <a:pt x="756" y="18"/>
                  </a:lnTo>
                  <a:lnTo>
                    <a:pt x="736" y="30"/>
                  </a:lnTo>
                  <a:lnTo>
                    <a:pt x="726" y="36"/>
                  </a:lnTo>
                  <a:lnTo>
                    <a:pt x="718" y="44"/>
                  </a:lnTo>
                  <a:lnTo>
                    <a:pt x="712" y="54"/>
                  </a:lnTo>
                  <a:lnTo>
                    <a:pt x="706" y="62"/>
                  </a:lnTo>
                  <a:lnTo>
                    <a:pt x="704" y="72"/>
                  </a:lnTo>
                  <a:lnTo>
                    <a:pt x="702" y="84"/>
                  </a:lnTo>
                  <a:lnTo>
                    <a:pt x="704" y="96"/>
                  </a:lnTo>
                  <a:lnTo>
                    <a:pt x="706" y="104"/>
                  </a:lnTo>
                  <a:lnTo>
                    <a:pt x="710" y="112"/>
                  </a:lnTo>
                  <a:lnTo>
                    <a:pt x="716" y="120"/>
                  </a:lnTo>
                  <a:lnTo>
                    <a:pt x="728" y="130"/>
                  </a:lnTo>
                  <a:lnTo>
                    <a:pt x="742" y="138"/>
                  </a:lnTo>
                  <a:lnTo>
                    <a:pt x="758" y="146"/>
                  </a:lnTo>
                  <a:lnTo>
                    <a:pt x="770" y="158"/>
                  </a:lnTo>
                  <a:lnTo>
                    <a:pt x="776" y="164"/>
                  </a:lnTo>
                  <a:lnTo>
                    <a:pt x="778" y="172"/>
                  </a:lnTo>
                  <a:lnTo>
                    <a:pt x="782" y="182"/>
                  </a:lnTo>
                  <a:lnTo>
                    <a:pt x="782" y="194"/>
                  </a:lnTo>
                  <a:lnTo>
                    <a:pt x="780" y="202"/>
                  </a:lnTo>
                  <a:lnTo>
                    <a:pt x="774" y="212"/>
                  </a:lnTo>
                  <a:lnTo>
                    <a:pt x="766" y="218"/>
                  </a:lnTo>
                  <a:lnTo>
                    <a:pt x="756" y="224"/>
                  </a:lnTo>
                  <a:lnTo>
                    <a:pt x="734" y="236"/>
                  </a:lnTo>
                  <a:lnTo>
                    <a:pt x="712" y="242"/>
                  </a:lnTo>
                  <a:lnTo>
                    <a:pt x="446" y="238"/>
                  </a:lnTo>
                  <a:lnTo>
                    <a:pt x="306" y="484"/>
                  </a:lnTo>
                  <a:lnTo>
                    <a:pt x="288" y="500"/>
                  </a:lnTo>
                  <a:lnTo>
                    <a:pt x="268" y="514"/>
                  </a:lnTo>
                  <a:lnTo>
                    <a:pt x="258" y="518"/>
                  </a:lnTo>
                  <a:lnTo>
                    <a:pt x="248" y="522"/>
                  </a:lnTo>
                  <a:lnTo>
                    <a:pt x="238" y="522"/>
                  </a:lnTo>
                  <a:lnTo>
                    <a:pt x="230" y="520"/>
                  </a:lnTo>
                  <a:lnTo>
                    <a:pt x="220" y="514"/>
                  </a:lnTo>
                  <a:lnTo>
                    <a:pt x="212" y="506"/>
                  </a:lnTo>
                  <a:lnTo>
                    <a:pt x="208" y="498"/>
                  </a:lnTo>
                  <a:lnTo>
                    <a:pt x="204" y="490"/>
                  </a:lnTo>
                  <a:lnTo>
                    <a:pt x="200" y="474"/>
                  </a:lnTo>
                  <a:lnTo>
                    <a:pt x="200" y="458"/>
                  </a:lnTo>
                  <a:lnTo>
                    <a:pt x="200" y="442"/>
                  </a:lnTo>
                  <a:lnTo>
                    <a:pt x="198" y="424"/>
                  </a:lnTo>
                  <a:lnTo>
                    <a:pt x="196" y="416"/>
                  </a:lnTo>
                  <a:lnTo>
                    <a:pt x="190" y="410"/>
                  </a:lnTo>
                  <a:lnTo>
                    <a:pt x="184" y="402"/>
                  </a:lnTo>
                  <a:lnTo>
                    <a:pt x="174" y="396"/>
                  </a:lnTo>
                  <a:lnTo>
                    <a:pt x="164" y="390"/>
                  </a:lnTo>
                  <a:lnTo>
                    <a:pt x="154" y="388"/>
                  </a:lnTo>
                  <a:lnTo>
                    <a:pt x="142" y="388"/>
                  </a:lnTo>
                  <a:lnTo>
                    <a:pt x="132" y="390"/>
                  </a:lnTo>
                  <a:lnTo>
                    <a:pt x="122" y="392"/>
                  </a:lnTo>
                  <a:lnTo>
                    <a:pt x="110" y="398"/>
                  </a:lnTo>
                  <a:lnTo>
                    <a:pt x="90" y="410"/>
                  </a:lnTo>
                  <a:lnTo>
                    <a:pt x="70" y="426"/>
                  </a:lnTo>
                  <a:lnTo>
                    <a:pt x="54" y="444"/>
                  </a:lnTo>
                  <a:lnTo>
                    <a:pt x="40" y="462"/>
                  </a:lnTo>
                  <a:lnTo>
                    <a:pt x="30" y="478"/>
                  </a:lnTo>
                  <a:lnTo>
                    <a:pt x="20" y="496"/>
                  </a:lnTo>
                  <a:lnTo>
                    <a:pt x="12" y="516"/>
                  </a:lnTo>
                  <a:lnTo>
                    <a:pt x="4" y="540"/>
                  </a:lnTo>
                  <a:lnTo>
                    <a:pt x="0" y="566"/>
                  </a:lnTo>
                  <a:lnTo>
                    <a:pt x="0" y="590"/>
                  </a:lnTo>
                  <a:lnTo>
                    <a:pt x="2" y="602"/>
                  </a:lnTo>
                  <a:lnTo>
                    <a:pt x="4" y="612"/>
                  </a:lnTo>
                  <a:lnTo>
                    <a:pt x="8" y="622"/>
                  </a:lnTo>
                  <a:lnTo>
                    <a:pt x="14" y="630"/>
                  </a:lnTo>
                  <a:lnTo>
                    <a:pt x="20" y="638"/>
                  </a:lnTo>
                  <a:lnTo>
                    <a:pt x="30" y="644"/>
                  </a:lnTo>
                  <a:lnTo>
                    <a:pt x="40" y="650"/>
                  </a:lnTo>
                  <a:lnTo>
                    <a:pt x="50" y="652"/>
                  </a:lnTo>
                  <a:lnTo>
                    <a:pt x="58" y="652"/>
                  </a:lnTo>
                  <a:lnTo>
                    <a:pt x="68" y="652"/>
                  </a:lnTo>
                  <a:lnTo>
                    <a:pt x="82" y="646"/>
                  </a:lnTo>
                  <a:lnTo>
                    <a:pt x="98" y="638"/>
                  </a:lnTo>
                  <a:lnTo>
                    <a:pt x="112" y="628"/>
                  </a:lnTo>
                  <a:lnTo>
                    <a:pt x="128" y="624"/>
                  </a:lnTo>
                  <a:lnTo>
                    <a:pt x="136" y="622"/>
                  </a:lnTo>
                  <a:lnTo>
                    <a:pt x="144" y="622"/>
                  </a:lnTo>
                  <a:lnTo>
                    <a:pt x="154" y="626"/>
                  </a:lnTo>
                  <a:lnTo>
                    <a:pt x="166" y="630"/>
                  </a:lnTo>
                  <a:lnTo>
                    <a:pt x="172" y="636"/>
                  </a:lnTo>
                  <a:lnTo>
                    <a:pt x="176" y="646"/>
                  </a:lnTo>
                  <a:lnTo>
                    <a:pt x="178" y="656"/>
                  </a:lnTo>
                  <a:lnTo>
                    <a:pt x="180" y="668"/>
                  </a:lnTo>
                  <a:lnTo>
                    <a:pt x="176" y="692"/>
                  </a:lnTo>
                  <a:lnTo>
                    <a:pt x="172" y="714"/>
                  </a:lnTo>
                  <a:lnTo>
                    <a:pt x="48" y="928"/>
                  </a:lnTo>
                  <a:lnTo>
                    <a:pt x="178" y="1152"/>
                  </a:lnTo>
                  <a:lnTo>
                    <a:pt x="184" y="1174"/>
                  </a:lnTo>
                  <a:lnTo>
                    <a:pt x="186" y="1200"/>
                  </a:lnTo>
                  <a:lnTo>
                    <a:pt x="186" y="1212"/>
                  </a:lnTo>
                  <a:lnTo>
                    <a:pt x="184" y="1222"/>
                  </a:lnTo>
                  <a:lnTo>
                    <a:pt x="178" y="1230"/>
                  </a:lnTo>
                  <a:lnTo>
                    <a:pt x="172" y="1236"/>
                  </a:lnTo>
                  <a:lnTo>
                    <a:pt x="162" y="1242"/>
                  </a:lnTo>
                  <a:lnTo>
                    <a:pt x="152" y="1244"/>
                  </a:lnTo>
                  <a:lnTo>
                    <a:pt x="142" y="1246"/>
                  </a:lnTo>
                  <a:lnTo>
                    <a:pt x="134" y="1244"/>
                  </a:lnTo>
                  <a:lnTo>
                    <a:pt x="118" y="1238"/>
                  </a:lnTo>
                  <a:lnTo>
                    <a:pt x="104" y="1230"/>
                  </a:lnTo>
                  <a:lnTo>
                    <a:pt x="90" y="1222"/>
                  </a:lnTo>
                  <a:lnTo>
                    <a:pt x="74" y="1216"/>
                  </a:lnTo>
                  <a:lnTo>
                    <a:pt x="66" y="1214"/>
                  </a:lnTo>
                  <a:lnTo>
                    <a:pt x="56" y="1216"/>
                  </a:lnTo>
                  <a:lnTo>
                    <a:pt x="48" y="1218"/>
                  </a:lnTo>
                  <a:lnTo>
                    <a:pt x="36" y="1222"/>
                  </a:lnTo>
                  <a:lnTo>
                    <a:pt x="28" y="1228"/>
                  </a:lnTo>
                  <a:lnTo>
                    <a:pt x="20" y="1236"/>
                  </a:lnTo>
                  <a:lnTo>
                    <a:pt x="14" y="1246"/>
                  </a:lnTo>
                  <a:lnTo>
                    <a:pt x="10" y="1256"/>
                  </a:lnTo>
                  <a:lnTo>
                    <a:pt x="8" y="1266"/>
                  </a:lnTo>
                  <a:lnTo>
                    <a:pt x="6" y="1278"/>
                  </a:lnTo>
                  <a:lnTo>
                    <a:pt x="6" y="1302"/>
                  </a:lnTo>
                  <a:lnTo>
                    <a:pt x="12" y="1328"/>
                  </a:lnTo>
                  <a:lnTo>
                    <a:pt x="18" y="1350"/>
                  </a:lnTo>
                  <a:lnTo>
                    <a:pt x="26" y="1372"/>
                  </a:lnTo>
                  <a:lnTo>
                    <a:pt x="36" y="1390"/>
                  </a:lnTo>
                  <a:lnTo>
                    <a:pt x="46" y="1406"/>
                  </a:lnTo>
                  <a:lnTo>
                    <a:pt x="60" y="1424"/>
                  </a:lnTo>
                  <a:lnTo>
                    <a:pt x="78" y="1442"/>
                  </a:lnTo>
                  <a:lnTo>
                    <a:pt x="96" y="1458"/>
                  </a:lnTo>
                  <a:lnTo>
                    <a:pt x="118" y="1470"/>
                  </a:lnTo>
                  <a:lnTo>
                    <a:pt x="128" y="1474"/>
                  </a:lnTo>
                  <a:lnTo>
                    <a:pt x="138" y="1478"/>
                  </a:lnTo>
                  <a:lnTo>
                    <a:pt x="150" y="1480"/>
                  </a:lnTo>
                  <a:lnTo>
                    <a:pt x="160" y="1480"/>
                  </a:lnTo>
                  <a:lnTo>
                    <a:pt x="170" y="1476"/>
                  </a:lnTo>
                  <a:lnTo>
                    <a:pt x="180" y="1472"/>
                  </a:lnTo>
                  <a:lnTo>
                    <a:pt x="190" y="1466"/>
                  </a:lnTo>
                  <a:lnTo>
                    <a:pt x="196" y="1458"/>
                  </a:lnTo>
                  <a:lnTo>
                    <a:pt x="202" y="1450"/>
                  </a:lnTo>
                  <a:lnTo>
                    <a:pt x="204" y="1442"/>
                  </a:lnTo>
                  <a:lnTo>
                    <a:pt x="208" y="1426"/>
                  </a:lnTo>
                  <a:lnTo>
                    <a:pt x="208" y="1410"/>
                  </a:lnTo>
                  <a:lnTo>
                    <a:pt x="208" y="1392"/>
                  </a:lnTo>
                  <a:lnTo>
                    <a:pt x="210" y="1376"/>
                  </a:lnTo>
                  <a:lnTo>
                    <a:pt x="214" y="1368"/>
                  </a:lnTo>
                  <a:lnTo>
                    <a:pt x="218" y="1362"/>
                  </a:lnTo>
                  <a:lnTo>
                    <a:pt x="226" y="1354"/>
                  </a:lnTo>
                  <a:lnTo>
                    <a:pt x="236" y="1348"/>
                  </a:lnTo>
                  <a:lnTo>
                    <a:pt x="244" y="1344"/>
                  </a:lnTo>
                  <a:lnTo>
                    <a:pt x="254" y="1346"/>
                  </a:lnTo>
                  <a:lnTo>
                    <a:pt x="264" y="1348"/>
                  </a:lnTo>
                  <a:lnTo>
                    <a:pt x="276" y="1354"/>
                  </a:lnTo>
                  <a:lnTo>
                    <a:pt x="296" y="1368"/>
                  </a:lnTo>
                  <a:lnTo>
                    <a:pt x="312" y="1384"/>
                  </a:lnTo>
                  <a:lnTo>
                    <a:pt x="448" y="1620"/>
                  </a:lnTo>
                  <a:lnTo>
                    <a:pt x="712" y="1620"/>
                  </a:lnTo>
                  <a:lnTo>
                    <a:pt x="734" y="1628"/>
                  </a:lnTo>
                  <a:lnTo>
                    <a:pt x="756" y="1638"/>
                  </a:lnTo>
                  <a:lnTo>
                    <a:pt x="766" y="1644"/>
                  </a:lnTo>
                  <a:lnTo>
                    <a:pt x="774" y="1652"/>
                  </a:lnTo>
                  <a:lnTo>
                    <a:pt x="780" y="1660"/>
                  </a:lnTo>
                  <a:lnTo>
                    <a:pt x="782" y="1668"/>
                  </a:lnTo>
                  <a:lnTo>
                    <a:pt x="782" y="1680"/>
                  </a:lnTo>
                  <a:lnTo>
                    <a:pt x="778" y="1690"/>
                  </a:lnTo>
                  <a:lnTo>
                    <a:pt x="776" y="1698"/>
                  </a:lnTo>
                  <a:lnTo>
                    <a:pt x="770" y="1704"/>
                  </a:lnTo>
                  <a:lnTo>
                    <a:pt x="758" y="1716"/>
                  </a:lnTo>
                  <a:lnTo>
                    <a:pt x="742" y="1724"/>
                  </a:lnTo>
                  <a:lnTo>
                    <a:pt x="728" y="1732"/>
                  </a:lnTo>
                  <a:lnTo>
                    <a:pt x="716" y="1742"/>
                  </a:lnTo>
                  <a:lnTo>
                    <a:pt x="710" y="1750"/>
                  </a:lnTo>
                  <a:lnTo>
                    <a:pt x="706" y="1758"/>
                  </a:lnTo>
                  <a:lnTo>
                    <a:pt x="704" y="1766"/>
                  </a:lnTo>
                  <a:lnTo>
                    <a:pt x="702" y="1778"/>
                  </a:lnTo>
                  <a:lnTo>
                    <a:pt x="704" y="1790"/>
                  </a:lnTo>
                  <a:lnTo>
                    <a:pt x="706" y="1800"/>
                  </a:lnTo>
                  <a:lnTo>
                    <a:pt x="712" y="1810"/>
                  </a:lnTo>
                  <a:lnTo>
                    <a:pt x="718" y="1818"/>
                  </a:lnTo>
                  <a:lnTo>
                    <a:pt x="726" y="1826"/>
                  </a:lnTo>
                  <a:lnTo>
                    <a:pt x="736" y="1832"/>
                  </a:lnTo>
                  <a:lnTo>
                    <a:pt x="756" y="1844"/>
                  </a:lnTo>
                  <a:lnTo>
                    <a:pt x="780" y="1852"/>
                  </a:lnTo>
                  <a:lnTo>
                    <a:pt x="804" y="1858"/>
                  </a:lnTo>
                  <a:lnTo>
                    <a:pt x="828" y="1862"/>
                  </a:lnTo>
                  <a:lnTo>
                    <a:pt x="846" y="1862"/>
                  </a:lnTo>
                  <a:lnTo>
                    <a:pt x="866" y="1862"/>
                  </a:lnTo>
                  <a:lnTo>
                    <a:pt x="888" y="1858"/>
                  </a:lnTo>
                  <a:lnTo>
                    <a:pt x="912" y="1852"/>
                  </a:lnTo>
                  <a:lnTo>
                    <a:pt x="936" y="1844"/>
                  </a:lnTo>
                  <a:lnTo>
                    <a:pt x="958" y="1832"/>
                  </a:lnTo>
                  <a:lnTo>
                    <a:pt x="966" y="1826"/>
                  </a:lnTo>
                  <a:lnTo>
                    <a:pt x="974" y="1818"/>
                  </a:lnTo>
                  <a:lnTo>
                    <a:pt x="982" y="1810"/>
                  </a:lnTo>
                  <a:lnTo>
                    <a:pt x="986" y="1800"/>
                  </a:lnTo>
                  <a:lnTo>
                    <a:pt x="990" y="1790"/>
                  </a:lnTo>
                  <a:lnTo>
                    <a:pt x="990" y="1778"/>
                  </a:lnTo>
                  <a:lnTo>
                    <a:pt x="990" y="1766"/>
                  </a:lnTo>
                  <a:lnTo>
                    <a:pt x="986" y="1758"/>
                  </a:lnTo>
                  <a:lnTo>
                    <a:pt x="982" y="1750"/>
                  </a:lnTo>
                  <a:lnTo>
                    <a:pt x="978" y="1742"/>
                  </a:lnTo>
                  <a:lnTo>
                    <a:pt x="964" y="1732"/>
                  </a:lnTo>
                  <a:lnTo>
                    <a:pt x="950" y="1724"/>
                  </a:lnTo>
                  <a:lnTo>
                    <a:pt x="936" y="1716"/>
                  </a:lnTo>
                  <a:lnTo>
                    <a:pt x="922" y="1704"/>
                  </a:lnTo>
                  <a:lnTo>
                    <a:pt x="918" y="1698"/>
                  </a:lnTo>
                  <a:lnTo>
                    <a:pt x="914" y="1690"/>
                  </a:lnTo>
                  <a:lnTo>
                    <a:pt x="912" y="1680"/>
                  </a:lnTo>
                  <a:lnTo>
                    <a:pt x="910" y="1668"/>
                  </a:lnTo>
                  <a:lnTo>
                    <a:pt x="912" y="1660"/>
                  </a:lnTo>
                  <a:lnTo>
                    <a:pt x="918" y="1652"/>
                  </a:lnTo>
                  <a:lnTo>
                    <a:pt x="926" y="1644"/>
                  </a:lnTo>
                  <a:lnTo>
                    <a:pt x="936" y="1638"/>
                  </a:lnTo>
                  <a:lnTo>
                    <a:pt x="960" y="1628"/>
                  </a:lnTo>
                  <a:lnTo>
                    <a:pt x="982" y="1620"/>
                  </a:lnTo>
                  <a:lnTo>
                    <a:pt x="1248" y="1620"/>
                  </a:lnTo>
                  <a:lnTo>
                    <a:pt x="1386" y="1380"/>
                  </a:lnTo>
                  <a:lnTo>
                    <a:pt x="1402" y="1366"/>
                  </a:lnTo>
                  <a:lnTo>
                    <a:pt x="1420" y="1354"/>
                  </a:lnTo>
                  <a:lnTo>
                    <a:pt x="1430" y="1350"/>
                  </a:lnTo>
                  <a:lnTo>
                    <a:pt x="1440" y="1348"/>
                  </a:lnTo>
                  <a:lnTo>
                    <a:pt x="1448" y="1348"/>
                  </a:lnTo>
                  <a:lnTo>
                    <a:pt x="1456" y="1350"/>
                  </a:lnTo>
                  <a:lnTo>
                    <a:pt x="1464" y="1356"/>
                  </a:lnTo>
                  <a:lnTo>
                    <a:pt x="1472" y="1364"/>
                  </a:lnTo>
                  <a:lnTo>
                    <a:pt x="1478" y="1372"/>
                  </a:lnTo>
                  <a:lnTo>
                    <a:pt x="1480" y="1380"/>
                  </a:lnTo>
                  <a:lnTo>
                    <a:pt x="1484" y="1396"/>
                  </a:lnTo>
                  <a:lnTo>
                    <a:pt x="1484" y="1412"/>
                  </a:lnTo>
                  <a:lnTo>
                    <a:pt x="1484" y="1430"/>
                  </a:lnTo>
                  <a:lnTo>
                    <a:pt x="1486" y="1446"/>
                  </a:lnTo>
                  <a:lnTo>
                    <a:pt x="1490" y="1454"/>
                  </a:lnTo>
                  <a:lnTo>
                    <a:pt x="1494" y="1460"/>
                  </a:lnTo>
                  <a:lnTo>
                    <a:pt x="1502" y="1468"/>
                  </a:lnTo>
                  <a:lnTo>
                    <a:pt x="1510" y="1474"/>
                  </a:lnTo>
                  <a:lnTo>
                    <a:pt x="1520" y="1480"/>
                  </a:lnTo>
                  <a:lnTo>
                    <a:pt x="1530" y="1482"/>
                  </a:lnTo>
                  <a:lnTo>
                    <a:pt x="1542" y="1482"/>
                  </a:lnTo>
                  <a:lnTo>
                    <a:pt x="1552" y="1480"/>
                  </a:lnTo>
                  <a:lnTo>
                    <a:pt x="1564" y="1478"/>
                  </a:lnTo>
                  <a:lnTo>
                    <a:pt x="1574" y="1474"/>
                  </a:lnTo>
                  <a:lnTo>
                    <a:pt x="1594" y="1460"/>
                  </a:lnTo>
                  <a:lnTo>
                    <a:pt x="1614" y="1444"/>
                  </a:lnTo>
                  <a:lnTo>
                    <a:pt x="1630" y="1426"/>
                  </a:lnTo>
                  <a:lnTo>
                    <a:pt x="1644" y="1408"/>
                  </a:lnTo>
                  <a:lnTo>
                    <a:pt x="1656" y="1392"/>
                  </a:lnTo>
                  <a:lnTo>
                    <a:pt x="1664" y="1374"/>
                  </a:lnTo>
                  <a:lnTo>
                    <a:pt x="1672" y="1354"/>
                  </a:lnTo>
                  <a:lnTo>
                    <a:pt x="1680" y="1330"/>
                  </a:lnTo>
                  <a:lnTo>
                    <a:pt x="1684" y="1306"/>
                  </a:lnTo>
                  <a:lnTo>
                    <a:pt x="1684" y="1280"/>
                  </a:lnTo>
                  <a:lnTo>
                    <a:pt x="1684" y="1270"/>
                  </a:lnTo>
                  <a:lnTo>
                    <a:pt x="1680" y="1258"/>
                  </a:lnTo>
                  <a:lnTo>
                    <a:pt x="1676" y="1248"/>
                  </a:lnTo>
                  <a:lnTo>
                    <a:pt x="1670" y="1240"/>
                  </a:lnTo>
                  <a:lnTo>
                    <a:pt x="1664" y="1232"/>
                  </a:lnTo>
                  <a:lnTo>
                    <a:pt x="1654" y="1226"/>
                  </a:lnTo>
                  <a:lnTo>
                    <a:pt x="1644" y="1220"/>
                  </a:lnTo>
                  <a:lnTo>
                    <a:pt x="1634" y="1218"/>
                  </a:lnTo>
                  <a:lnTo>
                    <a:pt x="1626" y="1218"/>
                  </a:lnTo>
                  <a:lnTo>
                    <a:pt x="1618" y="1218"/>
                  </a:lnTo>
                  <a:lnTo>
                    <a:pt x="1602" y="1224"/>
                  </a:lnTo>
                  <a:lnTo>
                    <a:pt x="1588" y="1234"/>
                  </a:lnTo>
                  <a:lnTo>
                    <a:pt x="1572" y="1242"/>
                  </a:lnTo>
                  <a:lnTo>
                    <a:pt x="1558" y="1248"/>
                  </a:lnTo>
                  <a:lnTo>
                    <a:pt x="1548" y="1248"/>
                  </a:lnTo>
                  <a:lnTo>
                    <a:pt x="1540" y="1248"/>
                  </a:lnTo>
                  <a:lnTo>
                    <a:pt x="1530" y="1244"/>
                  </a:lnTo>
                  <a:lnTo>
                    <a:pt x="1520" y="1240"/>
                  </a:lnTo>
                  <a:lnTo>
                    <a:pt x="1514" y="1234"/>
                  </a:lnTo>
                  <a:lnTo>
                    <a:pt x="1508" y="1226"/>
                  </a:lnTo>
                  <a:lnTo>
                    <a:pt x="1506" y="1218"/>
                  </a:lnTo>
                  <a:lnTo>
                    <a:pt x="1506" y="1208"/>
                  </a:lnTo>
                  <a:lnTo>
                    <a:pt x="1506" y="1186"/>
                  </a:lnTo>
                  <a:lnTo>
                    <a:pt x="1510" y="1164"/>
                  </a:lnTo>
                  <a:lnTo>
                    <a:pt x="1648" y="928"/>
                  </a:lnTo>
                  <a:lnTo>
                    <a:pt x="1516" y="700"/>
                  </a:lnTo>
                  <a:lnTo>
                    <a:pt x="1512" y="678"/>
                  </a:lnTo>
                  <a:lnTo>
                    <a:pt x="1510" y="656"/>
                  </a:lnTo>
                  <a:lnTo>
                    <a:pt x="1510" y="644"/>
                  </a:lnTo>
                  <a:lnTo>
                    <a:pt x="1512" y="634"/>
                  </a:lnTo>
                  <a:lnTo>
                    <a:pt x="1518" y="626"/>
                  </a:lnTo>
                  <a:lnTo>
                    <a:pt x="1524" y="620"/>
                  </a:lnTo>
                  <a:lnTo>
                    <a:pt x="1534" y="616"/>
                  </a:lnTo>
                  <a:lnTo>
                    <a:pt x="1544" y="612"/>
                  </a:lnTo>
                  <a:lnTo>
                    <a:pt x="1552" y="612"/>
                  </a:lnTo>
                  <a:lnTo>
                    <a:pt x="1562" y="612"/>
                  </a:lnTo>
                  <a:lnTo>
                    <a:pt x="1576" y="618"/>
                  </a:lnTo>
                  <a:lnTo>
                    <a:pt x="1592" y="626"/>
                  </a:lnTo>
                  <a:lnTo>
                    <a:pt x="1606" y="636"/>
                  </a:lnTo>
                  <a:lnTo>
                    <a:pt x="1622" y="642"/>
                  </a:lnTo>
                  <a:lnTo>
                    <a:pt x="1630" y="642"/>
                  </a:lnTo>
                  <a:lnTo>
                    <a:pt x="1638" y="642"/>
                  </a:lnTo>
                  <a:lnTo>
                    <a:pt x="1648" y="640"/>
                  </a:lnTo>
                  <a:lnTo>
                    <a:pt x="1658" y="634"/>
                  </a:lnTo>
                  <a:lnTo>
                    <a:pt x="1668" y="628"/>
                  </a:lnTo>
                  <a:lnTo>
                    <a:pt x="1676" y="620"/>
                  </a:lnTo>
                  <a:lnTo>
                    <a:pt x="1682" y="612"/>
                  </a:lnTo>
                  <a:lnTo>
                    <a:pt x="1686" y="602"/>
                  </a:lnTo>
                  <a:lnTo>
                    <a:pt x="1688" y="590"/>
                  </a:lnTo>
                  <a:lnTo>
                    <a:pt x="1690" y="580"/>
                  </a:lnTo>
                  <a:lnTo>
                    <a:pt x="1688" y="554"/>
                  </a:lnTo>
                  <a:lnTo>
                    <a:pt x="1684" y="530"/>
                  </a:lnTo>
                  <a:lnTo>
                    <a:pt x="1678" y="506"/>
                  </a:lnTo>
                  <a:lnTo>
                    <a:pt x="1668" y="486"/>
                  </a:lnTo>
                  <a:lnTo>
                    <a:pt x="1660" y="468"/>
                  </a:lnTo>
                  <a:lnTo>
                    <a:pt x="1650" y="452"/>
                  </a:lnTo>
                  <a:lnTo>
                    <a:pt x="1636" y="434"/>
                  </a:lnTo>
                  <a:lnTo>
                    <a:pt x="1618" y="416"/>
                  </a:lnTo>
                  <a:lnTo>
                    <a:pt x="1598" y="400"/>
                  </a:lnTo>
                  <a:lnTo>
                    <a:pt x="1578" y="386"/>
                  </a:lnTo>
                  <a:lnTo>
                    <a:pt x="1568" y="382"/>
                  </a:lnTo>
                  <a:lnTo>
                    <a:pt x="1556" y="378"/>
                  </a:lnTo>
                  <a:lnTo>
                    <a:pt x="1546" y="378"/>
                  </a:lnTo>
                  <a:lnTo>
                    <a:pt x="1536" y="378"/>
                  </a:lnTo>
                  <a:lnTo>
                    <a:pt x="1524" y="380"/>
                  </a:lnTo>
                  <a:lnTo>
                    <a:pt x="1514" y="386"/>
                  </a:lnTo>
                  <a:lnTo>
                    <a:pt x="1506" y="392"/>
                  </a:lnTo>
                  <a:lnTo>
                    <a:pt x="1498" y="400"/>
                  </a:lnTo>
                  <a:lnTo>
                    <a:pt x="1494" y="406"/>
                  </a:lnTo>
                  <a:lnTo>
                    <a:pt x="1490" y="414"/>
                  </a:lnTo>
                  <a:lnTo>
                    <a:pt x="1488" y="430"/>
                  </a:lnTo>
                  <a:lnTo>
                    <a:pt x="1488" y="448"/>
                  </a:lnTo>
                  <a:lnTo>
                    <a:pt x="1488" y="464"/>
                  </a:lnTo>
                  <a:lnTo>
                    <a:pt x="1486" y="480"/>
                  </a:lnTo>
                  <a:lnTo>
                    <a:pt x="1482" y="488"/>
                  </a:lnTo>
                  <a:lnTo>
                    <a:pt x="1476" y="496"/>
                  </a:lnTo>
                  <a:lnTo>
                    <a:pt x="1470" y="502"/>
                  </a:lnTo>
                  <a:lnTo>
                    <a:pt x="1460" y="510"/>
                  </a:lnTo>
                  <a:lnTo>
                    <a:pt x="1452" y="512"/>
                  </a:lnTo>
                  <a:lnTo>
                    <a:pt x="1442" y="512"/>
                  </a:lnTo>
                  <a:lnTo>
                    <a:pt x="1432" y="510"/>
                  </a:lnTo>
                  <a:lnTo>
                    <a:pt x="1422" y="504"/>
                  </a:lnTo>
                  <a:lnTo>
                    <a:pt x="1404" y="490"/>
                  </a:lnTo>
                  <a:lnTo>
                    <a:pt x="1386" y="476"/>
                  </a:lnTo>
                  <a:lnTo>
                    <a:pt x="1246" y="236"/>
                  </a:lnTo>
                  <a:lnTo>
                    <a:pt x="982" y="242"/>
                  </a:lnTo>
                  <a:close/>
                </a:path>
              </a:pathLst>
            </a:custGeom>
            <a:solidFill>
              <a:srgbClr val="FF0000"/>
            </a:solidFill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endParaRPr lang="en-GB" dirty="0"/>
            </a:p>
            <a:p>
              <a:endParaRPr lang="en-GB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956376" y="677838"/>
              <a:ext cx="7920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bg1"/>
                  </a:solidFill>
                </a:rPr>
                <a:t>Literacy</a:t>
              </a:r>
            </a:p>
          </p:txBody>
        </p:sp>
      </p:grp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C90B979E-D5F8-4247-823C-A89647EF8F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74120" y="6429829"/>
            <a:ext cx="36000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08"/>
    </mc:Choice>
    <mc:Fallback xmlns="">
      <p:transition spd="slow" advTm="36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Maths in Reception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013176"/>
            <a:ext cx="1944216" cy="134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772589"/>
            <a:ext cx="644411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reeform 3"/>
          <p:cNvSpPr>
            <a:spLocks/>
          </p:cNvSpPr>
          <p:nvPr/>
        </p:nvSpPr>
        <p:spPr bwMode="auto">
          <a:xfrm>
            <a:off x="7884368" y="404664"/>
            <a:ext cx="874800" cy="874800"/>
          </a:xfrm>
          <a:custGeom>
            <a:avLst/>
            <a:gdLst>
              <a:gd name="T0" fmla="*/ 1742200 w 1632"/>
              <a:gd name="T1" fmla="*/ 415659 h 1386"/>
              <a:gd name="T2" fmla="*/ 1766125 w 1632"/>
              <a:gd name="T3" fmla="*/ 391721 h 1386"/>
              <a:gd name="T4" fmla="*/ 1774825 w 1632"/>
              <a:gd name="T5" fmla="*/ 328610 h 1386"/>
              <a:gd name="T6" fmla="*/ 1742200 w 1632"/>
              <a:gd name="T7" fmla="*/ 235032 h 1386"/>
              <a:gd name="T8" fmla="*/ 1707399 w 1632"/>
              <a:gd name="T9" fmla="*/ 187155 h 1386"/>
              <a:gd name="T10" fmla="*/ 1635623 w 1632"/>
              <a:gd name="T11" fmla="*/ 139278 h 1386"/>
              <a:gd name="T12" fmla="*/ 1602998 w 1632"/>
              <a:gd name="T13" fmla="*/ 139278 h 1386"/>
              <a:gd name="T14" fmla="*/ 1570372 w 1632"/>
              <a:gd name="T15" fmla="*/ 161041 h 1386"/>
              <a:gd name="T16" fmla="*/ 1559497 w 1632"/>
              <a:gd name="T17" fmla="*/ 213270 h 1386"/>
              <a:gd name="T18" fmla="*/ 1546447 w 1632"/>
              <a:gd name="T19" fmla="*/ 265500 h 1386"/>
              <a:gd name="T20" fmla="*/ 1522521 w 1632"/>
              <a:gd name="T21" fmla="*/ 282909 h 1386"/>
              <a:gd name="T22" fmla="*/ 1496421 w 1632"/>
              <a:gd name="T23" fmla="*/ 280733 h 1386"/>
              <a:gd name="T24" fmla="*/ 1305018 w 1632"/>
              <a:gd name="T25" fmla="*/ 0 h 1386"/>
              <a:gd name="T26" fmla="*/ 967889 w 1632"/>
              <a:gd name="T27" fmla="*/ 19586 h 1386"/>
              <a:gd name="T28" fmla="*/ 939613 w 1632"/>
              <a:gd name="T29" fmla="*/ 52229 h 1386"/>
              <a:gd name="T30" fmla="*/ 948313 w 1632"/>
              <a:gd name="T31" fmla="*/ 84873 h 1386"/>
              <a:gd name="T32" fmla="*/ 998339 w 1632"/>
              <a:gd name="T33" fmla="*/ 121869 h 1386"/>
              <a:gd name="T34" fmla="*/ 1026614 w 1632"/>
              <a:gd name="T35" fmla="*/ 158865 h 1386"/>
              <a:gd name="T36" fmla="*/ 1022264 w 1632"/>
              <a:gd name="T37" fmla="*/ 195860 h 1386"/>
              <a:gd name="T38" fmla="*/ 991814 w 1632"/>
              <a:gd name="T39" fmla="*/ 230680 h 1386"/>
              <a:gd name="T40" fmla="*/ 891763 w 1632"/>
              <a:gd name="T41" fmla="*/ 263323 h 1386"/>
              <a:gd name="T42" fmla="*/ 824337 w 1632"/>
              <a:gd name="T43" fmla="*/ 258971 h 1386"/>
              <a:gd name="T44" fmla="*/ 739510 w 1632"/>
              <a:gd name="T45" fmla="*/ 224151 h 1386"/>
              <a:gd name="T46" fmla="*/ 715585 w 1632"/>
              <a:gd name="T47" fmla="*/ 184979 h 1386"/>
              <a:gd name="T48" fmla="*/ 717760 w 1632"/>
              <a:gd name="T49" fmla="*/ 150160 h 1386"/>
              <a:gd name="T50" fmla="*/ 756911 w 1632"/>
              <a:gd name="T51" fmla="*/ 113164 h 1386"/>
              <a:gd name="T52" fmla="*/ 796061 w 1632"/>
              <a:gd name="T53" fmla="*/ 76168 h 1386"/>
              <a:gd name="T54" fmla="*/ 798236 w 1632"/>
              <a:gd name="T55" fmla="*/ 43525 h 1386"/>
              <a:gd name="T56" fmla="*/ 748211 w 1632"/>
              <a:gd name="T57" fmla="*/ 8705 h 1386"/>
              <a:gd name="T58" fmla="*/ 269704 w 1632"/>
              <a:gd name="T59" fmla="*/ 291614 h 1386"/>
              <a:gd name="T60" fmla="*/ 263179 w 1632"/>
              <a:gd name="T61" fmla="*/ 365606 h 1386"/>
              <a:gd name="T62" fmla="*/ 287104 w 1632"/>
              <a:gd name="T63" fmla="*/ 387368 h 1386"/>
              <a:gd name="T64" fmla="*/ 334955 w 1632"/>
              <a:gd name="T65" fmla="*/ 383016 h 1386"/>
              <a:gd name="T66" fmla="*/ 391506 w 1632"/>
              <a:gd name="T67" fmla="*/ 356901 h 1386"/>
              <a:gd name="T68" fmla="*/ 424131 w 1632"/>
              <a:gd name="T69" fmla="*/ 365606 h 1386"/>
              <a:gd name="T70" fmla="*/ 452406 w 1632"/>
              <a:gd name="T71" fmla="*/ 400426 h 1386"/>
              <a:gd name="T72" fmla="*/ 450231 w 1632"/>
              <a:gd name="T73" fmla="*/ 478770 h 1386"/>
              <a:gd name="T74" fmla="*/ 424131 w 1632"/>
              <a:gd name="T75" fmla="*/ 546233 h 1386"/>
              <a:gd name="T76" fmla="*/ 358880 w 1632"/>
              <a:gd name="T77" fmla="*/ 620225 h 1386"/>
              <a:gd name="T78" fmla="*/ 300154 w 1632"/>
              <a:gd name="T79" fmla="*/ 644163 h 1386"/>
              <a:gd name="T80" fmla="*/ 267529 w 1632"/>
              <a:gd name="T81" fmla="*/ 637634 h 1386"/>
              <a:gd name="T82" fmla="*/ 241428 w 1632"/>
              <a:gd name="T83" fmla="*/ 604991 h 1386"/>
              <a:gd name="T84" fmla="*/ 234903 w 1632"/>
              <a:gd name="T85" fmla="*/ 533176 h 1386"/>
              <a:gd name="T86" fmla="*/ 206628 w 1632"/>
              <a:gd name="T87" fmla="*/ 500532 h 1386"/>
              <a:gd name="T88" fmla="*/ 176177 w 1632"/>
              <a:gd name="T89" fmla="*/ 502708 h 1386"/>
              <a:gd name="T90" fmla="*/ 4350 w 1632"/>
              <a:gd name="T91" fmla="*/ 748622 h 1386"/>
              <a:gd name="T92" fmla="*/ 1305018 w 1632"/>
              <a:gd name="T93" fmla="*/ 1508125 h 1386"/>
              <a:gd name="T94" fmla="*/ 1585597 w 1632"/>
              <a:gd name="T95" fmla="*/ 487475 h 1386"/>
              <a:gd name="T96" fmla="*/ 1583422 w 1632"/>
              <a:gd name="T97" fmla="*/ 415659 h 1386"/>
              <a:gd name="T98" fmla="*/ 1611698 w 1632"/>
              <a:gd name="T99" fmla="*/ 393897 h 1386"/>
              <a:gd name="T100" fmla="*/ 1650848 w 1632"/>
              <a:gd name="T101" fmla="*/ 396073 h 1386"/>
              <a:gd name="T102" fmla="*/ 1713924 w 1632"/>
              <a:gd name="T103" fmla="*/ 424364 h 138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632" h="1386">
                <a:moveTo>
                  <a:pt x="1576" y="390"/>
                </a:moveTo>
                <a:lnTo>
                  <a:pt x="1576" y="390"/>
                </a:lnTo>
                <a:lnTo>
                  <a:pt x="1588" y="388"/>
                </a:lnTo>
                <a:lnTo>
                  <a:pt x="1602" y="382"/>
                </a:lnTo>
                <a:lnTo>
                  <a:pt x="1610" y="376"/>
                </a:lnTo>
                <a:lnTo>
                  <a:pt x="1618" y="368"/>
                </a:lnTo>
                <a:lnTo>
                  <a:pt x="1624" y="360"/>
                </a:lnTo>
                <a:lnTo>
                  <a:pt x="1628" y="350"/>
                </a:lnTo>
                <a:lnTo>
                  <a:pt x="1630" y="338"/>
                </a:lnTo>
                <a:lnTo>
                  <a:pt x="1632" y="328"/>
                </a:lnTo>
                <a:lnTo>
                  <a:pt x="1632" y="302"/>
                </a:lnTo>
                <a:lnTo>
                  <a:pt x="1626" y="278"/>
                </a:lnTo>
                <a:lnTo>
                  <a:pt x="1620" y="254"/>
                </a:lnTo>
                <a:lnTo>
                  <a:pt x="1612" y="234"/>
                </a:lnTo>
                <a:lnTo>
                  <a:pt x="1602" y="216"/>
                </a:lnTo>
                <a:lnTo>
                  <a:pt x="1594" y="202"/>
                </a:lnTo>
                <a:lnTo>
                  <a:pt x="1584" y="188"/>
                </a:lnTo>
                <a:lnTo>
                  <a:pt x="1570" y="172"/>
                </a:lnTo>
                <a:lnTo>
                  <a:pt x="1556" y="158"/>
                </a:lnTo>
                <a:lnTo>
                  <a:pt x="1540" y="146"/>
                </a:lnTo>
                <a:lnTo>
                  <a:pt x="1522" y="136"/>
                </a:lnTo>
                <a:lnTo>
                  <a:pt x="1504" y="128"/>
                </a:lnTo>
                <a:lnTo>
                  <a:pt x="1496" y="126"/>
                </a:lnTo>
                <a:lnTo>
                  <a:pt x="1486" y="126"/>
                </a:lnTo>
                <a:lnTo>
                  <a:pt x="1474" y="128"/>
                </a:lnTo>
                <a:lnTo>
                  <a:pt x="1460" y="134"/>
                </a:lnTo>
                <a:lnTo>
                  <a:pt x="1452" y="140"/>
                </a:lnTo>
                <a:lnTo>
                  <a:pt x="1444" y="148"/>
                </a:lnTo>
                <a:lnTo>
                  <a:pt x="1440" y="154"/>
                </a:lnTo>
                <a:lnTo>
                  <a:pt x="1436" y="162"/>
                </a:lnTo>
                <a:lnTo>
                  <a:pt x="1434" y="178"/>
                </a:lnTo>
                <a:lnTo>
                  <a:pt x="1434" y="196"/>
                </a:lnTo>
                <a:lnTo>
                  <a:pt x="1434" y="212"/>
                </a:lnTo>
                <a:lnTo>
                  <a:pt x="1432" y="228"/>
                </a:lnTo>
                <a:lnTo>
                  <a:pt x="1428" y="236"/>
                </a:lnTo>
                <a:lnTo>
                  <a:pt x="1422" y="244"/>
                </a:lnTo>
                <a:lnTo>
                  <a:pt x="1416" y="250"/>
                </a:lnTo>
                <a:lnTo>
                  <a:pt x="1406" y="258"/>
                </a:lnTo>
                <a:lnTo>
                  <a:pt x="1400" y="260"/>
                </a:lnTo>
                <a:lnTo>
                  <a:pt x="1392" y="260"/>
                </a:lnTo>
                <a:lnTo>
                  <a:pt x="1384" y="260"/>
                </a:lnTo>
                <a:lnTo>
                  <a:pt x="1376" y="258"/>
                </a:lnTo>
                <a:lnTo>
                  <a:pt x="1360" y="248"/>
                </a:lnTo>
                <a:lnTo>
                  <a:pt x="1344" y="236"/>
                </a:lnTo>
                <a:lnTo>
                  <a:pt x="1330" y="224"/>
                </a:lnTo>
                <a:lnTo>
                  <a:pt x="1200" y="0"/>
                </a:lnTo>
                <a:lnTo>
                  <a:pt x="936" y="0"/>
                </a:lnTo>
                <a:lnTo>
                  <a:pt x="914" y="8"/>
                </a:lnTo>
                <a:lnTo>
                  <a:pt x="890" y="18"/>
                </a:lnTo>
                <a:lnTo>
                  <a:pt x="880" y="24"/>
                </a:lnTo>
                <a:lnTo>
                  <a:pt x="872" y="32"/>
                </a:lnTo>
                <a:lnTo>
                  <a:pt x="866" y="40"/>
                </a:lnTo>
                <a:lnTo>
                  <a:pt x="864" y="48"/>
                </a:lnTo>
                <a:lnTo>
                  <a:pt x="866" y="60"/>
                </a:lnTo>
                <a:lnTo>
                  <a:pt x="868" y="70"/>
                </a:lnTo>
                <a:lnTo>
                  <a:pt x="872" y="78"/>
                </a:lnTo>
                <a:lnTo>
                  <a:pt x="876" y="84"/>
                </a:lnTo>
                <a:lnTo>
                  <a:pt x="890" y="96"/>
                </a:lnTo>
                <a:lnTo>
                  <a:pt x="904" y="104"/>
                </a:lnTo>
                <a:lnTo>
                  <a:pt x="918" y="112"/>
                </a:lnTo>
                <a:lnTo>
                  <a:pt x="932" y="122"/>
                </a:lnTo>
                <a:lnTo>
                  <a:pt x="936" y="130"/>
                </a:lnTo>
                <a:lnTo>
                  <a:pt x="940" y="138"/>
                </a:lnTo>
                <a:lnTo>
                  <a:pt x="944" y="146"/>
                </a:lnTo>
                <a:lnTo>
                  <a:pt x="944" y="158"/>
                </a:lnTo>
                <a:lnTo>
                  <a:pt x="944" y="170"/>
                </a:lnTo>
                <a:lnTo>
                  <a:pt x="940" y="180"/>
                </a:lnTo>
                <a:lnTo>
                  <a:pt x="936" y="190"/>
                </a:lnTo>
                <a:lnTo>
                  <a:pt x="928" y="198"/>
                </a:lnTo>
                <a:lnTo>
                  <a:pt x="920" y="206"/>
                </a:lnTo>
                <a:lnTo>
                  <a:pt x="912" y="212"/>
                </a:lnTo>
                <a:lnTo>
                  <a:pt x="890" y="224"/>
                </a:lnTo>
                <a:lnTo>
                  <a:pt x="866" y="232"/>
                </a:lnTo>
                <a:lnTo>
                  <a:pt x="842" y="238"/>
                </a:lnTo>
                <a:lnTo>
                  <a:pt x="820" y="242"/>
                </a:lnTo>
                <a:lnTo>
                  <a:pt x="800" y="242"/>
                </a:lnTo>
                <a:lnTo>
                  <a:pt x="782" y="242"/>
                </a:lnTo>
                <a:lnTo>
                  <a:pt x="758" y="238"/>
                </a:lnTo>
                <a:lnTo>
                  <a:pt x="734" y="232"/>
                </a:lnTo>
                <a:lnTo>
                  <a:pt x="710" y="224"/>
                </a:lnTo>
                <a:lnTo>
                  <a:pt x="690" y="212"/>
                </a:lnTo>
                <a:lnTo>
                  <a:pt x="680" y="206"/>
                </a:lnTo>
                <a:lnTo>
                  <a:pt x="672" y="198"/>
                </a:lnTo>
                <a:lnTo>
                  <a:pt x="666" y="190"/>
                </a:lnTo>
                <a:lnTo>
                  <a:pt x="660" y="180"/>
                </a:lnTo>
                <a:lnTo>
                  <a:pt x="658" y="170"/>
                </a:lnTo>
                <a:lnTo>
                  <a:pt x="656" y="158"/>
                </a:lnTo>
                <a:lnTo>
                  <a:pt x="658" y="146"/>
                </a:lnTo>
                <a:lnTo>
                  <a:pt x="660" y="138"/>
                </a:lnTo>
                <a:lnTo>
                  <a:pt x="664" y="130"/>
                </a:lnTo>
                <a:lnTo>
                  <a:pt x="670" y="122"/>
                </a:lnTo>
                <a:lnTo>
                  <a:pt x="682" y="112"/>
                </a:lnTo>
                <a:lnTo>
                  <a:pt x="696" y="104"/>
                </a:lnTo>
                <a:lnTo>
                  <a:pt x="712" y="96"/>
                </a:lnTo>
                <a:lnTo>
                  <a:pt x="724" y="84"/>
                </a:lnTo>
                <a:lnTo>
                  <a:pt x="730" y="78"/>
                </a:lnTo>
                <a:lnTo>
                  <a:pt x="732" y="70"/>
                </a:lnTo>
                <a:lnTo>
                  <a:pt x="736" y="60"/>
                </a:lnTo>
                <a:lnTo>
                  <a:pt x="736" y="48"/>
                </a:lnTo>
                <a:lnTo>
                  <a:pt x="734" y="40"/>
                </a:lnTo>
                <a:lnTo>
                  <a:pt x="728" y="32"/>
                </a:lnTo>
                <a:lnTo>
                  <a:pt x="720" y="24"/>
                </a:lnTo>
                <a:lnTo>
                  <a:pt x="710" y="18"/>
                </a:lnTo>
                <a:lnTo>
                  <a:pt x="688" y="8"/>
                </a:lnTo>
                <a:lnTo>
                  <a:pt x="666" y="0"/>
                </a:lnTo>
                <a:lnTo>
                  <a:pt x="402" y="0"/>
                </a:lnTo>
                <a:lnTo>
                  <a:pt x="248" y="268"/>
                </a:lnTo>
                <a:lnTo>
                  <a:pt x="242" y="290"/>
                </a:lnTo>
                <a:lnTo>
                  <a:pt x="240" y="314"/>
                </a:lnTo>
                <a:lnTo>
                  <a:pt x="240" y="326"/>
                </a:lnTo>
                <a:lnTo>
                  <a:pt x="242" y="336"/>
                </a:lnTo>
                <a:lnTo>
                  <a:pt x="248" y="344"/>
                </a:lnTo>
                <a:lnTo>
                  <a:pt x="254" y="350"/>
                </a:lnTo>
                <a:lnTo>
                  <a:pt x="264" y="356"/>
                </a:lnTo>
                <a:lnTo>
                  <a:pt x="274" y="358"/>
                </a:lnTo>
                <a:lnTo>
                  <a:pt x="284" y="358"/>
                </a:lnTo>
                <a:lnTo>
                  <a:pt x="292" y="358"/>
                </a:lnTo>
                <a:lnTo>
                  <a:pt x="308" y="352"/>
                </a:lnTo>
                <a:lnTo>
                  <a:pt x="322" y="344"/>
                </a:lnTo>
                <a:lnTo>
                  <a:pt x="336" y="336"/>
                </a:lnTo>
                <a:lnTo>
                  <a:pt x="352" y="330"/>
                </a:lnTo>
                <a:lnTo>
                  <a:pt x="360" y="328"/>
                </a:lnTo>
                <a:lnTo>
                  <a:pt x="370" y="328"/>
                </a:lnTo>
                <a:lnTo>
                  <a:pt x="378" y="332"/>
                </a:lnTo>
                <a:lnTo>
                  <a:pt x="390" y="336"/>
                </a:lnTo>
                <a:lnTo>
                  <a:pt x="398" y="342"/>
                </a:lnTo>
                <a:lnTo>
                  <a:pt x="406" y="350"/>
                </a:lnTo>
                <a:lnTo>
                  <a:pt x="412" y="358"/>
                </a:lnTo>
                <a:lnTo>
                  <a:pt x="416" y="368"/>
                </a:lnTo>
                <a:lnTo>
                  <a:pt x="418" y="380"/>
                </a:lnTo>
                <a:lnTo>
                  <a:pt x="420" y="392"/>
                </a:lnTo>
                <a:lnTo>
                  <a:pt x="418" y="416"/>
                </a:lnTo>
                <a:lnTo>
                  <a:pt x="414" y="440"/>
                </a:lnTo>
                <a:lnTo>
                  <a:pt x="408" y="464"/>
                </a:lnTo>
                <a:lnTo>
                  <a:pt x="400" y="486"/>
                </a:lnTo>
                <a:lnTo>
                  <a:pt x="390" y="502"/>
                </a:lnTo>
                <a:lnTo>
                  <a:pt x="380" y="518"/>
                </a:lnTo>
                <a:lnTo>
                  <a:pt x="366" y="536"/>
                </a:lnTo>
                <a:lnTo>
                  <a:pt x="348" y="554"/>
                </a:lnTo>
                <a:lnTo>
                  <a:pt x="330" y="570"/>
                </a:lnTo>
                <a:lnTo>
                  <a:pt x="308" y="584"/>
                </a:lnTo>
                <a:lnTo>
                  <a:pt x="298" y="588"/>
                </a:lnTo>
                <a:lnTo>
                  <a:pt x="288" y="592"/>
                </a:lnTo>
                <a:lnTo>
                  <a:pt x="276" y="592"/>
                </a:lnTo>
                <a:lnTo>
                  <a:pt x="266" y="592"/>
                </a:lnTo>
                <a:lnTo>
                  <a:pt x="256" y="590"/>
                </a:lnTo>
                <a:lnTo>
                  <a:pt x="246" y="586"/>
                </a:lnTo>
                <a:lnTo>
                  <a:pt x="236" y="578"/>
                </a:lnTo>
                <a:lnTo>
                  <a:pt x="230" y="572"/>
                </a:lnTo>
                <a:lnTo>
                  <a:pt x="224" y="564"/>
                </a:lnTo>
                <a:lnTo>
                  <a:pt x="222" y="556"/>
                </a:lnTo>
                <a:lnTo>
                  <a:pt x="218" y="540"/>
                </a:lnTo>
                <a:lnTo>
                  <a:pt x="218" y="522"/>
                </a:lnTo>
                <a:lnTo>
                  <a:pt x="218" y="506"/>
                </a:lnTo>
                <a:lnTo>
                  <a:pt x="216" y="490"/>
                </a:lnTo>
                <a:lnTo>
                  <a:pt x="212" y="482"/>
                </a:lnTo>
                <a:lnTo>
                  <a:pt x="206" y="474"/>
                </a:lnTo>
                <a:lnTo>
                  <a:pt x="200" y="468"/>
                </a:lnTo>
                <a:lnTo>
                  <a:pt x="190" y="460"/>
                </a:lnTo>
                <a:lnTo>
                  <a:pt x="182" y="458"/>
                </a:lnTo>
                <a:lnTo>
                  <a:pt x="172" y="458"/>
                </a:lnTo>
                <a:lnTo>
                  <a:pt x="162" y="462"/>
                </a:lnTo>
                <a:lnTo>
                  <a:pt x="152" y="466"/>
                </a:lnTo>
                <a:lnTo>
                  <a:pt x="132" y="480"/>
                </a:lnTo>
                <a:lnTo>
                  <a:pt x="116" y="496"/>
                </a:lnTo>
                <a:lnTo>
                  <a:pt x="4" y="688"/>
                </a:lnTo>
                <a:lnTo>
                  <a:pt x="2" y="688"/>
                </a:lnTo>
                <a:lnTo>
                  <a:pt x="0" y="694"/>
                </a:lnTo>
                <a:lnTo>
                  <a:pt x="400" y="1386"/>
                </a:lnTo>
                <a:lnTo>
                  <a:pt x="1200" y="1386"/>
                </a:lnTo>
                <a:lnTo>
                  <a:pt x="1600" y="694"/>
                </a:lnTo>
                <a:lnTo>
                  <a:pt x="1598" y="688"/>
                </a:lnTo>
                <a:lnTo>
                  <a:pt x="1458" y="448"/>
                </a:lnTo>
                <a:lnTo>
                  <a:pt x="1454" y="426"/>
                </a:lnTo>
                <a:lnTo>
                  <a:pt x="1452" y="402"/>
                </a:lnTo>
                <a:lnTo>
                  <a:pt x="1454" y="392"/>
                </a:lnTo>
                <a:lnTo>
                  <a:pt x="1456" y="382"/>
                </a:lnTo>
                <a:lnTo>
                  <a:pt x="1460" y="374"/>
                </a:lnTo>
                <a:lnTo>
                  <a:pt x="1466" y="368"/>
                </a:lnTo>
                <a:lnTo>
                  <a:pt x="1482" y="362"/>
                </a:lnTo>
                <a:lnTo>
                  <a:pt x="1496" y="360"/>
                </a:lnTo>
                <a:lnTo>
                  <a:pt x="1508" y="360"/>
                </a:lnTo>
                <a:lnTo>
                  <a:pt x="1518" y="364"/>
                </a:lnTo>
                <a:lnTo>
                  <a:pt x="1536" y="374"/>
                </a:lnTo>
                <a:lnTo>
                  <a:pt x="1556" y="384"/>
                </a:lnTo>
                <a:lnTo>
                  <a:pt x="1566" y="388"/>
                </a:lnTo>
                <a:lnTo>
                  <a:pt x="1576" y="390"/>
                </a:lnTo>
                <a:close/>
              </a:path>
            </a:pathLst>
          </a:custGeom>
          <a:solidFill>
            <a:srgbClr val="FFFF00"/>
          </a:solidFill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GB" sz="1600" b="1" dirty="0"/>
          </a:p>
          <a:p>
            <a:endParaRPr lang="en-GB" sz="1600" b="1" dirty="0"/>
          </a:p>
          <a:p>
            <a:pPr algn="ctr"/>
            <a:endParaRPr lang="en-GB" sz="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890520" y="726812"/>
            <a:ext cx="9299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b="1" dirty="0"/>
              <a:t>Mathematics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23529" y="2103693"/>
            <a:ext cx="5976664" cy="345069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mbol" pitchFamily="18" charset="2"/>
              <a:buNone/>
            </a:pPr>
            <a:endParaRPr lang="en-GB" sz="2200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GB" sz="2800" dirty="0">
                <a:solidFill>
                  <a:srgbClr val="00B0F0"/>
                </a:solidFill>
              </a:rPr>
              <a:t>Number emphasis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2800" dirty="0">
                <a:solidFill>
                  <a:srgbClr val="00B0F0"/>
                </a:solidFill>
              </a:rPr>
              <a:t>Depth of understanding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2800" dirty="0">
                <a:solidFill>
                  <a:srgbClr val="00B0F0"/>
                </a:solidFill>
              </a:rPr>
              <a:t>Number facts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2800" dirty="0">
                <a:solidFill>
                  <a:srgbClr val="00B0F0"/>
                </a:solidFill>
              </a:rPr>
              <a:t>Counting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2800" dirty="0">
                <a:solidFill>
                  <a:srgbClr val="00B0F0"/>
                </a:solidFill>
              </a:rPr>
              <a:t>Comparing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2800" dirty="0">
                <a:solidFill>
                  <a:srgbClr val="00B0F0"/>
                </a:solidFill>
              </a:rPr>
              <a:t>Pattern recognition</a:t>
            </a:r>
          </a:p>
          <a:p>
            <a:pPr marL="0" indent="0">
              <a:buFont typeface="Symbol" pitchFamily="18" charset="2"/>
              <a:buNone/>
            </a:pPr>
            <a:endParaRPr lang="en-GB" sz="22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Font typeface="Symbol" pitchFamily="18" charset="2"/>
              <a:buNone/>
            </a:pPr>
            <a:endParaRPr lang="en-GB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BB98A4DA-04A7-4E7B-965D-D151DF1631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6800" y="6445518"/>
            <a:ext cx="36000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6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65"/>
    </mc:Choice>
    <mc:Fallback xmlns="">
      <p:transition spd="slow" advTm="51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can you help?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772589"/>
            <a:ext cx="644411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reeform 3"/>
          <p:cNvSpPr>
            <a:spLocks/>
          </p:cNvSpPr>
          <p:nvPr/>
        </p:nvSpPr>
        <p:spPr bwMode="auto">
          <a:xfrm>
            <a:off x="7884368" y="404664"/>
            <a:ext cx="874800" cy="874800"/>
          </a:xfrm>
          <a:custGeom>
            <a:avLst/>
            <a:gdLst>
              <a:gd name="T0" fmla="*/ 1742200 w 1632"/>
              <a:gd name="T1" fmla="*/ 415659 h 1386"/>
              <a:gd name="T2" fmla="*/ 1766125 w 1632"/>
              <a:gd name="T3" fmla="*/ 391721 h 1386"/>
              <a:gd name="T4" fmla="*/ 1774825 w 1632"/>
              <a:gd name="T5" fmla="*/ 328610 h 1386"/>
              <a:gd name="T6" fmla="*/ 1742200 w 1632"/>
              <a:gd name="T7" fmla="*/ 235032 h 1386"/>
              <a:gd name="T8" fmla="*/ 1707399 w 1632"/>
              <a:gd name="T9" fmla="*/ 187155 h 1386"/>
              <a:gd name="T10" fmla="*/ 1635623 w 1632"/>
              <a:gd name="T11" fmla="*/ 139278 h 1386"/>
              <a:gd name="T12" fmla="*/ 1602998 w 1632"/>
              <a:gd name="T13" fmla="*/ 139278 h 1386"/>
              <a:gd name="T14" fmla="*/ 1570372 w 1632"/>
              <a:gd name="T15" fmla="*/ 161041 h 1386"/>
              <a:gd name="T16" fmla="*/ 1559497 w 1632"/>
              <a:gd name="T17" fmla="*/ 213270 h 1386"/>
              <a:gd name="T18" fmla="*/ 1546447 w 1632"/>
              <a:gd name="T19" fmla="*/ 265500 h 1386"/>
              <a:gd name="T20" fmla="*/ 1522521 w 1632"/>
              <a:gd name="T21" fmla="*/ 282909 h 1386"/>
              <a:gd name="T22" fmla="*/ 1496421 w 1632"/>
              <a:gd name="T23" fmla="*/ 280733 h 1386"/>
              <a:gd name="T24" fmla="*/ 1305018 w 1632"/>
              <a:gd name="T25" fmla="*/ 0 h 1386"/>
              <a:gd name="T26" fmla="*/ 967889 w 1632"/>
              <a:gd name="T27" fmla="*/ 19586 h 1386"/>
              <a:gd name="T28" fmla="*/ 939613 w 1632"/>
              <a:gd name="T29" fmla="*/ 52229 h 1386"/>
              <a:gd name="T30" fmla="*/ 948313 w 1632"/>
              <a:gd name="T31" fmla="*/ 84873 h 1386"/>
              <a:gd name="T32" fmla="*/ 998339 w 1632"/>
              <a:gd name="T33" fmla="*/ 121869 h 1386"/>
              <a:gd name="T34" fmla="*/ 1026614 w 1632"/>
              <a:gd name="T35" fmla="*/ 158865 h 1386"/>
              <a:gd name="T36" fmla="*/ 1022264 w 1632"/>
              <a:gd name="T37" fmla="*/ 195860 h 1386"/>
              <a:gd name="T38" fmla="*/ 991814 w 1632"/>
              <a:gd name="T39" fmla="*/ 230680 h 1386"/>
              <a:gd name="T40" fmla="*/ 891763 w 1632"/>
              <a:gd name="T41" fmla="*/ 263323 h 1386"/>
              <a:gd name="T42" fmla="*/ 824337 w 1632"/>
              <a:gd name="T43" fmla="*/ 258971 h 1386"/>
              <a:gd name="T44" fmla="*/ 739510 w 1632"/>
              <a:gd name="T45" fmla="*/ 224151 h 1386"/>
              <a:gd name="T46" fmla="*/ 715585 w 1632"/>
              <a:gd name="T47" fmla="*/ 184979 h 1386"/>
              <a:gd name="T48" fmla="*/ 717760 w 1632"/>
              <a:gd name="T49" fmla="*/ 150160 h 1386"/>
              <a:gd name="T50" fmla="*/ 756911 w 1632"/>
              <a:gd name="T51" fmla="*/ 113164 h 1386"/>
              <a:gd name="T52" fmla="*/ 796061 w 1632"/>
              <a:gd name="T53" fmla="*/ 76168 h 1386"/>
              <a:gd name="T54" fmla="*/ 798236 w 1632"/>
              <a:gd name="T55" fmla="*/ 43525 h 1386"/>
              <a:gd name="T56" fmla="*/ 748211 w 1632"/>
              <a:gd name="T57" fmla="*/ 8705 h 1386"/>
              <a:gd name="T58" fmla="*/ 269704 w 1632"/>
              <a:gd name="T59" fmla="*/ 291614 h 1386"/>
              <a:gd name="T60" fmla="*/ 263179 w 1632"/>
              <a:gd name="T61" fmla="*/ 365606 h 1386"/>
              <a:gd name="T62" fmla="*/ 287104 w 1632"/>
              <a:gd name="T63" fmla="*/ 387368 h 1386"/>
              <a:gd name="T64" fmla="*/ 334955 w 1632"/>
              <a:gd name="T65" fmla="*/ 383016 h 1386"/>
              <a:gd name="T66" fmla="*/ 391506 w 1632"/>
              <a:gd name="T67" fmla="*/ 356901 h 1386"/>
              <a:gd name="T68" fmla="*/ 424131 w 1632"/>
              <a:gd name="T69" fmla="*/ 365606 h 1386"/>
              <a:gd name="T70" fmla="*/ 452406 w 1632"/>
              <a:gd name="T71" fmla="*/ 400426 h 1386"/>
              <a:gd name="T72" fmla="*/ 450231 w 1632"/>
              <a:gd name="T73" fmla="*/ 478770 h 1386"/>
              <a:gd name="T74" fmla="*/ 424131 w 1632"/>
              <a:gd name="T75" fmla="*/ 546233 h 1386"/>
              <a:gd name="T76" fmla="*/ 358880 w 1632"/>
              <a:gd name="T77" fmla="*/ 620225 h 1386"/>
              <a:gd name="T78" fmla="*/ 300154 w 1632"/>
              <a:gd name="T79" fmla="*/ 644163 h 1386"/>
              <a:gd name="T80" fmla="*/ 267529 w 1632"/>
              <a:gd name="T81" fmla="*/ 637634 h 1386"/>
              <a:gd name="T82" fmla="*/ 241428 w 1632"/>
              <a:gd name="T83" fmla="*/ 604991 h 1386"/>
              <a:gd name="T84" fmla="*/ 234903 w 1632"/>
              <a:gd name="T85" fmla="*/ 533176 h 1386"/>
              <a:gd name="T86" fmla="*/ 206628 w 1632"/>
              <a:gd name="T87" fmla="*/ 500532 h 1386"/>
              <a:gd name="T88" fmla="*/ 176177 w 1632"/>
              <a:gd name="T89" fmla="*/ 502708 h 1386"/>
              <a:gd name="T90" fmla="*/ 4350 w 1632"/>
              <a:gd name="T91" fmla="*/ 748622 h 1386"/>
              <a:gd name="T92" fmla="*/ 1305018 w 1632"/>
              <a:gd name="T93" fmla="*/ 1508125 h 1386"/>
              <a:gd name="T94" fmla="*/ 1585597 w 1632"/>
              <a:gd name="T95" fmla="*/ 487475 h 1386"/>
              <a:gd name="T96" fmla="*/ 1583422 w 1632"/>
              <a:gd name="T97" fmla="*/ 415659 h 1386"/>
              <a:gd name="T98" fmla="*/ 1611698 w 1632"/>
              <a:gd name="T99" fmla="*/ 393897 h 1386"/>
              <a:gd name="T100" fmla="*/ 1650848 w 1632"/>
              <a:gd name="T101" fmla="*/ 396073 h 1386"/>
              <a:gd name="T102" fmla="*/ 1713924 w 1632"/>
              <a:gd name="T103" fmla="*/ 424364 h 138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632" h="1386">
                <a:moveTo>
                  <a:pt x="1576" y="390"/>
                </a:moveTo>
                <a:lnTo>
                  <a:pt x="1576" y="390"/>
                </a:lnTo>
                <a:lnTo>
                  <a:pt x="1588" y="388"/>
                </a:lnTo>
                <a:lnTo>
                  <a:pt x="1602" y="382"/>
                </a:lnTo>
                <a:lnTo>
                  <a:pt x="1610" y="376"/>
                </a:lnTo>
                <a:lnTo>
                  <a:pt x="1618" y="368"/>
                </a:lnTo>
                <a:lnTo>
                  <a:pt x="1624" y="360"/>
                </a:lnTo>
                <a:lnTo>
                  <a:pt x="1628" y="350"/>
                </a:lnTo>
                <a:lnTo>
                  <a:pt x="1630" y="338"/>
                </a:lnTo>
                <a:lnTo>
                  <a:pt x="1632" y="328"/>
                </a:lnTo>
                <a:lnTo>
                  <a:pt x="1632" y="302"/>
                </a:lnTo>
                <a:lnTo>
                  <a:pt x="1626" y="278"/>
                </a:lnTo>
                <a:lnTo>
                  <a:pt x="1620" y="254"/>
                </a:lnTo>
                <a:lnTo>
                  <a:pt x="1612" y="234"/>
                </a:lnTo>
                <a:lnTo>
                  <a:pt x="1602" y="216"/>
                </a:lnTo>
                <a:lnTo>
                  <a:pt x="1594" y="202"/>
                </a:lnTo>
                <a:lnTo>
                  <a:pt x="1584" y="188"/>
                </a:lnTo>
                <a:lnTo>
                  <a:pt x="1570" y="172"/>
                </a:lnTo>
                <a:lnTo>
                  <a:pt x="1556" y="158"/>
                </a:lnTo>
                <a:lnTo>
                  <a:pt x="1540" y="146"/>
                </a:lnTo>
                <a:lnTo>
                  <a:pt x="1522" y="136"/>
                </a:lnTo>
                <a:lnTo>
                  <a:pt x="1504" y="128"/>
                </a:lnTo>
                <a:lnTo>
                  <a:pt x="1496" y="126"/>
                </a:lnTo>
                <a:lnTo>
                  <a:pt x="1486" y="126"/>
                </a:lnTo>
                <a:lnTo>
                  <a:pt x="1474" y="128"/>
                </a:lnTo>
                <a:lnTo>
                  <a:pt x="1460" y="134"/>
                </a:lnTo>
                <a:lnTo>
                  <a:pt x="1452" y="140"/>
                </a:lnTo>
                <a:lnTo>
                  <a:pt x="1444" y="148"/>
                </a:lnTo>
                <a:lnTo>
                  <a:pt x="1440" y="154"/>
                </a:lnTo>
                <a:lnTo>
                  <a:pt x="1436" y="162"/>
                </a:lnTo>
                <a:lnTo>
                  <a:pt x="1434" y="178"/>
                </a:lnTo>
                <a:lnTo>
                  <a:pt x="1434" y="196"/>
                </a:lnTo>
                <a:lnTo>
                  <a:pt x="1434" y="212"/>
                </a:lnTo>
                <a:lnTo>
                  <a:pt x="1432" y="228"/>
                </a:lnTo>
                <a:lnTo>
                  <a:pt x="1428" y="236"/>
                </a:lnTo>
                <a:lnTo>
                  <a:pt x="1422" y="244"/>
                </a:lnTo>
                <a:lnTo>
                  <a:pt x="1416" y="250"/>
                </a:lnTo>
                <a:lnTo>
                  <a:pt x="1406" y="258"/>
                </a:lnTo>
                <a:lnTo>
                  <a:pt x="1400" y="260"/>
                </a:lnTo>
                <a:lnTo>
                  <a:pt x="1392" y="260"/>
                </a:lnTo>
                <a:lnTo>
                  <a:pt x="1384" y="260"/>
                </a:lnTo>
                <a:lnTo>
                  <a:pt x="1376" y="258"/>
                </a:lnTo>
                <a:lnTo>
                  <a:pt x="1360" y="248"/>
                </a:lnTo>
                <a:lnTo>
                  <a:pt x="1344" y="236"/>
                </a:lnTo>
                <a:lnTo>
                  <a:pt x="1330" y="224"/>
                </a:lnTo>
                <a:lnTo>
                  <a:pt x="1200" y="0"/>
                </a:lnTo>
                <a:lnTo>
                  <a:pt x="936" y="0"/>
                </a:lnTo>
                <a:lnTo>
                  <a:pt x="914" y="8"/>
                </a:lnTo>
                <a:lnTo>
                  <a:pt x="890" y="18"/>
                </a:lnTo>
                <a:lnTo>
                  <a:pt x="880" y="24"/>
                </a:lnTo>
                <a:lnTo>
                  <a:pt x="872" y="32"/>
                </a:lnTo>
                <a:lnTo>
                  <a:pt x="866" y="40"/>
                </a:lnTo>
                <a:lnTo>
                  <a:pt x="864" y="48"/>
                </a:lnTo>
                <a:lnTo>
                  <a:pt x="866" y="60"/>
                </a:lnTo>
                <a:lnTo>
                  <a:pt x="868" y="70"/>
                </a:lnTo>
                <a:lnTo>
                  <a:pt x="872" y="78"/>
                </a:lnTo>
                <a:lnTo>
                  <a:pt x="876" y="84"/>
                </a:lnTo>
                <a:lnTo>
                  <a:pt x="890" y="96"/>
                </a:lnTo>
                <a:lnTo>
                  <a:pt x="904" y="104"/>
                </a:lnTo>
                <a:lnTo>
                  <a:pt x="918" y="112"/>
                </a:lnTo>
                <a:lnTo>
                  <a:pt x="932" y="122"/>
                </a:lnTo>
                <a:lnTo>
                  <a:pt x="936" y="130"/>
                </a:lnTo>
                <a:lnTo>
                  <a:pt x="940" y="138"/>
                </a:lnTo>
                <a:lnTo>
                  <a:pt x="944" y="146"/>
                </a:lnTo>
                <a:lnTo>
                  <a:pt x="944" y="158"/>
                </a:lnTo>
                <a:lnTo>
                  <a:pt x="944" y="170"/>
                </a:lnTo>
                <a:lnTo>
                  <a:pt x="940" y="180"/>
                </a:lnTo>
                <a:lnTo>
                  <a:pt x="936" y="190"/>
                </a:lnTo>
                <a:lnTo>
                  <a:pt x="928" y="198"/>
                </a:lnTo>
                <a:lnTo>
                  <a:pt x="920" y="206"/>
                </a:lnTo>
                <a:lnTo>
                  <a:pt x="912" y="212"/>
                </a:lnTo>
                <a:lnTo>
                  <a:pt x="890" y="224"/>
                </a:lnTo>
                <a:lnTo>
                  <a:pt x="866" y="232"/>
                </a:lnTo>
                <a:lnTo>
                  <a:pt x="842" y="238"/>
                </a:lnTo>
                <a:lnTo>
                  <a:pt x="820" y="242"/>
                </a:lnTo>
                <a:lnTo>
                  <a:pt x="800" y="242"/>
                </a:lnTo>
                <a:lnTo>
                  <a:pt x="782" y="242"/>
                </a:lnTo>
                <a:lnTo>
                  <a:pt x="758" y="238"/>
                </a:lnTo>
                <a:lnTo>
                  <a:pt x="734" y="232"/>
                </a:lnTo>
                <a:lnTo>
                  <a:pt x="710" y="224"/>
                </a:lnTo>
                <a:lnTo>
                  <a:pt x="690" y="212"/>
                </a:lnTo>
                <a:lnTo>
                  <a:pt x="680" y="206"/>
                </a:lnTo>
                <a:lnTo>
                  <a:pt x="672" y="198"/>
                </a:lnTo>
                <a:lnTo>
                  <a:pt x="666" y="190"/>
                </a:lnTo>
                <a:lnTo>
                  <a:pt x="660" y="180"/>
                </a:lnTo>
                <a:lnTo>
                  <a:pt x="658" y="170"/>
                </a:lnTo>
                <a:lnTo>
                  <a:pt x="656" y="158"/>
                </a:lnTo>
                <a:lnTo>
                  <a:pt x="658" y="146"/>
                </a:lnTo>
                <a:lnTo>
                  <a:pt x="660" y="138"/>
                </a:lnTo>
                <a:lnTo>
                  <a:pt x="664" y="130"/>
                </a:lnTo>
                <a:lnTo>
                  <a:pt x="670" y="122"/>
                </a:lnTo>
                <a:lnTo>
                  <a:pt x="682" y="112"/>
                </a:lnTo>
                <a:lnTo>
                  <a:pt x="696" y="104"/>
                </a:lnTo>
                <a:lnTo>
                  <a:pt x="712" y="96"/>
                </a:lnTo>
                <a:lnTo>
                  <a:pt x="724" y="84"/>
                </a:lnTo>
                <a:lnTo>
                  <a:pt x="730" y="78"/>
                </a:lnTo>
                <a:lnTo>
                  <a:pt x="732" y="70"/>
                </a:lnTo>
                <a:lnTo>
                  <a:pt x="736" y="60"/>
                </a:lnTo>
                <a:lnTo>
                  <a:pt x="736" y="48"/>
                </a:lnTo>
                <a:lnTo>
                  <a:pt x="734" y="40"/>
                </a:lnTo>
                <a:lnTo>
                  <a:pt x="728" y="32"/>
                </a:lnTo>
                <a:lnTo>
                  <a:pt x="720" y="24"/>
                </a:lnTo>
                <a:lnTo>
                  <a:pt x="710" y="18"/>
                </a:lnTo>
                <a:lnTo>
                  <a:pt x="688" y="8"/>
                </a:lnTo>
                <a:lnTo>
                  <a:pt x="666" y="0"/>
                </a:lnTo>
                <a:lnTo>
                  <a:pt x="402" y="0"/>
                </a:lnTo>
                <a:lnTo>
                  <a:pt x="248" y="268"/>
                </a:lnTo>
                <a:lnTo>
                  <a:pt x="242" y="290"/>
                </a:lnTo>
                <a:lnTo>
                  <a:pt x="240" y="314"/>
                </a:lnTo>
                <a:lnTo>
                  <a:pt x="240" y="326"/>
                </a:lnTo>
                <a:lnTo>
                  <a:pt x="242" y="336"/>
                </a:lnTo>
                <a:lnTo>
                  <a:pt x="248" y="344"/>
                </a:lnTo>
                <a:lnTo>
                  <a:pt x="254" y="350"/>
                </a:lnTo>
                <a:lnTo>
                  <a:pt x="264" y="356"/>
                </a:lnTo>
                <a:lnTo>
                  <a:pt x="274" y="358"/>
                </a:lnTo>
                <a:lnTo>
                  <a:pt x="284" y="358"/>
                </a:lnTo>
                <a:lnTo>
                  <a:pt x="292" y="358"/>
                </a:lnTo>
                <a:lnTo>
                  <a:pt x="308" y="352"/>
                </a:lnTo>
                <a:lnTo>
                  <a:pt x="322" y="344"/>
                </a:lnTo>
                <a:lnTo>
                  <a:pt x="336" y="336"/>
                </a:lnTo>
                <a:lnTo>
                  <a:pt x="352" y="330"/>
                </a:lnTo>
                <a:lnTo>
                  <a:pt x="360" y="328"/>
                </a:lnTo>
                <a:lnTo>
                  <a:pt x="370" y="328"/>
                </a:lnTo>
                <a:lnTo>
                  <a:pt x="378" y="332"/>
                </a:lnTo>
                <a:lnTo>
                  <a:pt x="390" y="336"/>
                </a:lnTo>
                <a:lnTo>
                  <a:pt x="398" y="342"/>
                </a:lnTo>
                <a:lnTo>
                  <a:pt x="406" y="350"/>
                </a:lnTo>
                <a:lnTo>
                  <a:pt x="412" y="358"/>
                </a:lnTo>
                <a:lnTo>
                  <a:pt x="416" y="368"/>
                </a:lnTo>
                <a:lnTo>
                  <a:pt x="418" y="380"/>
                </a:lnTo>
                <a:lnTo>
                  <a:pt x="420" y="392"/>
                </a:lnTo>
                <a:lnTo>
                  <a:pt x="418" y="416"/>
                </a:lnTo>
                <a:lnTo>
                  <a:pt x="414" y="440"/>
                </a:lnTo>
                <a:lnTo>
                  <a:pt x="408" y="464"/>
                </a:lnTo>
                <a:lnTo>
                  <a:pt x="400" y="486"/>
                </a:lnTo>
                <a:lnTo>
                  <a:pt x="390" y="502"/>
                </a:lnTo>
                <a:lnTo>
                  <a:pt x="380" y="518"/>
                </a:lnTo>
                <a:lnTo>
                  <a:pt x="366" y="536"/>
                </a:lnTo>
                <a:lnTo>
                  <a:pt x="348" y="554"/>
                </a:lnTo>
                <a:lnTo>
                  <a:pt x="330" y="570"/>
                </a:lnTo>
                <a:lnTo>
                  <a:pt x="308" y="584"/>
                </a:lnTo>
                <a:lnTo>
                  <a:pt x="298" y="588"/>
                </a:lnTo>
                <a:lnTo>
                  <a:pt x="288" y="592"/>
                </a:lnTo>
                <a:lnTo>
                  <a:pt x="276" y="592"/>
                </a:lnTo>
                <a:lnTo>
                  <a:pt x="266" y="592"/>
                </a:lnTo>
                <a:lnTo>
                  <a:pt x="256" y="590"/>
                </a:lnTo>
                <a:lnTo>
                  <a:pt x="246" y="586"/>
                </a:lnTo>
                <a:lnTo>
                  <a:pt x="236" y="578"/>
                </a:lnTo>
                <a:lnTo>
                  <a:pt x="230" y="572"/>
                </a:lnTo>
                <a:lnTo>
                  <a:pt x="224" y="564"/>
                </a:lnTo>
                <a:lnTo>
                  <a:pt x="222" y="556"/>
                </a:lnTo>
                <a:lnTo>
                  <a:pt x="218" y="540"/>
                </a:lnTo>
                <a:lnTo>
                  <a:pt x="218" y="522"/>
                </a:lnTo>
                <a:lnTo>
                  <a:pt x="218" y="506"/>
                </a:lnTo>
                <a:lnTo>
                  <a:pt x="216" y="490"/>
                </a:lnTo>
                <a:lnTo>
                  <a:pt x="212" y="482"/>
                </a:lnTo>
                <a:lnTo>
                  <a:pt x="206" y="474"/>
                </a:lnTo>
                <a:lnTo>
                  <a:pt x="200" y="468"/>
                </a:lnTo>
                <a:lnTo>
                  <a:pt x="190" y="460"/>
                </a:lnTo>
                <a:lnTo>
                  <a:pt x="182" y="458"/>
                </a:lnTo>
                <a:lnTo>
                  <a:pt x="172" y="458"/>
                </a:lnTo>
                <a:lnTo>
                  <a:pt x="162" y="462"/>
                </a:lnTo>
                <a:lnTo>
                  <a:pt x="152" y="466"/>
                </a:lnTo>
                <a:lnTo>
                  <a:pt x="132" y="480"/>
                </a:lnTo>
                <a:lnTo>
                  <a:pt x="116" y="496"/>
                </a:lnTo>
                <a:lnTo>
                  <a:pt x="4" y="688"/>
                </a:lnTo>
                <a:lnTo>
                  <a:pt x="2" y="688"/>
                </a:lnTo>
                <a:lnTo>
                  <a:pt x="0" y="694"/>
                </a:lnTo>
                <a:lnTo>
                  <a:pt x="400" y="1386"/>
                </a:lnTo>
                <a:lnTo>
                  <a:pt x="1200" y="1386"/>
                </a:lnTo>
                <a:lnTo>
                  <a:pt x="1600" y="694"/>
                </a:lnTo>
                <a:lnTo>
                  <a:pt x="1598" y="688"/>
                </a:lnTo>
                <a:lnTo>
                  <a:pt x="1458" y="448"/>
                </a:lnTo>
                <a:lnTo>
                  <a:pt x="1454" y="426"/>
                </a:lnTo>
                <a:lnTo>
                  <a:pt x="1452" y="402"/>
                </a:lnTo>
                <a:lnTo>
                  <a:pt x="1454" y="392"/>
                </a:lnTo>
                <a:lnTo>
                  <a:pt x="1456" y="382"/>
                </a:lnTo>
                <a:lnTo>
                  <a:pt x="1460" y="374"/>
                </a:lnTo>
                <a:lnTo>
                  <a:pt x="1466" y="368"/>
                </a:lnTo>
                <a:lnTo>
                  <a:pt x="1482" y="362"/>
                </a:lnTo>
                <a:lnTo>
                  <a:pt x="1496" y="360"/>
                </a:lnTo>
                <a:lnTo>
                  <a:pt x="1508" y="360"/>
                </a:lnTo>
                <a:lnTo>
                  <a:pt x="1518" y="364"/>
                </a:lnTo>
                <a:lnTo>
                  <a:pt x="1536" y="374"/>
                </a:lnTo>
                <a:lnTo>
                  <a:pt x="1556" y="384"/>
                </a:lnTo>
                <a:lnTo>
                  <a:pt x="1566" y="388"/>
                </a:lnTo>
                <a:lnTo>
                  <a:pt x="1576" y="390"/>
                </a:lnTo>
                <a:close/>
              </a:path>
            </a:pathLst>
          </a:custGeom>
          <a:solidFill>
            <a:srgbClr val="FFFF00"/>
          </a:solidFill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GB" sz="1600" b="1" dirty="0"/>
          </a:p>
          <a:p>
            <a:endParaRPr lang="en-GB" sz="1600" b="1" dirty="0"/>
          </a:p>
          <a:p>
            <a:pPr algn="ctr"/>
            <a:endParaRPr lang="en-GB" sz="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890520" y="726812"/>
            <a:ext cx="9299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b="1" dirty="0"/>
              <a:t>Mathematics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23528" y="2498584"/>
            <a:ext cx="7560840" cy="3450696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mbol" pitchFamily="18" charset="2"/>
              <a:buNone/>
            </a:pPr>
            <a:endParaRPr lang="en-GB" sz="2200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GB" sz="4400" dirty="0">
                <a:solidFill>
                  <a:srgbClr val="00B0F0"/>
                </a:solidFill>
              </a:rPr>
              <a:t>Help your child to count groups of objects accurately (to 20 or more by the end of the year)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4400" dirty="0">
                <a:solidFill>
                  <a:srgbClr val="00B0F0"/>
                </a:solidFill>
              </a:rPr>
              <a:t>Help your child to understand mathematical language (one more/one less, big, bigger, biggest/short, shorter, shortest)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4400" dirty="0">
                <a:solidFill>
                  <a:srgbClr val="00B0F0"/>
                </a:solidFill>
              </a:rPr>
              <a:t>Help your child to recognise that maths is everywhere!!</a:t>
            </a:r>
          </a:p>
          <a:p>
            <a:pPr>
              <a:buFont typeface="Wingdings" panose="05000000000000000000" pitchFamily="2" charset="2"/>
              <a:buChar char="v"/>
            </a:pPr>
            <a:endParaRPr lang="en-GB" sz="3400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GB" sz="3300" dirty="0">
                <a:solidFill>
                  <a:srgbClr val="00B0F0"/>
                </a:solidFill>
              </a:rPr>
              <a:t>Please spend time visiting the website: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3300" dirty="0">
                <a:solidFill>
                  <a:srgbClr val="00B0F0"/>
                </a:solidFill>
              </a:rPr>
              <a:t>The Reception class page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3300" dirty="0">
                <a:solidFill>
                  <a:srgbClr val="00B0F0"/>
                </a:solidFill>
              </a:rPr>
              <a:t>The Maths web page</a:t>
            </a:r>
          </a:p>
          <a:p>
            <a:pPr marL="0" indent="0">
              <a:buFont typeface="Symbol" pitchFamily="18" charset="2"/>
              <a:buNone/>
            </a:pPr>
            <a:endParaRPr lang="en-GB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617" y="4941168"/>
            <a:ext cx="1939863" cy="157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DF76280A-9CB1-4A70-9C96-BD3F04CE8E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90224" y="6318336"/>
            <a:ext cx="36000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10"/>
    </mc:Choice>
    <mc:Fallback xmlns="">
      <p:transition spd="slow" advTm="67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Reminders: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18763" y="1591056"/>
            <a:ext cx="1944325" cy="1322412"/>
            <a:chOff x="274916" y="810444"/>
            <a:chExt cx="3247300" cy="2618556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78645">
              <a:off x="1722016" y="810444"/>
              <a:ext cx="1800200" cy="2285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353" r="1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892" y="836712"/>
              <a:ext cx="1800547" cy="22324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  <a14:imgEffect>
                        <a14:colorTemperature colorTemp="59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39721">
              <a:off x="274916" y="1260298"/>
              <a:ext cx="1616894" cy="2041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38" b="100000" l="901" r="10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8499" y="1285411"/>
              <a:ext cx="1661485" cy="21435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476099" y="3176301"/>
            <a:ext cx="210869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dirty="0"/>
              <a:t>PE is on THURSDAY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66110" y="3280210"/>
            <a:ext cx="2287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Issued on FRIDAY.</a:t>
            </a:r>
          </a:p>
          <a:p>
            <a:pPr algn="ctr"/>
            <a:r>
              <a:rPr lang="en-GB" dirty="0"/>
              <a:t>Complete by WEDNESDAY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5177">
            <a:off x="6578475" y="1063265"/>
            <a:ext cx="1358900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5" t="6445" r="18285" b="5790"/>
          <a:stretch/>
        </p:blipFill>
        <p:spPr bwMode="auto">
          <a:xfrm rot="858264">
            <a:off x="7622345" y="1171642"/>
            <a:ext cx="1066801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675477" y="2914860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Changed on MONDAY</a:t>
            </a:r>
          </a:p>
        </p:txBody>
      </p:sp>
      <p:sp>
        <p:nvSpPr>
          <p:cNvPr id="15" name="AutoShape 4" descr="Classbased Education City #parenthub — Sutton 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F8C235-6C05-4D88-B397-3E352BD9A57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3809" y="1501892"/>
            <a:ext cx="1147125" cy="1554657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49D8F54A-9F77-42F6-A0A7-6B2B873C6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458" y="3643809"/>
            <a:ext cx="1852037" cy="185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7D1A5BE-5BCB-42A3-BB95-5EE7ABBB0AAE}"/>
              </a:ext>
            </a:extLst>
          </p:cNvPr>
          <p:cNvSpPr txBox="1"/>
          <p:nvPr/>
        </p:nvSpPr>
        <p:spPr>
          <a:xfrm>
            <a:off x="5190934" y="5578464"/>
            <a:ext cx="31783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Logins from Pre-School are still valid. Share learning in class and at home.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485C8F-5073-44F4-9C53-6F14E673241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9798" y="4420920"/>
            <a:ext cx="2808708" cy="48242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4ECB160-B035-40F7-AAAD-A79B6DF9C64E}"/>
              </a:ext>
            </a:extLst>
          </p:cNvPr>
          <p:cNvSpPr txBox="1"/>
          <p:nvPr/>
        </p:nvSpPr>
        <p:spPr>
          <a:xfrm>
            <a:off x="519798" y="5116964"/>
            <a:ext cx="28087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Class page is updated weekly – please check for news, reminders and updates.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934287-7360-48B3-9061-19EDDB7372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443118" y="62581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94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93"/>
    </mc:Choice>
    <mc:Fallback xmlns="">
      <p:transition spd="slow" advTm="61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139952" y="188640"/>
            <a:ext cx="4752528" cy="1252537"/>
          </a:xfrm>
        </p:spPr>
        <p:txBody>
          <a:bodyPr/>
          <a:lstStyle/>
          <a:p>
            <a:r>
              <a:rPr lang="en-GB" dirty="0"/>
              <a:t>Every day…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772589"/>
            <a:ext cx="644411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Enhanced-Viz Book Bag (Zeco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34" y="1099473"/>
            <a:ext cx="2497013" cy="249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5177">
            <a:off x="841387" y="3959050"/>
            <a:ext cx="1504657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5" t="6445" r="18285" b="5790"/>
          <a:stretch/>
        </p:blipFill>
        <p:spPr bwMode="auto">
          <a:xfrm rot="858264">
            <a:off x="1987410" y="3927298"/>
            <a:ext cx="1181225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83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281" y="1068466"/>
            <a:ext cx="1008112" cy="17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5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39894" l="16312" r="58333">
                        <a14:foregroundMark x1="22872" y1="11170" x2="45035" y2="7447"/>
                        <a14:foregroundMark x1="24291" y1="10106" x2="21277" y2="13652"/>
                        <a14:foregroundMark x1="20745" y1="14894" x2="24291" y2="31206"/>
                        <a14:foregroundMark x1="24645" y1="32270" x2="27660" y2="34043"/>
                        <a14:foregroundMark x1="23936" y1="9929" x2="33688" y2="7979"/>
                        <a14:foregroundMark x1="28014" y1="34574" x2="34574" y2="34574"/>
                        <a14:foregroundMark x1="32801" y1="15426" x2="45745" y2="193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77" r="42161" b="60078"/>
          <a:stretch/>
        </p:blipFill>
        <p:spPr bwMode="auto">
          <a:xfrm>
            <a:off x="6988595" y="1450276"/>
            <a:ext cx="1786761" cy="1749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446" y="4275992"/>
            <a:ext cx="1584176" cy="1584176"/>
          </a:xfrm>
          <a:prstGeom prst="rect">
            <a:avLst/>
          </a:prstGeom>
        </p:spPr>
      </p:pic>
      <p:pic>
        <p:nvPicPr>
          <p:cNvPr id="14340" name="Picture 4" descr="Lunchbox Ideas | Recipes | Change4Life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4" t="12962" r="4242" b="14135"/>
          <a:stretch/>
        </p:blipFill>
        <p:spPr bwMode="auto">
          <a:xfrm>
            <a:off x="4644008" y="4684537"/>
            <a:ext cx="2292820" cy="187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www.jojomamanbebe.co.uk/media/catalog/product/r/a/raid8444.jpg?width=623&amp;height=800&amp;quality=80&amp;bg-color=255,255,255&amp;fit=bounds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1125" b="90125" l="1667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2" t="10806" r="4729" b="10606"/>
          <a:stretch/>
        </p:blipFill>
        <p:spPr bwMode="auto">
          <a:xfrm>
            <a:off x="4644009" y="1931303"/>
            <a:ext cx="2245902" cy="252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C9297D71-0C6A-4101-B451-041452612C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614933" y="6468485"/>
            <a:ext cx="36000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1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52"/>
    </mc:Choice>
    <mc:Fallback xmlns="">
      <p:transition spd="slow" advTm="58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Keeping in Touch…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61553" y="1802160"/>
            <a:ext cx="3384377" cy="1962129"/>
            <a:chOff x="179512" y="1496240"/>
            <a:chExt cx="3384377" cy="1962129"/>
          </a:xfrm>
        </p:grpSpPr>
        <p:pic>
          <p:nvPicPr>
            <p:cNvPr id="4" name="Picture 3"/>
            <p:cNvPicPr/>
            <p:nvPr/>
          </p:nvPicPr>
          <p:blipFill rotWithShape="1">
            <a:blip r:embed="rId5"/>
            <a:srcRect l="13319" t="11724" r="13750" b="8735"/>
            <a:stretch/>
          </p:blipFill>
          <p:spPr bwMode="auto">
            <a:xfrm rot="21165314">
              <a:off x="478504" y="1496240"/>
              <a:ext cx="2564837" cy="156589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79512" y="3089037"/>
              <a:ext cx="33843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0070C0"/>
                  </a:solidFill>
                </a:rPr>
                <a:t>www.rodeheath.cheshire.sch.uk</a:t>
              </a:r>
            </a:p>
          </p:txBody>
        </p:sp>
      </p:grp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6471">
            <a:off x="368336" y="4237231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2" descr="Phone Telephone Cartoon Free Clipart Hq Clipart - Telephone Cartoon Png,  Transparent Png ,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6" name="Group 15"/>
          <p:cNvGrpSpPr/>
          <p:nvPr/>
        </p:nvGrpSpPr>
        <p:grpSpPr>
          <a:xfrm>
            <a:off x="3094509" y="4221088"/>
            <a:ext cx="2524125" cy="2458482"/>
            <a:chOff x="3347864" y="4024471"/>
            <a:chExt cx="2524125" cy="2458482"/>
          </a:xfrm>
        </p:grpSpPr>
        <p:pic>
          <p:nvPicPr>
            <p:cNvPr id="16387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4024471"/>
              <a:ext cx="2524125" cy="1809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419872" y="6021288"/>
              <a:ext cx="24521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70C0"/>
                  </a:solidFill>
                </a:rPr>
                <a:t>(01270) 314414</a:t>
              </a:r>
            </a:p>
          </p:txBody>
        </p:sp>
      </p:grpSp>
      <p:sp>
        <p:nvSpPr>
          <p:cNvPr id="17" name="AutoShape 5" descr="Email clipart free images 2 - Cliparting.co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465842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796136" y="4797152"/>
            <a:ext cx="3240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0070C0"/>
                </a:solidFill>
              </a:rPr>
              <a:t>admin@rodeheath.cheshire.sch.uk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35CDCC-FBFD-43A8-BC6D-7BC9748A24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96336" y="60146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0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95"/>
    </mc:Choice>
    <mc:Fallback xmlns="">
      <p:transition spd="slow" advTm="31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2483768" y="3032956"/>
            <a:ext cx="4464496" cy="1512168"/>
          </a:xfrm>
          <a:prstGeom prst="wedgeRoundRectCallout">
            <a:avLst>
              <a:gd name="adj1" fmla="val -90835"/>
              <a:gd name="adj2" fmla="val 73436"/>
              <a:gd name="adj3" fmla="val 1666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3768" y="2586612"/>
            <a:ext cx="4464496" cy="18505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GB" sz="1800" dirty="0"/>
          </a:p>
          <a:p>
            <a:pPr marL="0" indent="0" algn="ctr">
              <a:buNone/>
            </a:pPr>
            <a:endParaRPr lang="en-GB" sz="1800" dirty="0"/>
          </a:p>
          <a:p>
            <a:pPr marL="0" indent="0" algn="ctr">
              <a:buNone/>
            </a:pPr>
            <a:r>
              <a:rPr lang="en-GB" dirty="0"/>
              <a:t>Our door is always open </a:t>
            </a:r>
          </a:p>
          <a:p>
            <a:pPr marL="0" indent="0" algn="ctr">
              <a:buNone/>
            </a:pPr>
            <a:r>
              <a:rPr lang="en-GB" dirty="0"/>
              <a:t>Don’t worry about things at home – get in touch!</a:t>
            </a:r>
          </a:p>
          <a:p>
            <a:pPr marL="0" indent="0" algn="ctr">
              <a:buNone/>
            </a:pPr>
            <a:endParaRPr lang="en-GB" sz="1800" dirty="0"/>
          </a:p>
          <a:p>
            <a:pPr marL="0" indent="0" algn="ctr">
              <a:buNone/>
            </a:pPr>
            <a:endParaRPr lang="en-GB" sz="1800" dirty="0"/>
          </a:p>
          <a:p>
            <a:pPr marL="0" indent="0" algn="ctr">
              <a:buNone/>
            </a:pPr>
            <a:endParaRPr lang="en-GB" sz="1800" dirty="0"/>
          </a:p>
          <a:p>
            <a:pPr marL="0" indent="0" algn="ctr">
              <a:buNone/>
            </a:pPr>
            <a:endParaRPr lang="en-GB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52728"/>
          </a:xfrm>
        </p:spPr>
        <p:txBody>
          <a:bodyPr/>
          <a:lstStyle/>
          <a:p>
            <a:r>
              <a:rPr lang="en-GB" b="1" dirty="0"/>
              <a:t>Any Questions?</a:t>
            </a:r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6A99D1C9-9C16-4320-A200-F94CBC3C6B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26800" y="6165304"/>
            <a:ext cx="36000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26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62"/>
    </mc:Choice>
    <mc:Fallback xmlns="">
      <p:transition spd="slow" advTm="30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EYFS Curriculum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772589"/>
            <a:ext cx="644411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015716" y="1375668"/>
            <a:ext cx="5112568" cy="2701404"/>
            <a:chOff x="1979712" y="1196752"/>
            <a:chExt cx="5112568" cy="2701404"/>
          </a:xfrm>
        </p:grpSpPr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3707904" y="1196752"/>
              <a:ext cx="1781175" cy="1508125"/>
            </a:xfrm>
            <a:custGeom>
              <a:avLst/>
              <a:gdLst>
                <a:gd name="T0" fmla="*/ 215570 w 1636"/>
                <a:gd name="T1" fmla="*/ 985831 h 1386"/>
                <a:gd name="T2" fmla="*/ 232990 w 1636"/>
                <a:gd name="T3" fmla="*/ 944482 h 1386"/>
                <a:gd name="T4" fmla="*/ 232990 w 1636"/>
                <a:gd name="T5" fmla="*/ 907486 h 1386"/>
                <a:gd name="T6" fmla="*/ 252587 w 1636"/>
                <a:gd name="T7" fmla="*/ 870491 h 1386"/>
                <a:gd name="T8" fmla="*/ 283072 w 1636"/>
                <a:gd name="T9" fmla="*/ 855257 h 1386"/>
                <a:gd name="T10" fmla="*/ 328799 w 1636"/>
                <a:gd name="T11" fmla="*/ 863962 h 1386"/>
                <a:gd name="T12" fmla="*/ 407188 w 1636"/>
                <a:gd name="T13" fmla="*/ 935777 h 1386"/>
                <a:gd name="T14" fmla="*/ 442028 w 1636"/>
                <a:gd name="T15" fmla="*/ 1005417 h 1386"/>
                <a:gd name="T16" fmla="*/ 450737 w 1636"/>
                <a:gd name="T17" fmla="*/ 1068527 h 1386"/>
                <a:gd name="T18" fmla="*/ 439850 w 1636"/>
                <a:gd name="T19" fmla="*/ 1122933 h 1386"/>
                <a:gd name="T20" fmla="*/ 418075 w 1636"/>
                <a:gd name="T21" fmla="*/ 1142519 h 1386"/>
                <a:gd name="T22" fmla="*/ 376703 w 1636"/>
                <a:gd name="T23" fmla="*/ 1151224 h 1386"/>
                <a:gd name="T24" fmla="*/ 311379 w 1636"/>
                <a:gd name="T25" fmla="*/ 1118580 h 1386"/>
                <a:gd name="T26" fmla="*/ 270007 w 1636"/>
                <a:gd name="T27" fmla="*/ 1127285 h 1386"/>
                <a:gd name="T28" fmla="*/ 256942 w 1636"/>
                <a:gd name="T29" fmla="*/ 1151224 h 1386"/>
                <a:gd name="T30" fmla="*/ 261297 w 1636"/>
                <a:gd name="T31" fmla="*/ 1199101 h 1386"/>
                <a:gd name="T32" fmla="*/ 435495 w 1636"/>
                <a:gd name="T33" fmla="*/ 1503773 h 1386"/>
                <a:gd name="T34" fmla="*/ 722922 w 1636"/>
                <a:gd name="T35" fmla="*/ 1508125 h 1386"/>
                <a:gd name="T36" fmla="*/ 790424 w 1636"/>
                <a:gd name="T37" fmla="*/ 1475482 h 1386"/>
                <a:gd name="T38" fmla="*/ 799134 w 1636"/>
                <a:gd name="T39" fmla="*/ 1442838 h 1386"/>
                <a:gd name="T40" fmla="*/ 773004 w 1636"/>
                <a:gd name="T41" fmla="*/ 1403666 h 1386"/>
                <a:gd name="T42" fmla="*/ 720744 w 1636"/>
                <a:gd name="T43" fmla="*/ 1366670 h 1386"/>
                <a:gd name="T44" fmla="*/ 712035 w 1636"/>
                <a:gd name="T45" fmla="*/ 1336203 h 1386"/>
                <a:gd name="T46" fmla="*/ 729454 w 1636"/>
                <a:gd name="T47" fmla="*/ 1292679 h 1386"/>
                <a:gd name="T48" fmla="*/ 796956 w 1636"/>
                <a:gd name="T49" fmla="*/ 1255683 h 1386"/>
                <a:gd name="T50" fmla="*/ 868813 w 1636"/>
                <a:gd name="T51" fmla="*/ 1244802 h 1386"/>
                <a:gd name="T52" fmla="*/ 966799 w 1636"/>
                <a:gd name="T53" fmla="*/ 1264388 h 1386"/>
                <a:gd name="T54" fmla="*/ 1016881 w 1636"/>
                <a:gd name="T55" fmla="*/ 1303560 h 1386"/>
                <a:gd name="T56" fmla="*/ 1025591 w 1636"/>
                <a:gd name="T57" fmla="*/ 1336203 h 1386"/>
                <a:gd name="T58" fmla="*/ 1012526 w 1636"/>
                <a:gd name="T59" fmla="*/ 1375375 h 1386"/>
                <a:gd name="T60" fmla="*/ 951557 w 1636"/>
                <a:gd name="T61" fmla="*/ 1416723 h 1386"/>
                <a:gd name="T62" fmla="*/ 938492 w 1636"/>
                <a:gd name="T63" fmla="*/ 1455896 h 1386"/>
                <a:gd name="T64" fmla="*/ 955912 w 1636"/>
                <a:gd name="T65" fmla="*/ 1482010 h 1386"/>
                <a:gd name="T66" fmla="*/ 1299953 w 1636"/>
                <a:gd name="T67" fmla="*/ 1508125 h 1386"/>
                <a:gd name="T68" fmla="*/ 1308663 w 1636"/>
                <a:gd name="T69" fmla="*/ 1499420 h 1386"/>
                <a:gd name="T70" fmla="*/ 1458909 w 1636"/>
                <a:gd name="T71" fmla="*/ 1238273 h 1386"/>
                <a:gd name="T72" fmla="*/ 1517700 w 1636"/>
                <a:gd name="T73" fmla="*/ 1201277 h 1386"/>
                <a:gd name="T74" fmla="*/ 1546008 w 1636"/>
                <a:gd name="T75" fmla="*/ 1212158 h 1386"/>
                <a:gd name="T76" fmla="*/ 1565605 w 1636"/>
                <a:gd name="T77" fmla="*/ 1253506 h 1386"/>
                <a:gd name="T78" fmla="*/ 1572137 w 1636"/>
                <a:gd name="T79" fmla="*/ 1316617 h 1386"/>
                <a:gd name="T80" fmla="*/ 1596090 w 1636"/>
                <a:gd name="T81" fmla="*/ 1340556 h 1386"/>
                <a:gd name="T82" fmla="*/ 1639639 w 1636"/>
                <a:gd name="T83" fmla="*/ 1347084 h 1386"/>
                <a:gd name="T84" fmla="*/ 1707141 w 1636"/>
                <a:gd name="T85" fmla="*/ 1307912 h 1386"/>
                <a:gd name="T86" fmla="*/ 1752868 w 1636"/>
                <a:gd name="T87" fmla="*/ 1251330 h 1386"/>
                <a:gd name="T88" fmla="*/ 1776820 w 1636"/>
                <a:gd name="T89" fmla="*/ 1190396 h 1386"/>
                <a:gd name="T90" fmla="*/ 1778998 w 1636"/>
                <a:gd name="T91" fmla="*/ 1116404 h 1386"/>
                <a:gd name="T92" fmla="*/ 1748513 w 1636"/>
                <a:gd name="T93" fmla="*/ 1077232 h 1386"/>
                <a:gd name="T94" fmla="*/ 1709318 w 1636"/>
                <a:gd name="T95" fmla="*/ 1070703 h 1386"/>
                <a:gd name="T96" fmla="*/ 1643994 w 1636"/>
                <a:gd name="T97" fmla="*/ 1101171 h 1386"/>
                <a:gd name="T98" fmla="*/ 1602622 w 1636"/>
                <a:gd name="T99" fmla="*/ 1092466 h 1386"/>
                <a:gd name="T100" fmla="*/ 1587380 w 1636"/>
                <a:gd name="T101" fmla="*/ 1068527 h 1386"/>
                <a:gd name="T102" fmla="*/ 1593912 w 1636"/>
                <a:gd name="T103" fmla="*/ 1007593 h 1386"/>
                <a:gd name="T104" fmla="*/ 1722383 w 1636"/>
                <a:gd name="T105" fmla="*/ 726860 h 1386"/>
                <a:gd name="T106" fmla="*/ 350574 w 1636"/>
                <a:gd name="T107" fmla="*/ 143631 h 1386"/>
                <a:gd name="T108" fmla="*/ 143713 w 1636"/>
                <a:gd name="T109" fmla="*/ 981478 h 1386"/>
                <a:gd name="T110" fmla="*/ 191618 w 1636"/>
                <a:gd name="T111" fmla="*/ 1001064 h 138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636" h="1386">
                  <a:moveTo>
                    <a:pt x="184" y="918"/>
                  </a:moveTo>
                  <a:lnTo>
                    <a:pt x="184" y="918"/>
                  </a:lnTo>
                  <a:lnTo>
                    <a:pt x="192" y="912"/>
                  </a:lnTo>
                  <a:lnTo>
                    <a:pt x="198" y="906"/>
                  </a:lnTo>
                  <a:lnTo>
                    <a:pt x="204" y="900"/>
                  </a:lnTo>
                  <a:lnTo>
                    <a:pt x="208" y="894"/>
                  </a:lnTo>
                  <a:lnTo>
                    <a:pt x="212" y="882"/>
                  </a:lnTo>
                  <a:lnTo>
                    <a:pt x="214" y="868"/>
                  </a:lnTo>
                  <a:lnTo>
                    <a:pt x="212" y="850"/>
                  </a:lnTo>
                  <a:lnTo>
                    <a:pt x="214" y="834"/>
                  </a:lnTo>
                  <a:lnTo>
                    <a:pt x="216" y="820"/>
                  </a:lnTo>
                  <a:lnTo>
                    <a:pt x="220" y="812"/>
                  </a:lnTo>
                  <a:lnTo>
                    <a:pt x="224" y="806"/>
                  </a:lnTo>
                  <a:lnTo>
                    <a:pt x="232" y="800"/>
                  </a:lnTo>
                  <a:lnTo>
                    <a:pt x="240" y="794"/>
                  </a:lnTo>
                  <a:lnTo>
                    <a:pt x="250" y="788"/>
                  </a:lnTo>
                  <a:lnTo>
                    <a:pt x="260" y="786"/>
                  </a:lnTo>
                  <a:lnTo>
                    <a:pt x="270" y="786"/>
                  </a:lnTo>
                  <a:lnTo>
                    <a:pt x="282" y="786"/>
                  </a:lnTo>
                  <a:lnTo>
                    <a:pt x="292" y="790"/>
                  </a:lnTo>
                  <a:lnTo>
                    <a:pt x="302" y="794"/>
                  </a:lnTo>
                  <a:lnTo>
                    <a:pt x="324" y="808"/>
                  </a:lnTo>
                  <a:lnTo>
                    <a:pt x="344" y="824"/>
                  </a:lnTo>
                  <a:lnTo>
                    <a:pt x="360" y="842"/>
                  </a:lnTo>
                  <a:lnTo>
                    <a:pt x="374" y="860"/>
                  </a:lnTo>
                  <a:lnTo>
                    <a:pt x="384" y="876"/>
                  </a:lnTo>
                  <a:lnTo>
                    <a:pt x="396" y="898"/>
                  </a:lnTo>
                  <a:lnTo>
                    <a:pt x="406" y="924"/>
                  </a:lnTo>
                  <a:lnTo>
                    <a:pt x="412" y="954"/>
                  </a:lnTo>
                  <a:lnTo>
                    <a:pt x="414" y="968"/>
                  </a:lnTo>
                  <a:lnTo>
                    <a:pt x="414" y="982"/>
                  </a:lnTo>
                  <a:lnTo>
                    <a:pt x="414" y="1004"/>
                  </a:lnTo>
                  <a:lnTo>
                    <a:pt x="412" y="1014"/>
                  </a:lnTo>
                  <a:lnTo>
                    <a:pt x="408" y="1022"/>
                  </a:lnTo>
                  <a:lnTo>
                    <a:pt x="404" y="1032"/>
                  </a:lnTo>
                  <a:lnTo>
                    <a:pt x="398" y="1038"/>
                  </a:lnTo>
                  <a:lnTo>
                    <a:pt x="392" y="1046"/>
                  </a:lnTo>
                  <a:lnTo>
                    <a:pt x="384" y="1050"/>
                  </a:lnTo>
                  <a:lnTo>
                    <a:pt x="374" y="1056"/>
                  </a:lnTo>
                  <a:lnTo>
                    <a:pt x="364" y="1058"/>
                  </a:lnTo>
                  <a:lnTo>
                    <a:pt x="354" y="1058"/>
                  </a:lnTo>
                  <a:lnTo>
                    <a:pt x="346" y="1058"/>
                  </a:lnTo>
                  <a:lnTo>
                    <a:pt x="330" y="1052"/>
                  </a:lnTo>
                  <a:lnTo>
                    <a:pt x="316" y="1042"/>
                  </a:lnTo>
                  <a:lnTo>
                    <a:pt x="302" y="1034"/>
                  </a:lnTo>
                  <a:lnTo>
                    <a:pt x="286" y="1028"/>
                  </a:lnTo>
                  <a:lnTo>
                    <a:pt x="278" y="1028"/>
                  </a:lnTo>
                  <a:lnTo>
                    <a:pt x="268" y="1028"/>
                  </a:lnTo>
                  <a:lnTo>
                    <a:pt x="258" y="1032"/>
                  </a:lnTo>
                  <a:lnTo>
                    <a:pt x="248" y="1036"/>
                  </a:lnTo>
                  <a:lnTo>
                    <a:pt x="242" y="1042"/>
                  </a:lnTo>
                  <a:lnTo>
                    <a:pt x="238" y="1048"/>
                  </a:lnTo>
                  <a:lnTo>
                    <a:pt x="236" y="1058"/>
                  </a:lnTo>
                  <a:lnTo>
                    <a:pt x="234" y="1068"/>
                  </a:lnTo>
                  <a:lnTo>
                    <a:pt x="236" y="1086"/>
                  </a:lnTo>
                  <a:lnTo>
                    <a:pt x="240" y="1102"/>
                  </a:lnTo>
                  <a:lnTo>
                    <a:pt x="398" y="1378"/>
                  </a:lnTo>
                  <a:lnTo>
                    <a:pt x="402" y="1378"/>
                  </a:lnTo>
                  <a:lnTo>
                    <a:pt x="402" y="1380"/>
                  </a:lnTo>
                  <a:lnTo>
                    <a:pt x="400" y="1382"/>
                  </a:lnTo>
                  <a:lnTo>
                    <a:pt x="402" y="1386"/>
                  </a:lnTo>
                  <a:lnTo>
                    <a:pt x="664" y="1386"/>
                  </a:lnTo>
                  <a:lnTo>
                    <a:pt x="686" y="1380"/>
                  </a:lnTo>
                  <a:lnTo>
                    <a:pt x="708" y="1368"/>
                  </a:lnTo>
                  <a:lnTo>
                    <a:pt x="718" y="1362"/>
                  </a:lnTo>
                  <a:lnTo>
                    <a:pt x="726" y="1356"/>
                  </a:lnTo>
                  <a:lnTo>
                    <a:pt x="732" y="1346"/>
                  </a:lnTo>
                  <a:lnTo>
                    <a:pt x="734" y="1338"/>
                  </a:lnTo>
                  <a:lnTo>
                    <a:pt x="734" y="1326"/>
                  </a:lnTo>
                  <a:lnTo>
                    <a:pt x="730" y="1316"/>
                  </a:lnTo>
                  <a:lnTo>
                    <a:pt x="728" y="1308"/>
                  </a:lnTo>
                  <a:lnTo>
                    <a:pt x="722" y="1302"/>
                  </a:lnTo>
                  <a:lnTo>
                    <a:pt x="710" y="1290"/>
                  </a:lnTo>
                  <a:lnTo>
                    <a:pt x="694" y="1282"/>
                  </a:lnTo>
                  <a:lnTo>
                    <a:pt x="680" y="1274"/>
                  </a:lnTo>
                  <a:lnTo>
                    <a:pt x="668" y="1264"/>
                  </a:lnTo>
                  <a:lnTo>
                    <a:pt x="662" y="1256"/>
                  </a:lnTo>
                  <a:lnTo>
                    <a:pt x="658" y="1248"/>
                  </a:lnTo>
                  <a:lnTo>
                    <a:pt x="656" y="1240"/>
                  </a:lnTo>
                  <a:lnTo>
                    <a:pt x="654" y="1228"/>
                  </a:lnTo>
                  <a:lnTo>
                    <a:pt x="656" y="1216"/>
                  </a:lnTo>
                  <a:lnTo>
                    <a:pt x="658" y="1206"/>
                  </a:lnTo>
                  <a:lnTo>
                    <a:pt x="664" y="1198"/>
                  </a:lnTo>
                  <a:lnTo>
                    <a:pt x="670" y="1188"/>
                  </a:lnTo>
                  <a:lnTo>
                    <a:pt x="678" y="1180"/>
                  </a:lnTo>
                  <a:lnTo>
                    <a:pt x="688" y="1174"/>
                  </a:lnTo>
                  <a:lnTo>
                    <a:pt x="708" y="1162"/>
                  </a:lnTo>
                  <a:lnTo>
                    <a:pt x="732" y="1154"/>
                  </a:lnTo>
                  <a:lnTo>
                    <a:pt x="756" y="1148"/>
                  </a:lnTo>
                  <a:lnTo>
                    <a:pt x="780" y="1144"/>
                  </a:lnTo>
                  <a:lnTo>
                    <a:pt x="798" y="1144"/>
                  </a:lnTo>
                  <a:lnTo>
                    <a:pt x="818" y="1144"/>
                  </a:lnTo>
                  <a:lnTo>
                    <a:pt x="840" y="1148"/>
                  </a:lnTo>
                  <a:lnTo>
                    <a:pt x="864" y="1154"/>
                  </a:lnTo>
                  <a:lnTo>
                    <a:pt x="888" y="1162"/>
                  </a:lnTo>
                  <a:lnTo>
                    <a:pt x="910" y="1174"/>
                  </a:lnTo>
                  <a:lnTo>
                    <a:pt x="918" y="1180"/>
                  </a:lnTo>
                  <a:lnTo>
                    <a:pt x="926" y="1188"/>
                  </a:lnTo>
                  <a:lnTo>
                    <a:pt x="934" y="1198"/>
                  </a:lnTo>
                  <a:lnTo>
                    <a:pt x="938" y="1206"/>
                  </a:lnTo>
                  <a:lnTo>
                    <a:pt x="942" y="1216"/>
                  </a:lnTo>
                  <a:lnTo>
                    <a:pt x="942" y="1228"/>
                  </a:lnTo>
                  <a:lnTo>
                    <a:pt x="942" y="1240"/>
                  </a:lnTo>
                  <a:lnTo>
                    <a:pt x="938" y="1248"/>
                  </a:lnTo>
                  <a:lnTo>
                    <a:pt x="934" y="1256"/>
                  </a:lnTo>
                  <a:lnTo>
                    <a:pt x="930" y="1264"/>
                  </a:lnTo>
                  <a:lnTo>
                    <a:pt x="916" y="1274"/>
                  </a:lnTo>
                  <a:lnTo>
                    <a:pt x="902" y="1282"/>
                  </a:lnTo>
                  <a:lnTo>
                    <a:pt x="888" y="1290"/>
                  </a:lnTo>
                  <a:lnTo>
                    <a:pt x="874" y="1302"/>
                  </a:lnTo>
                  <a:lnTo>
                    <a:pt x="870" y="1308"/>
                  </a:lnTo>
                  <a:lnTo>
                    <a:pt x="866" y="1316"/>
                  </a:lnTo>
                  <a:lnTo>
                    <a:pt x="864" y="1326"/>
                  </a:lnTo>
                  <a:lnTo>
                    <a:pt x="862" y="1338"/>
                  </a:lnTo>
                  <a:lnTo>
                    <a:pt x="864" y="1346"/>
                  </a:lnTo>
                  <a:lnTo>
                    <a:pt x="870" y="1356"/>
                  </a:lnTo>
                  <a:lnTo>
                    <a:pt x="878" y="1362"/>
                  </a:lnTo>
                  <a:lnTo>
                    <a:pt x="888" y="1368"/>
                  </a:lnTo>
                  <a:lnTo>
                    <a:pt x="912" y="1380"/>
                  </a:lnTo>
                  <a:lnTo>
                    <a:pt x="934" y="1386"/>
                  </a:lnTo>
                  <a:lnTo>
                    <a:pt x="1194" y="1386"/>
                  </a:lnTo>
                  <a:lnTo>
                    <a:pt x="1198" y="1380"/>
                  </a:lnTo>
                  <a:lnTo>
                    <a:pt x="1198" y="1378"/>
                  </a:lnTo>
                  <a:lnTo>
                    <a:pt x="1202" y="1378"/>
                  </a:lnTo>
                  <a:lnTo>
                    <a:pt x="1204" y="1372"/>
                  </a:lnTo>
                  <a:lnTo>
                    <a:pt x="1240" y="1310"/>
                  </a:lnTo>
                  <a:lnTo>
                    <a:pt x="1340" y="1138"/>
                  </a:lnTo>
                  <a:lnTo>
                    <a:pt x="1356" y="1124"/>
                  </a:lnTo>
                  <a:lnTo>
                    <a:pt x="1376" y="1112"/>
                  </a:lnTo>
                  <a:lnTo>
                    <a:pt x="1384" y="1108"/>
                  </a:lnTo>
                  <a:lnTo>
                    <a:pt x="1394" y="1104"/>
                  </a:lnTo>
                  <a:lnTo>
                    <a:pt x="1402" y="1104"/>
                  </a:lnTo>
                  <a:lnTo>
                    <a:pt x="1410" y="1108"/>
                  </a:lnTo>
                  <a:lnTo>
                    <a:pt x="1420" y="1114"/>
                  </a:lnTo>
                  <a:lnTo>
                    <a:pt x="1426" y="1122"/>
                  </a:lnTo>
                  <a:lnTo>
                    <a:pt x="1432" y="1128"/>
                  </a:lnTo>
                  <a:lnTo>
                    <a:pt x="1436" y="1136"/>
                  </a:lnTo>
                  <a:lnTo>
                    <a:pt x="1438" y="1152"/>
                  </a:lnTo>
                  <a:lnTo>
                    <a:pt x="1438" y="1170"/>
                  </a:lnTo>
                  <a:lnTo>
                    <a:pt x="1438" y="1186"/>
                  </a:lnTo>
                  <a:lnTo>
                    <a:pt x="1440" y="1202"/>
                  </a:lnTo>
                  <a:lnTo>
                    <a:pt x="1444" y="1210"/>
                  </a:lnTo>
                  <a:lnTo>
                    <a:pt x="1448" y="1218"/>
                  </a:lnTo>
                  <a:lnTo>
                    <a:pt x="1456" y="1226"/>
                  </a:lnTo>
                  <a:lnTo>
                    <a:pt x="1466" y="1232"/>
                  </a:lnTo>
                  <a:lnTo>
                    <a:pt x="1476" y="1236"/>
                  </a:lnTo>
                  <a:lnTo>
                    <a:pt x="1486" y="1240"/>
                  </a:lnTo>
                  <a:lnTo>
                    <a:pt x="1496" y="1240"/>
                  </a:lnTo>
                  <a:lnTo>
                    <a:pt x="1506" y="1238"/>
                  </a:lnTo>
                  <a:lnTo>
                    <a:pt x="1518" y="1234"/>
                  </a:lnTo>
                  <a:lnTo>
                    <a:pt x="1528" y="1230"/>
                  </a:lnTo>
                  <a:lnTo>
                    <a:pt x="1550" y="1218"/>
                  </a:lnTo>
                  <a:lnTo>
                    <a:pt x="1568" y="1202"/>
                  </a:lnTo>
                  <a:lnTo>
                    <a:pt x="1586" y="1184"/>
                  </a:lnTo>
                  <a:lnTo>
                    <a:pt x="1600" y="1166"/>
                  </a:lnTo>
                  <a:lnTo>
                    <a:pt x="1610" y="1150"/>
                  </a:lnTo>
                  <a:lnTo>
                    <a:pt x="1618" y="1132"/>
                  </a:lnTo>
                  <a:lnTo>
                    <a:pt x="1628" y="1112"/>
                  </a:lnTo>
                  <a:lnTo>
                    <a:pt x="1632" y="1094"/>
                  </a:lnTo>
                  <a:lnTo>
                    <a:pt x="1636" y="1076"/>
                  </a:lnTo>
                  <a:lnTo>
                    <a:pt x="1636" y="1060"/>
                  </a:lnTo>
                  <a:lnTo>
                    <a:pt x="1636" y="1042"/>
                  </a:lnTo>
                  <a:lnTo>
                    <a:pt x="1634" y="1026"/>
                  </a:lnTo>
                  <a:lnTo>
                    <a:pt x="1628" y="1012"/>
                  </a:lnTo>
                  <a:lnTo>
                    <a:pt x="1618" y="1000"/>
                  </a:lnTo>
                  <a:lnTo>
                    <a:pt x="1606" y="990"/>
                  </a:lnTo>
                  <a:lnTo>
                    <a:pt x="1596" y="986"/>
                  </a:lnTo>
                  <a:lnTo>
                    <a:pt x="1586" y="984"/>
                  </a:lnTo>
                  <a:lnTo>
                    <a:pt x="1578" y="982"/>
                  </a:lnTo>
                  <a:lnTo>
                    <a:pt x="1570" y="984"/>
                  </a:lnTo>
                  <a:lnTo>
                    <a:pt x="1554" y="990"/>
                  </a:lnTo>
                  <a:lnTo>
                    <a:pt x="1540" y="998"/>
                  </a:lnTo>
                  <a:lnTo>
                    <a:pt x="1524" y="1006"/>
                  </a:lnTo>
                  <a:lnTo>
                    <a:pt x="1510" y="1012"/>
                  </a:lnTo>
                  <a:lnTo>
                    <a:pt x="1500" y="1014"/>
                  </a:lnTo>
                  <a:lnTo>
                    <a:pt x="1492" y="1012"/>
                  </a:lnTo>
                  <a:lnTo>
                    <a:pt x="1482" y="1010"/>
                  </a:lnTo>
                  <a:lnTo>
                    <a:pt x="1472" y="1004"/>
                  </a:lnTo>
                  <a:lnTo>
                    <a:pt x="1464" y="1000"/>
                  </a:lnTo>
                  <a:lnTo>
                    <a:pt x="1460" y="992"/>
                  </a:lnTo>
                  <a:lnTo>
                    <a:pt x="1458" y="982"/>
                  </a:lnTo>
                  <a:lnTo>
                    <a:pt x="1458" y="972"/>
                  </a:lnTo>
                  <a:lnTo>
                    <a:pt x="1458" y="950"/>
                  </a:lnTo>
                  <a:lnTo>
                    <a:pt x="1462" y="928"/>
                  </a:lnTo>
                  <a:lnTo>
                    <a:pt x="1464" y="926"/>
                  </a:lnTo>
                  <a:lnTo>
                    <a:pt x="1466" y="920"/>
                  </a:lnTo>
                  <a:lnTo>
                    <a:pt x="1598" y="692"/>
                  </a:lnTo>
                  <a:lnTo>
                    <a:pt x="1582" y="668"/>
                  </a:lnTo>
                  <a:lnTo>
                    <a:pt x="1584" y="668"/>
                  </a:lnTo>
                  <a:lnTo>
                    <a:pt x="1198" y="0"/>
                  </a:lnTo>
                  <a:lnTo>
                    <a:pt x="398" y="0"/>
                  </a:lnTo>
                  <a:lnTo>
                    <a:pt x="322" y="132"/>
                  </a:lnTo>
                  <a:lnTo>
                    <a:pt x="0" y="690"/>
                  </a:lnTo>
                  <a:lnTo>
                    <a:pt x="116" y="888"/>
                  </a:lnTo>
                  <a:lnTo>
                    <a:pt x="132" y="902"/>
                  </a:lnTo>
                  <a:lnTo>
                    <a:pt x="150" y="914"/>
                  </a:lnTo>
                  <a:lnTo>
                    <a:pt x="160" y="918"/>
                  </a:lnTo>
                  <a:lnTo>
                    <a:pt x="168" y="920"/>
                  </a:lnTo>
                  <a:lnTo>
                    <a:pt x="176" y="920"/>
                  </a:lnTo>
                  <a:lnTo>
                    <a:pt x="184" y="918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38100" cap="flat" cmpd="sng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 sz="2400" dirty="0"/>
            </a:p>
            <a:p>
              <a:pPr algn="ctr"/>
              <a:r>
                <a:rPr lang="en-GB" sz="1600" b="1" dirty="0">
                  <a:solidFill>
                    <a:schemeClr val="bg1"/>
                  </a:solidFill>
                </a:rPr>
                <a:t>Communication </a:t>
              </a:r>
            </a:p>
            <a:p>
              <a:pPr algn="ctr"/>
              <a:r>
                <a:rPr lang="en-GB" sz="1600" b="1" dirty="0">
                  <a:solidFill>
                    <a:schemeClr val="bg1"/>
                  </a:solidFill>
                </a:rPr>
                <a:t>&amp; Language</a:t>
              </a: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5352380" y="2132856"/>
              <a:ext cx="1739900" cy="1765300"/>
            </a:xfrm>
            <a:custGeom>
              <a:avLst/>
              <a:gdLst>
                <a:gd name="T0" fmla="*/ 284909 w 1600"/>
                <a:gd name="T1" fmla="*/ 282622 h 1624"/>
                <a:gd name="T2" fmla="*/ 311007 w 1600"/>
                <a:gd name="T3" fmla="*/ 343494 h 1624"/>
                <a:gd name="T4" fmla="*/ 406702 w 1600"/>
                <a:gd name="T5" fmla="*/ 315232 h 1624"/>
                <a:gd name="T6" fmla="*/ 461074 w 1600"/>
                <a:gd name="T7" fmla="*/ 332624 h 1624"/>
                <a:gd name="T8" fmla="*/ 467598 w 1600"/>
                <a:gd name="T9" fmla="*/ 463065 h 1624"/>
                <a:gd name="T10" fmla="*/ 400177 w 1600"/>
                <a:gd name="T11" fmla="*/ 569592 h 1624"/>
                <a:gd name="T12" fmla="*/ 297958 w 1600"/>
                <a:gd name="T13" fmla="*/ 606550 h 1624"/>
                <a:gd name="T14" fmla="*/ 258810 w 1600"/>
                <a:gd name="T15" fmla="*/ 552200 h 1624"/>
                <a:gd name="T16" fmla="*/ 228362 w 1600"/>
                <a:gd name="T17" fmla="*/ 467413 h 1624"/>
                <a:gd name="T18" fmla="*/ 152241 w 1600"/>
                <a:gd name="T19" fmla="*/ 500023 h 1624"/>
                <a:gd name="T20" fmla="*/ 152241 w 1600"/>
                <a:gd name="T21" fmla="*/ 1015265 h 1624"/>
                <a:gd name="T22" fmla="*/ 232712 w 1600"/>
                <a:gd name="T23" fmla="*/ 1052223 h 1624"/>
                <a:gd name="T24" fmla="*/ 263160 w 1600"/>
                <a:gd name="T25" fmla="*/ 984829 h 1624"/>
                <a:gd name="T26" fmla="*/ 291433 w 1600"/>
                <a:gd name="T27" fmla="*/ 917434 h 1624"/>
                <a:gd name="T28" fmla="*/ 382778 w 1600"/>
                <a:gd name="T29" fmla="*/ 932652 h 1624"/>
                <a:gd name="T30" fmla="*/ 469773 w 1600"/>
                <a:gd name="T31" fmla="*/ 1047875 h 1624"/>
                <a:gd name="T32" fmla="*/ 467598 w 1600"/>
                <a:gd name="T33" fmla="*/ 1171794 h 1624"/>
                <a:gd name="T34" fmla="*/ 408877 w 1600"/>
                <a:gd name="T35" fmla="*/ 1195708 h 1624"/>
                <a:gd name="T36" fmla="*/ 313182 w 1600"/>
                <a:gd name="T37" fmla="*/ 1167446 h 1624"/>
                <a:gd name="T38" fmla="*/ 289258 w 1600"/>
                <a:gd name="T39" fmla="*/ 1234840 h 1624"/>
                <a:gd name="T40" fmla="*/ 726408 w 1600"/>
                <a:gd name="T41" fmla="*/ 1506592 h 1624"/>
                <a:gd name="T42" fmla="*/ 745982 w 1600"/>
                <a:gd name="T43" fmla="*/ 1513114 h 1624"/>
                <a:gd name="T44" fmla="*/ 756857 w 1600"/>
                <a:gd name="T45" fmla="*/ 1519636 h 1624"/>
                <a:gd name="T46" fmla="*/ 765556 w 1600"/>
                <a:gd name="T47" fmla="*/ 1523984 h 1624"/>
                <a:gd name="T48" fmla="*/ 776430 w 1600"/>
                <a:gd name="T49" fmla="*/ 1532680 h 1624"/>
                <a:gd name="T50" fmla="*/ 782955 w 1600"/>
                <a:gd name="T51" fmla="*/ 1537028 h 1624"/>
                <a:gd name="T52" fmla="*/ 787305 w 1600"/>
                <a:gd name="T53" fmla="*/ 1545725 h 1624"/>
                <a:gd name="T54" fmla="*/ 789480 w 1600"/>
                <a:gd name="T55" fmla="*/ 1554421 h 1624"/>
                <a:gd name="T56" fmla="*/ 789480 w 1600"/>
                <a:gd name="T57" fmla="*/ 1560943 h 1624"/>
                <a:gd name="T58" fmla="*/ 787305 w 1600"/>
                <a:gd name="T59" fmla="*/ 1573987 h 1624"/>
                <a:gd name="T60" fmla="*/ 765556 w 1600"/>
                <a:gd name="T61" fmla="*/ 1604423 h 1624"/>
                <a:gd name="T62" fmla="*/ 730758 w 1600"/>
                <a:gd name="T63" fmla="*/ 1623989 h 1624"/>
                <a:gd name="T64" fmla="*/ 717709 w 1600"/>
                <a:gd name="T65" fmla="*/ 1634859 h 1624"/>
                <a:gd name="T66" fmla="*/ 709009 w 1600"/>
                <a:gd name="T67" fmla="*/ 1645729 h 1624"/>
                <a:gd name="T68" fmla="*/ 704660 w 1600"/>
                <a:gd name="T69" fmla="*/ 1663121 h 1624"/>
                <a:gd name="T70" fmla="*/ 706834 w 1600"/>
                <a:gd name="T71" fmla="*/ 1697906 h 1624"/>
                <a:gd name="T72" fmla="*/ 813403 w 1600"/>
                <a:gd name="T73" fmla="*/ 1760952 h 1624"/>
                <a:gd name="T74" fmla="*/ 956945 w 1600"/>
                <a:gd name="T75" fmla="*/ 1745734 h 1624"/>
                <a:gd name="T76" fmla="*/ 1015667 w 1600"/>
                <a:gd name="T77" fmla="*/ 1673991 h 1624"/>
                <a:gd name="T78" fmla="*/ 1013492 w 1600"/>
                <a:gd name="T79" fmla="*/ 1654425 h 1624"/>
                <a:gd name="T80" fmla="*/ 1004792 w 1600"/>
                <a:gd name="T81" fmla="*/ 1639207 h 1624"/>
                <a:gd name="T82" fmla="*/ 998268 w 1600"/>
                <a:gd name="T83" fmla="*/ 1632685 h 1624"/>
                <a:gd name="T84" fmla="*/ 985218 w 1600"/>
                <a:gd name="T85" fmla="*/ 1623989 h 1624"/>
                <a:gd name="T86" fmla="*/ 937371 w 1600"/>
                <a:gd name="T87" fmla="*/ 1587031 h 1624"/>
                <a:gd name="T88" fmla="*/ 930847 w 1600"/>
                <a:gd name="T89" fmla="*/ 1573987 h 1624"/>
                <a:gd name="T90" fmla="*/ 928672 w 1600"/>
                <a:gd name="T91" fmla="*/ 1563117 h 1624"/>
                <a:gd name="T92" fmla="*/ 928672 w 1600"/>
                <a:gd name="T93" fmla="*/ 1554421 h 1624"/>
                <a:gd name="T94" fmla="*/ 930847 w 1600"/>
                <a:gd name="T95" fmla="*/ 1545725 h 1624"/>
                <a:gd name="T96" fmla="*/ 935196 w 1600"/>
                <a:gd name="T97" fmla="*/ 1539202 h 1624"/>
                <a:gd name="T98" fmla="*/ 941721 w 1600"/>
                <a:gd name="T99" fmla="*/ 1532680 h 1624"/>
                <a:gd name="T100" fmla="*/ 950420 w 1600"/>
                <a:gd name="T101" fmla="*/ 1523984 h 1624"/>
                <a:gd name="T102" fmla="*/ 961295 w 1600"/>
                <a:gd name="T103" fmla="*/ 1519636 h 1624"/>
                <a:gd name="T104" fmla="*/ 969994 w 1600"/>
                <a:gd name="T105" fmla="*/ 1515288 h 1624"/>
                <a:gd name="T106" fmla="*/ 991743 w 1600"/>
                <a:gd name="T107" fmla="*/ 1506592 h 1624"/>
                <a:gd name="T108" fmla="*/ 1304925 w 1600"/>
                <a:gd name="T109" fmla="*/ 0 h 162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600" h="1624">
                  <a:moveTo>
                    <a:pt x="1200" y="0"/>
                  </a:moveTo>
                  <a:lnTo>
                    <a:pt x="402" y="0"/>
                  </a:lnTo>
                  <a:lnTo>
                    <a:pt x="400" y="6"/>
                  </a:lnTo>
                  <a:lnTo>
                    <a:pt x="400" y="8"/>
                  </a:lnTo>
                  <a:lnTo>
                    <a:pt x="266" y="240"/>
                  </a:lnTo>
                  <a:lnTo>
                    <a:pt x="262" y="260"/>
                  </a:lnTo>
                  <a:lnTo>
                    <a:pt x="262" y="282"/>
                  </a:lnTo>
                  <a:lnTo>
                    <a:pt x="264" y="290"/>
                  </a:lnTo>
                  <a:lnTo>
                    <a:pt x="266" y="298"/>
                  </a:lnTo>
                  <a:lnTo>
                    <a:pt x="270" y="306"/>
                  </a:lnTo>
                  <a:lnTo>
                    <a:pt x="276" y="310"/>
                  </a:lnTo>
                  <a:lnTo>
                    <a:pt x="286" y="316"/>
                  </a:lnTo>
                  <a:lnTo>
                    <a:pt x="296" y="318"/>
                  </a:lnTo>
                  <a:lnTo>
                    <a:pt x="306" y="320"/>
                  </a:lnTo>
                  <a:lnTo>
                    <a:pt x="314" y="318"/>
                  </a:lnTo>
                  <a:lnTo>
                    <a:pt x="330" y="312"/>
                  </a:lnTo>
                  <a:lnTo>
                    <a:pt x="344" y="304"/>
                  </a:lnTo>
                  <a:lnTo>
                    <a:pt x="358" y="296"/>
                  </a:lnTo>
                  <a:lnTo>
                    <a:pt x="374" y="290"/>
                  </a:lnTo>
                  <a:lnTo>
                    <a:pt x="382" y="288"/>
                  </a:lnTo>
                  <a:lnTo>
                    <a:pt x="392" y="290"/>
                  </a:lnTo>
                  <a:lnTo>
                    <a:pt x="400" y="292"/>
                  </a:lnTo>
                  <a:lnTo>
                    <a:pt x="412" y="296"/>
                  </a:lnTo>
                  <a:lnTo>
                    <a:pt x="418" y="302"/>
                  </a:lnTo>
                  <a:lnTo>
                    <a:pt x="424" y="306"/>
                  </a:lnTo>
                  <a:lnTo>
                    <a:pt x="434" y="320"/>
                  </a:lnTo>
                  <a:lnTo>
                    <a:pt x="438" y="336"/>
                  </a:lnTo>
                  <a:lnTo>
                    <a:pt x="442" y="352"/>
                  </a:lnTo>
                  <a:lnTo>
                    <a:pt x="442" y="370"/>
                  </a:lnTo>
                  <a:lnTo>
                    <a:pt x="438" y="390"/>
                  </a:lnTo>
                  <a:lnTo>
                    <a:pt x="434" y="408"/>
                  </a:lnTo>
                  <a:lnTo>
                    <a:pt x="430" y="426"/>
                  </a:lnTo>
                  <a:lnTo>
                    <a:pt x="420" y="450"/>
                  </a:lnTo>
                  <a:lnTo>
                    <a:pt x="410" y="472"/>
                  </a:lnTo>
                  <a:lnTo>
                    <a:pt x="398" y="488"/>
                  </a:lnTo>
                  <a:lnTo>
                    <a:pt x="384" y="506"/>
                  </a:lnTo>
                  <a:lnTo>
                    <a:pt x="368" y="524"/>
                  </a:lnTo>
                  <a:lnTo>
                    <a:pt x="348" y="540"/>
                  </a:lnTo>
                  <a:lnTo>
                    <a:pt x="328" y="552"/>
                  </a:lnTo>
                  <a:lnTo>
                    <a:pt x="318" y="556"/>
                  </a:lnTo>
                  <a:lnTo>
                    <a:pt x="306" y="560"/>
                  </a:lnTo>
                  <a:lnTo>
                    <a:pt x="296" y="562"/>
                  </a:lnTo>
                  <a:lnTo>
                    <a:pt x="284" y="562"/>
                  </a:lnTo>
                  <a:lnTo>
                    <a:pt x="274" y="558"/>
                  </a:lnTo>
                  <a:lnTo>
                    <a:pt x="264" y="554"/>
                  </a:lnTo>
                  <a:lnTo>
                    <a:pt x="256" y="548"/>
                  </a:lnTo>
                  <a:lnTo>
                    <a:pt x="248" y="540"/>
                  </a:lnTo>
                  <a:lnTo>
                    <a:pt x="244" y="532"/>
                  </a:lnTo>
                  <a:lnTo>
                    <a:pt x="240" y="524"/>
                  </a:lnTo>
                  <a:lnTo>
                    <a:pt x="238" y="508"/>
                  </a:lnTo>
                  <a:lnTo>
                    <a:pt x="238" y="492"/>
                  </a:lnTo>
                  <a:lnTo>
                    <a:pt x="238" y="474"/>
                  </a:lnTo>
                  <a:lnTo>
                    <a:pt x="234" y="458"/>
                  </a:lnTo>
                  <a:lnTo>
                    <a:pt x="232" y="450"/>
                  </a:lnTo>
                  <a:lnTo>
                    <a:pt x="226" y="444"/>
                  </a:lnTo>
                  <a:lnTo>
                    <a:pt x="218" y="436"/>
                  </a:lnTo>
                  <a:lnTo>
                    <a:pt x="210" y="430"/>
                  </a:lnTo>
                  <a:lnTo>
                    <a:pt x="202" y="426"/>
                  </a:lnTo>
                  <a:lnTo>
                    <a:pt x="192" y="426"/>
                  </a:lnTo>
                  <a:lnTo>
                    <a:pt x="184" y="430"/>
                  </a:lnTo>
                  <a:lnTo>
                    <a:pt x="174" y="434"/>
                  </a:lnTo>
                  <a:lnTo>
                    <a:pt x="156" y="446"/>
                  </a:lnTo>
                  <a:lnTo>
                    <a:pt x="140" y="460"/>
                  </a:lnTo>
                  <a:lnTo>
                    <a:pt x="40" y="632"/>
                  </a:lnTo>
                  <a:lnTo>
                    <a:pt x="4" y="694"/>
                  </a:lnTo>
                  <a:lnTo>
                    <a:pt x="0" y="694"/>
                  </a:lnTo>
                  <a:lnTo>
                    <a:pt x="2" y="696"/>
                  </a:lnTo>
                  <a:lnTo>
                    <a:pt x="4" y="696"/>
                  </a:lnTo>
                  <a:lnTo>
                    <a:pt x="140" y="934"/>
                  </a:lnTo>
                  <a:lnTo>
                    <a:pt x="158" y="948"/>
                  </a:lnTo>
                  <a:lnTo>
                    <a:pt x="176" y="962"/>
                  </a:lnTo>
                  <a:lnTo>
                    <a:pt x="186" y="968"/>
                  </a:lnTo>
                  <a:lnTo>
                    <a:pt x="196" y="970"/>
                  </a:lnTo>
                  <a:lnTo>
                    <a:pt x="206" y="970"/>
                  </a:lnTo>
                  <a:lnTo>
                    <a:pt x="214" y="968"/>
                  </a:lnTo>
                  <a:lnTo>
                    <a:pt x="224" y="960"/>
                  </a:lnTo>
                  <a:lnTo>
                    <a:pt x="230" y="954"/>
                  </a:lnTo>
                  <a:lnTo>
                    <a:pt x="236" y="946"/>
                  </a:lnTo>
                  <a:lnTo>
                    <a:pt x="240" y="938"/>
                  </a:lnTo>
                  <a:lnTo>
                    <a:pt x="242" y="922"/>
                  </a:lnTo>
                  <a:lnTo>
                    <a:pt x="242" y="906"/>
                  </a:lnTo>
                  <a:lnTo>
                    <a:pt x="242" y="888"/>
                  </a:lnTo>
                  <a:lnTo>
                    <a:pt x="244" y="872"/>
                  </a:lnTo>
                  <a:lnTo>
                    <a:pt x="248" y="864"/>
                  </a:lnTo>
                  <a:lnTo>
                    <a:pt x="252" y="858"/>
                  </a:lnTo>
                  <a:lnTo>
                    <a:pt x="260" y="850"/>
                  </a:lnTo>
                  <a:lnTo>
                    <a:pt x="268" y="844"/>
                  </a:lnTo>
                  <a:lnTo>
                    <a:pt x="278" y="838"/>
                  </a:lnTo>
                  <a:lnTo>
                    <a:pt x="290" y="836"/>
                  </a:lnTo>
                  <a:lnTo>
                    <a:pt x="300" y="836"/>
                  </a:lnTo>
                  <a:lnTo>
                    <a:pt x="310" y="836"/>
                  </a:lnTo>
                  <a:lnTo>
                    <a:pt x="322" y="840"/>
                  </a:lnTo>
                  <a:lnTo>
                    <a:pt x="332" y="844"/>
                  </a:lnTo>
                  <a:lnTo>
                    <a:pt x="352" y="858"/>
                  </a:lnTo>
                  <a:lnTo>
                    <a:pt x="372" y="874"/>
                  </a:lnTo>
                  <a:lnTo>
                    <a:pt x="390" y="892"/>
                  </a:lnTo>
                  <a:lnTo>
                    <a:pt x="404" y="910"/>
                  </a:lnTo>
                  <a:lnTo>
                    <a:pt x="414" y="926"/>
                  </a:lnTo>
                  <a:lnTo>
                    <a:pt x="422" y="944"/>
                  </a:lnTo>
                  <a:lnTo>
                    <a:pt x="432" y="964"/>
                  </a:lnTo>
                  <a:lnTo>
                    <a:pt x="438" y="988"/>
                  </a:lnTo>
                  <a:lnTo>
                    <a:pt x="442" y="1012"/>
                  </a:lnTo>
                  <a:lnTo>
                    <a:pt x="444" y="1038"/>
                  </a:lnTo>
                  <a:lnTo>
                    <a:pt x="442" y="1048"/>
                  </a:lnTo>
                  <a:lnTo>
                    <a:pt x="440" y="1060"/>
                  </a:lnTo>
                  <a:lnTo>
                    <a:pt x="436" y="1070"/>
                  </a:lnTo>
                  <a:lnTo>
                    <a:pt x="430" y="1078"/>
                  </a:lnTo>
                  <a:lnTo>
                    <a:pt x="422" y="1086"/>
                  </a:lnTo>
                  <a:lnTo>
                    <a:pt x="412" y="1092"/>
                  </a:lnTo>
                  <a:lnTo>
                    <a:pt x="402" y="1098"/>
                  </a:lnTo>
                  <a:lnTo>
                    <a:pt x="392" y="1100"/>
                  </a:lnTo>
                  <a:lnTo>
                    <a:pt x="384" y="1100"/>
                  </a:lnTo>
                  <a:lnTo>
                    <a:pt x="376" y="1100"/>
                  </a:lnTo>
                  <a:lnTo>
                    <a:pt x="360" y="1094"/>
                  </a:lnTo>
                  <a:lnTo>
                    <a:pt x="346" y="1084"/>
                  </a:lnTo>
                  <a:lnTo>
                    <a:pt x="330" y="1076"/>
                  </a:lnTo>
                  <a:lnTo>
                    <a:pt x="316" y="1070"/>
                  </a:lnTo>
                  <a:lnTo>
                    <a:pt x="306" y="1070"/>
                  </a:lnTo>
                  <a:lnTo>
                    <a:pt x="298" y="1070"/>
                  </a:lnTo>
                  <a:lnTo>
                    <a:pt x="288" y="1074"/>
                  </a:lnTo>
                  <a:lnTo>
                    <a:pt x="278" y="1078"/>
                  </a:lnTo>
                  <a:lnTo>
                    <a:pt x="272" y="1084"/>
                  </a:lnTo>
                  <a:lnTo>
                    <a:pt x="266" y="1092"/>
                  </a:lnTo>
                  <a:lnTo>
                    <a:pt x="264" y="1102"/>
                  </a:lnTo>
                  <a:lnTo>
                    <a:pt x="264" y="1114"/>
                  </a:lnTo>
                  <a:lnTo>
                    <a:pt x="266" y="1136"/>
                  </a:lnTo>
                  <a:lnTo>
                    <a:pt x="270" y="1158"/>
                  </a:lnTo>
                  <a:lnTo>
                    <a:pt x="402" y="1386"/>
                  </a:lnTo>
                  <a:lnTo>
                    <a:pt x="668" y="1386"/>
                  </a:lnTo>
                  <a:lnTo>
                    <a:pt x="674" y="1388"/>
                  </a:lnTo>
                  <a:lnTo>
                    <a:pt x="686" y="1392"/>
                  </a:lnTo>
                  <a:lnTo>
                    <a:pt x="688" y="1394"/>
                  </a:lnTo>
                  <a:lnTo>
                    <a:pt x="692" y="1394"/>
                  </a:lnTo>
                  <a:lnTo>
                    <a:pt x="694" y="1396"/>
                  </a:lnTo>
                  <a:lnTo>
                    <a:pt x="696" y="1398"/>
                  </a:lnTo>
                  <a:lnTo>
                    <a:pt x="700" y="1398"/>
                  </a:lnTo>
                  <a:lnTo>
                    <a:pt x="702" y="1400"/>
                  </a:lnTo>
                  <a:lnTo>
                    <a:pt x="704" y="1402"/>
                  </a:lnTo>
                  <a:lnTo>
                    <a:pt x="706" y="1402"/>
                  </a:lnTo>
                  <a:lnTo>
                    <a:pt x="710" y="1406"/>
                  </a:lnTo>
                  <a:lnTo>
                    <a:pt x="714" y="1410"/>
                  </a:lnTo>
                  <a:lnTo>
                    <a:pt x="716" y="1410"/>
                  </a:lnTo>
                  <a:lnTo>
                    <a:pt x="718" y="1412"/>
                  </a:lnTo>
                  <a:lnTo>
                    <a:pt x="720" y="1414"/>
                  </a:lnTo>
                  <a:lnTo>
                    <a:pt x="722" y="1416"/>
                  </a:lnTo>
                  <a:lnTo>
                    <a:pt x="722" y="1418"/>
                  </a:lnTo>
                  <a:lnTo>
                    <a:pt x="724" y="1420"/>
                  </a:lnTo>
                  <a:lnTo>
                    <a:pt x="724" y="1422"/>
                  </a:lnTo>
                  <a:lnTo>
                    <a:pt x="726" y="1424"/>
                  </a:lnTo>
                  <a:lnTo>
                    <a:pt x="726" y="1426"/>
                  </a:lnTo>
                  <a:lnTo>
                    <a:pt x="726" y="1430"/>
                  </a:lnTo>
                  <a:lnTo>
                    <a:pt x="726" y="1436"/>
                  </a:lnTo>
                  <a:lnTo>
                    <a:pt x="726" y="1438"/>
                  </a:lnTo>
                  <a:lnTo>
                    <a:pt x="726" y="1442"/>
                  </a:lnTo>
                  <a:lnTo>
                    <a:pt x="724" y="1444"/>
                  </a:lnTo>
                  <a:lnTo>
                    <a:pt x="724" y="1448"/>
                  </a:lnTo>
                  <a:lnTo>
                    <a:pt x="720" y="1458"/>
                  </a:lnTo>
                  <a:lnTo>
                    <a:pt x="716" y="1464"/>
                  </a:lnTo>
                  <a:lnTo>
                    <a:pt x="710" y="1470"/>
                  </a:lnTo>
                  <a:lnTo>
                    <a:pt x="704" y="1476"/>
                  </a:lnTo>
                  <a:lnTo>
                    <a:pt x="690" y="1484"/>
                  </a:lnTo>
                  <a:lnTo>
                    <a:pt x="676" y="1492"/>
                  </a:lnTo>
                  <a:lnTo>
                    <a:pt x="674" y="1494"/>
                  </a:lnTo>
                  <a:lnTo>
                    <a:pt x="672" y="1494"/>
                  </a:lnTo>
                  <a:lnTo>
                    <a:pt x="668" y="1498"/>
                  </a:lnTo>
                  <a:lnTo>
                    <a:pt x="666" y="1498"/>
                  </a:lnTo>
                  <a:lnTo>
                    <a:pt x="662" y="1502"/>
                  </a:lnTo>
                  <a:lnTo>
                    <a:pt x="660" y="1504"/>
                  </a:lnTo>
                  <a:lnTo>
                    <a:pt x="656" y="1508"/>
                  </a:lnTo>
                  <a:lnTo>
                    <a:pt x="652" y="1514"/>
                  </a:lnTo>
                  <a:lnTo>
                    <a:pt x="650" y="1522"/>
                  </a:lnTo>
                  <a:lnTo>
                    <a:pt x="648" y="1530"/>
                  </a:lnTo>
                  <a:lnTo>
                    <a:pt x="648" y="1532"/>
                  </a:lnTo>
                  <a:lnTo>
                    <a:pt x="646" y="1540"/>
                  </a:lnTo>
                  <a:lnTo>
                    <a:pt x="648" y="1552"/>
                  </a:lnTo>
                  <a:lnTo>
                    <a:pt x="650" y="1562"/>
                  </a:lnTo>
                  <a:lnTo>
                    <a:pt x="656" y="1572"/>
                  </a:lnTo>
                  <a:lnTo>
                    <a:pt x="662" y="1580"/>
                  </a:lnTo>
                  <a:lnTo>
                    <a:pt x="670" y="1588"/>
                  </a:lnTo>
                  <a:lnTo>
                    <a:pt x="680" y="1594"/>
                  </a:lnTo>
                  <a:lnTo>
                    <a:pt x="700" y="1606"/>
                  </a:lnTo>
                  <a:lnTo>
                    <a:pt x="724" y="1614"/>
                  </a:lnTo>
                  <a:lnTo>
                    <a:pt x="748" y="1620"/>
                  </a:lnTo>
                  <a:lnTo>
                    <a:pt x="770" y="1624"/>
                  </a:lnTo>
                  <a:lnTo>
                    <a:pt x="790" y="1624"/>
                  </a:lnTo>
                  <a:lnTo>
                    <a:pt x="810" y="1624"/>
                  </a:lnTo>
                  <a:lnTo>
                    <a:pt x="832" y="1620"/>
                  </a:lnTo>
                  <a:lnTo>
                    <a:pt x="856" y="1614"/>
                  </a:lnTo>
                  <a:lnTo>
                    <a:pt x="880" y="1606"/>
                  </a:lnTo>
                  <a:lnTo>
                    <a:pt x="902" y="1594"/>
                  </a:lnTo>
                  <a:lnTo>
                    <a:pt x="910" y="1588"/>
                  </a:lnTo>
                  <a:lnTo>
                    <a:pt x="918" y="1580"/>
                  </a:lnTo>
                  <a:lnTo>
                    <a:pt x="926" y="1572"/>
                  </a:lnTo>
                  <a:lnTo>
                    <a:pt x="930" y="1562"/>
                  </a:lnTo>
                  <a:lnTo>
                    <a:pt x="934" y="1552"/>
                  </a:lnTo>
                  <a:lnTo>
                    <a:pt x="934" y="1540"/>
                  </a:lnTo>
                  <a:lnTo>
                    <a:pt x="934" y="1532"/>
                  </a:lnTo>
                  <a:lnTo>
                    <a:pt x="934" y="1530"/>
                  </a:lnTo>
                  <a:lnTo>
                    <a:pt x="932" y="1522"/>
                  </a:lnTo>
                  <a:lnTo>
                    <a:pt x="930" y="1522"/>
                  </a:lnTo>
                  <a:lnTo>
                    <a:pt x="928" y="1514"/>
                  </a:lnTo>
                  <a:lnTo>
                    <a:pt x="924" y="1508"/>
                  </a:lnTo>
                  <a:lnTo>
                    <a:pt x="920" y="1504"/>
                  </a:lnTo>
                  <a:lnTo>
                    <a:pt x="918" y="1502"/>
                  </a:lnTo>
                  <a:lnTo>
                    <a:pt x="914" y="1498"/>
                  </a:lnTo>
                  <a:lnTo>
                    <a:pt x="912" y="1498"/>
                  </a:lnTo>
                  <a:lnTo>
                    <a:pt x="908" y="1494"/>
                  </a:lnTo>
                  <a:lnTo>
                    <a:pt x="906" y="1494"/>
                  </a:lnTo>
                  <a:lnTo>
                    <a:pt x="904" y="1492"/>
                  </a:lnTo>
                  <a:lnTo>
                    <a:pt x="890" y="1484"/>
                  </a:lnTo>
                  <a:lnTo>
                    <a:pt x="878" y="1476"/>
                  </a:lnTo>
                  <a:lnTo>
                    <a:pt x="866" y="1466"/>
                  </a:lnTo>
                  <a:lnTo>
                    <a:pt x="862" y="1460"/>
                  </a:lnTo>
                  <a:lnTo>
                    <a:pt x="858" y="1454"/>
                  </a:lnTo>
                  <a:lnTo>
                    <a:pt x="856" y="1448"/>
                  </a:lnTo>
                  <a:lnTo>
                    <a:pt x="856" y="1444"/>
                  </a:lnTo>
                  <a:lnTo>
                    <a:pt x="856" y="1442"/>
                  </a:lnTo>
                  <a:lnTo>
                    <a:pt x="854" y="1438"/>
                  </a:lnTo>
                  <a:lnTo>
                    <a:pt x="854" y="1436"/>
                  </a:lnTo>
                  <a:lnTo>
                    <a:pt x="854" y="1430"/>
                  </a:lnTo>
                  <a:lnTo>
                    <a:pt x="854" y="1426"/>
                  </a:lnTo>
                  <a:lnTo>
                    <a:pt x="856" y="1424"/>
                  </a:lnTo>
                  <a:lnTo>
                    <a:pt x="856" y="1422"/>
                  </a:lnTo>
                  <a:lnTo>
                    <a:pt x="856" y="1420"/>
                  </a:lnTo>
                  <a:lnTo>
                    <a:pt x="858" y="1418"/>
                  </a:lnTo>
                  <a:lnTo>
                    <a:pt x="860" y="1416"/>
                  </a:lnTo>
                  <a:lnTo>
                    <a:pt x="862" y="1414"/>
                  </a:lnTo>
                  <a:lnTo>
                    <a:pt x="862" y="1412"/>
                  </a:lnTo>
                  <a:lnTo>
                    <a:pt x="864" y="1410"/>
                  </a:lnTo>
                  <a:lnTo>
                    <a:pt x="866" y="1410"/>
                  </a:lnTo>
                  <a:lnTo>
                    <a:pt x="870" y="1406"/>
                  </a:lnTo>
                  <a:lnTo>
                    <a:pt x="874" y="1402"/>
                  </a:lnTo>
                  <a:lnTo>
                    <a:pt x="876" y="1402"/>
                  </a:lnTo>
                  <a:lnTo>
                    <a:pt x="880" y="1400"/>
                  </a:lnTo>
                  <a:lnTo>
                    <a:pt x="882" y="1398"/>
                  </a:lnTo>
                  <a:lnTo>
                    <a:pt x="884" y="1398"/>
                  </a:lnTo>
                  <a:lnTo>
                    <a:pt x="886" y="1396"/>
                  </a:lnTo>
                  <a:lnTo>
                    <a:pt x="890" y="1394"/>
                  </a:lnTo>
                  <a:lnTo>
                    <a:pt x="892" y="1394"/>
                  </a:lnTo>
                  <a:lnTo>
                    <a:pt x="894" y="1392"/>
                  </a:lnTo>
                  <a:lnTo>
                    <a:pt x="906" y="1388"/>
                  </a:lnTo>
                  <a:lnTo>
                    <a:pt x="908" y="1388"/>
                  </a:lnTo>
                  <a:lnTo>
                    <a:pt x="912" y="1386"/>
                  </a:lnTo>
                  <a:lnTo>
                    <a:pt x="1200" y="1386"/>
                  </a:lnTo>
                  <a:lnTo>
                    <a:pt x="1200" y="1384"/>
                  </a:lnTo>
                  <a:lnTo>
                    <a:pt x="1600" y="694"/>
                  </a:lnTo>
                  <a:lnTo>
                    <a:pt x="1200" y="0"/>
                  </a:lnTo>
                  <a:close/>
                </a:path>
              </a:pathLst>
            </a:custGeom>
            <a:solidFill>
              <a:srgbClr val="33CC33"/>
            </a:solidFill>
            <a:ln w="38100" cap="flat" cmpd="sng">
              <a:solidFill>
                <a:srgbClr val="33CC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 dirty="0">
                <a:solidFill>
                  <a:schemeClr val="bg1"/>
                </a:solidFill>
              </a:endParaRPr>
            </a:p>
            <a:p>
              <a:endParaRPr lang="en-GB" dirty="0">
                <a:solidFill>
                  <a:schemeClr val="bg1"/>
                </a:solidFill>
              </a:endParaRPr>
            </a:p>
            <a:p>
              <a:pPr algn="ctr"/>
              <a:r>
                <a:rPr lang="en-GB" sz="1600" b="1" dirty="0">
                  <a:solidFill>
                    <a:schemeClr val="bg1"/>
                  </a:solidFill>
                </a:rPr>
                <a:t>  Physical</a:t>
              </a: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979712" y="2094830"/>
              <a:ext cx="1754187" cy="1508125"/>
            </a:xfrm>
            <a:custGeom>
              <a:avLst/>
              <a:gdLst>
                <a:gd name="T0" fmla="*/ 755215 w 1612"/>
                <a:gd name="T1" fmla="*/ 1503773 h 1386"/>
                <a:gd name="T2" fmla="*/ 772626 w 1612"/>
                <a:gd name="T3" fmla="*/ 1497244 h 1386"/>
                <a:gd name="T4" fmla="*/ 776979 w 1612"/>
                <a:gd name="T5" fmla="*/ 1495068 h 1386"/>
                <a:gd name="T6" fmla="*/ 783508 w 1612"/>
                <a:gd name="T7" fmla="*/ 1490715 h 1386"/>
                <a:gd name="T8" fmla="*/ 787861 w 1612"/>
                <a:gd name="T9" fmla="*/ 1488539 h 1386"/>
                <a:gd name="T10" fmla="*/ 794390 w 1612"/>
                <a:gd name="T11" fmla="*/ 1482010 h 1386"/>
                <a:gd name="T12" fmla="*/ 798743 w 1612"/>
                <a:gd name="T13" fmla="*/ 1479834 h 1386"/>
                <a:gd name="T14" fmla="*/ 800919 w 1612"/>
                <a:gd name="T15" fmla="*/ 1473305 h 1386"/>
                <a:gd name="T16" fmla="*/ 803096 w 1612"/>
                <a:gd name="T17" fmla="*/ 1471129 h 1386"/>
                <a:gd name="T18" fmla="*/ 805272 w 1612"/>
                <a:gd name="T19" fmla="*/ 1464600 h 1386"/>
                <a:gd name="T20" fmla="*/ 805272 w 1612"/>
                <a:gd name="T21" fmla="*/ 1460248 h 1386"/>
                <a:gd name="T22" fmla="*/ 779155 w 1612"/>
                <a:gd name="T23" fmla="*/ 1410195 h 1386"/>
                <a:gd name="T24" fmla="*/ 722568 w 1612"/>
                <a:gd name="T25" fmla="*/ 1364494 h 1386"/>
                <a:gd name="T26" fmla="*/ 718216 w 1612"/>
                <a:gd name="T27" fmla="*/ 1340556 h 1386"/>
                <a:gd name="T28" fmla="*/ 735627 w 1612"/>
                <a:gd name="T29" fmla="*/ 1299207 h 1386"/>
                <a:gd name="T30" fmla="*/ 829212 w 1612"/>
                <a:gd name="T31" fmla="*/ 1253506 h 1386"/>
                <a:gd name="T32" fmla="*/ 920622 w 1612"/>
                <a:gd name="T33" fmla="*/ 1253506 h 1386"/>
                <a:gd name="T34" fmla="*/ 1014207 w 1612"/>
                <a:gd name="T35" fmla="*/ 1299207 h 1386"/>
                <a:gd name="T36" fmla="*/ 1031619 w 1612"/>
                <a:gd name="T37" fmla="*/ 1340556 h 1386"/>
                <a:gd name="T38" fmla="*/ 1027266 w 1612"/>
                <a:gd name="T39" fmla="*/ 1364494 h 1386"/>
                <a:gd name="T40" fmla="*/ 972856 w 1612"/>
                <a:gd name="T41" fmla="*/ 1410195 h 1386"/>
                <a:gd name="T42" fmla="*/ 944562 w 1612"/>
                <a:gd name="T43" fmla="*/ 1460248 h 1386"/>
                <a:gd name="T44" fmla="*/ 944562 w 1612"/>
                <a:gd name="T45" fmla="*/ 1464600 h 1386"/>
                <a:gd name="T46" fmla="*/ 946739 w 1612"/>
                <a:gd name="T47" fmla="*/ 1471129 h 1386"/>
                <a:gd name="T48" fmla="*/ 948915 w 1612"/>
                <a:gd name="T49" fmla="*/ 1473305 h 1386"/>
                <a:gd name="T50" fmla="*/ 953268 w 1612"/>
                <a:gd name="T51" fmla="*/ 1479834 h 1386"/>
                <a:gd name="T52" fmla="*/ 955444 w 1612"/>
                <a:gd name="T53" fmla="*/ 1482010 h 1386"/>
                <a:gd name="T54" fmla="*/ 961974 w 1612"/>
                <a:gd name="T55" fmla="*/ 1488539 h 1386"/>
                <a:gd name="T56" fmla="*/ 966326 w 1612"/>
                <a:gd name="T57" fmla="*/ 1490715 h 1386"/>
                <a:gd name="T58" fmla="*/ 972856 w 1612"/>
                <a:gd name="T59" fmla="*/ 1495068 h 1386"/>
                <a:gd name="T60" fmla="*/ 977208 w 1612"/>
                <a:gd name="T61" fmla="*/ 1497244 h 1386"/>
                <a:gd name="T62" fmla="*/ 994620 w 1612"/>
                <a:gd name="T63" fmla="*/ 1503773 h 1386"/>
                <a:gd name="T64" fmla="*/ 1438607 w 1612"/>
                <a:gd name="T65" fmla="*/ 1275269 h 1386"/>
                <a:gd name="T66" fmla="*/ 1442960 w 1612"/>
                <a:gd name="T67" fmla="*/ 1201277 h 1386"/>
                <a:gd name="T68" fmla="*/ 1408138 w 1612"/>
                <a:gd name="T69" fmla="*/ 1175162 h 1386"/>
                <a:gd name="T70" fmla="*/ 1340669 w 1612"/>
                <a:gd name="T71" fmla="*/ 1201277 h 1386"/>
                <a:gd name="T72" fmla="*/ 1284082 w 1612"/>
                <a:gd name="T73" fmla="*/ 1199101 h 1386"/>
                <a:gd name="T74" fmla="*/ 1255789 w 1612"/>
                <a:gd name="T75" fmla="*/ 1164281 h 1386"/>
                <a:gd name="T76" fmla="*/ 1264495 w 1612"/>
                <a:gd name="T77" fmla="*/ 1059822 h 1386"/>
                <a:gd name="T78" fmla="*/ 1310199 w 1612"/>
                <a:gd name="T79" fmla="*/ 981478 h 1386"/>
                <a:gd name="T80" fmla="*/ 1395079 w 1612"/>
                <a:gd name="T81" fmla="*/ 922720 h 1386"/>
                <a:gd name="T82" fmla="*/ 1440784 w 1612"/>
                <a:gd name="T83" fmla="*/ 929249 h 1386"/>
                <a:gd name="T84" fmla="*/ 1469077 w 1612"/>
                <a:gd name="T85" fmla="*/ 979302 h 1386"/>
                <a:gd name="T86" fmla="*/ 1482136 w 1612"/>
                <a:gd name="T87" fmla="*/ 1048941 h 1386"/>
                <a:gd name="T88" fmla="*/ 1521311 w 1612"/>
                <a:gd name="T89" fmla="*/ 1066351 h 1386"/>
                <a:gd name="T90" fmla="*/ 1738952 w 1612"/>
                <a:gd name="T91" fmla="*/ 757327 h 1386"/>
                <a:gd name="T92" fmla="*/ 1558310 w 1612"/>
                <a:gd name="T93" fmla="*/ 415659 h 1386"/>
                <a:gd name="T94" fmla="*/ 1573545 w 1612"/>
                <a:gd name="T95" fmla="*/ 372135 h 1386"/>
                <a:gd name="T96" fmla="*/ 1632308 w 1612"/>
                <a:gd name="T97" fmla="*/ 369959 h 1386"/>
                <a:gd name="T98" fmla="*/ 1699777 w 1612"/>
                <a:gd name="T99" fmla="*/ 396073 h 1386"/>
                <a:gd name="T100" fmla="*/ 1736776 w 1612"/>
                <a:gd name="T101" fmla="*/ 376487 h 1386"/>
                <a:gd name="T102" fmla="*/ 1754187 w 1612"/>
                <a:gd name="T103" fmla="*/ 322082 h 1386"/>
                <a:gd name="T104" fmla="*/ 1721541 w 1612"/>
                <a:gd name="T105" fmla="*/ 215446 h 1386"/>
                <a:gd name="T106" fmla="*/ 1632308 w 1612"/>
                <a:gd name="T107" fmla="*/ 126221 h 1386"/>
                <a:gd name="T108" fmla="*/ 1575721 w 1612"/>
                <a:gd name="T109" fmla="*/ 119692 h 1386"/>
                <a:gd name="T110" fmla="*/ 1540899 w 1612"/>
                <a:gd name="T111" fmla="*/ 150160 h 1386"/>
                <a:gd name="T112" fmla="*/ 1536546 w 1612"/>
                <a:gd name="T113" fmla="*/ 198037 h 1386"/>
                <a:gd name="T114" fmla="*/ 1514782 w 1612"/>
                <a:gd name="T115" fmla="*/ 254619 h 1386"/>
                <a:gd name="T116" fmla="*/ 1479959 w 1612"/>
                <a:gd name="T117" fmla="*/ 261147 h 1386"/>
                <a:gd name="T118" fmla="*/ 435282 w 1612"/>
                <a:gd name="T119" fmla="*/ 0 h 138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612" h="1386">
                  <a:moveTo>
                    <a:pt x="674" y="1382"/>
                  </a:moveTo>
                  <a:lnTo>
                    <a:pt x="674" y="1382"/>
                  </a:lnTo>
                  <a:lnTo>
                    <a:pt x="670" y="1382"/>
                  </a:lnTo>
                  <a:lnTo>
                    <a:pt x="694" y="1382"/>
                  </a:lnTo>
                  <a:lnTo>
                    <a:pt x="706" y="1378"/>
                  </a:lnTo>
                  <a:lnTo>
                    <a:pt x="708" y="1378"/>
                  </a:lnTo>
                  <a:lnTo>
                    <a:pt x="710" y="1376"/>
                  </a:lnTo>
                  <a:lnTo>
                    <a:pt x="712" y="1374"/>
                  </a:lnTo>
                  <a:lnTo>
                    <a:pt x="714" y="1374"/>
                  </a:lnTo>
                  <a:lnTo>
                    <a:pt x="716" y="1372"/>
                  </a:lnTo>
                  <a:lnTo>
                    <a:pt x="718" y="1372"/>
                  </a:lnTo>
                  <a:lnTo>
                    <a:pt x="720" y="1370"/>
                  </a:lnTo>
                  <a:lnTo>
                    <a:pt x="722" y="1368"/>
                  </a:lnTo>
                  <a:lnTo>
                    <a:pt x="724" y="1368"/>
                  </a:lnTo>
                  <a:lnTo>
                    <a:pt x="726" y="1366"/>
                  </a:lnTo>
                  <a:lnTo>
                    <a:pt x="730" y="1364"/>
                  </a:lnTo>
                  <a:lnTo>
                    <a:pt x="730" y="1362"/>
                  </a:lnTo>
                  <a:lnTo>
                    <a:pt x="732" y="1360"/>
                  </a:lnTo>
                  <a:lnTo>
                    <a:pt x="734" y="1360"/>
                  </a:lnTo>
                  <a:lnTo>
                    <a:pt x="734" y="1358"/>
                  </a:lnTo>
                  <a:lnTo>
                    <a:pt x="736" y="1356"/>
                  </a:lnTo>
                  <a:lnTo>
                    <a:pt x="736" y="1354"/>
                  </a:lnTo>
                  <a:lnTo>
                    <a:pt x="738" y="1354"/>
                  </a:lnTo>
                  <a:lnTo>
                    <a:pt x="738" y="1352"/>
                  </a:lnTo>
                  <a:lnTo>
                    <a:pt x="740" y="1350"/>
                  </a:lnTo>
                  <a:lnTo>
                    <a:pt x="740" y="1348"/>
                  </a:lnTo>
                  <a:lnTo>
                    <a:pt x="740" y="1346"/>
                  </a:lnTo>
                  <a:lnTo>
                    <a:pt x="740" y="1342"/>
                  </a:lnTo>
                  <a:lnTo>
                    <a:pt x="740" y="1330"/>
                  </a:lnTo>
                  <a:lnTo>
                    <a:pt x="736" y="1320"/>
                  </a:lnTo>
                  <a:lnTo>
                    <a:pt x="734" y="1312"/>
                  </a:lnTo>
                  <a:lnTo>
                    <a:pt x="728" y="1306"/>
                  </a:lnTo>
                  <a:lnTo>
                    <a:pt x="716" y="1296"/>
                  </a:lnTo>
                  <a:lnTo>
                    <a:pt x="700" y="1286"/>
                  </a:lnTo>
                  <a:lnTo>
                    <a:pt x="686" y="1278"/>
                  </a:lnTo>
                  <a:lnTo>
                    <a:pt x="674" y="1268"/>
                  </a:lnTo>
                  <a:lnTo>
                    <a:pt x="668" y="1262"/>
                  </a:lnTo>
                  <a:lnTo>
                    <a:pt x="664" y="1254"/>
                  </a:lnTo>
                  <a:lnTo>
                    <a:pt x="662" y="1244"/>
                  </a:lnTo>
                  <a:lnTo>
                    <a:pt x="660" y="1232"/>
                  </a:lnTo>
                  <a:lnTo>
                    <a:pt x="662" y="1222"/>
                  </a:lnTo>
                  <a:lnTo>
                    <a:pt x="664" y="1212"/>
                  </a:lnTo>
                  <a:lnTo>
                    <a:pt x="670" y="1202"/>
                  </a:lnTo>
                  <a:lnTo>
                    <a:pt x="676" y="1194"/>
                  </a:lnTo>
                  <a:lnTo>
                    <a:pt x="684" y="1186"/>
                  </a:lnTo>
                  <a:lnTo>
                    <a:pt x="694" y="1178"/>
                  </a:lnTo>
                  <a:lnTo>
                    <a:pt x="714" y="1166"/>
                  </a:lnTo>
                  <a:lnTo>
                    <a:pt x="738" y="1158"/>
                  </a:lnTo>
                  <a:lnTo>
                    <a:pt x="762" y="1152"/>
                  </a:lnTo>
                  <a:lnTo>
                    <a:pt x="786" y="1150"/>
                  </a:lnTo>
                  <a:lnTo>
                    <a:pt x="804" y="1148"/>
                  </a:lnTo>
                  <a:lnTo>
                    <a:pt x="824" y="1150"/>
                  </a:lnTo>
                  <a:lnTo>
                    <a:pt x="846" y="1152"/>
                  </a:lnTo>
                  <a:lnTo>
                    <a:pt x="870" y="1158"/>
                  </a:lnTo>
                  <a:lnTo>
                    <a:pt x="894" y="1166"/>
                  </a:lnTo>
                  <a:lnTo>
                    <a:pt x="916" y="1178"/>
                  </a:lnTo>
                  <a:lnTo>
                    <a:pt x="924" y="1186"/>
                  </a:lnTo>
                  <a:lnTo>
                    <a:pt x="932" y="1194"/>
                  </a:lnTo>
                  <a:lnTo>
                    <a:pt x="940" y="1202"/>
                  </a:lnTo>
                  <a:lnTo>
                    <a:pt x="944" y="1212"/>
                  </a:lnTo>
                  <a:lnTo>
                    <a:pt x="948" y="1222"/>
                  </a:lnTo>
                  <a:lnTo>
                    <a:pt x="948" y="1232"/>
                  </a:lnTo>
                  <a:lnTo>
                    <a:pt x="948" y="1244"/>
                  </a:lnTo>
                  <a:lnTo>
                    <a:pt x="944" y="1254"/>
                  </a:lnTo>
                  <a:lnTo>
                    <a:pt x="940" y="1262"/>
                  </a:lnTo>
                  <a:lnTo>
                    <a:pt x="936" y="1268"/>
                  </a:lnTo>
                  <a:lnTo>
                    <a:pt x="922" y="1278"/>
                  </a:lnTo>
                  <a:lnTo>
                    <a:pt x="908" y="1286"/>
                  </a:lnTo>
                  <a:lnTo>
                    <a:pt x="894" y="1296"/>
                  </a:lnTo>
                  <a:lnTo>
                    <a:pt x="880" y="1306"/>
                  </a:lnTo>
                  <a:lnTo>
                    <a:pt x="876" y="1312"/>
                  </a:lnTo>
                  <a:lnTo>
                    <a:pt x="872" y="1320"/>
                  </a:lnTo>
                  <a:lnTo>
                    <a:pt x="870" y="1330"/>
                  </a:lnTo>
                  <a:lnTo>
                    <a:pt x="868" y="1342"/>
                  </a:lnTo>
                  <a:lnTo>
                    <a:pt x="868" y="1346"/>
                  </a:lnTo>
                  <a:lnTo>
                    <a:pt x="868" y="1348"/>
                  </a:lnTo>
                  <a:lnTo>
                    <a:pt x="870" y="1350"/>
                  </a:lnTo>
                  <a:lnTo>
                    <a:pt x="870" y="1352"/>
                  </a:lnTo>
                  <a:lnTo>
                    <a:pt x="872" y="1354"/>
                  </a:lnTo>
                  <a:lnTo>
                    <a:pt x="874" y="1356"/>
                  </a:lnTo>
                  <a:lnTo>
                    <a:pt x="874" y="1358"/>
                  </a:lnTo>
                  <a:lnTo>
                    <a:pt x="876" y="1360"/>
                  </a:lnTo>
                  <a:lnTo>
                    <a:pt x="878" y="1362"/>
                  </a:lnTo>
                  <a:lnTo>
                    <a:pt x="880" y="1364"/>
                  </a:lnTo>
                  <a:lnTo>
                    <a:pt x="882" y="1366"/>
                  </a:lnTo>
                  <a:lnTo>
                    <a:pt x="884" y="1368"/>
                  </a:lnTo>
                  <a:lnTo>
                    <a:pt x="886" y="1368"/>
                  </a:lnTo>
                  <a:lnTo>
                    <a:pt x="888" y="1370"/>
                  </a:lnTo>
                  <a:lnTo>
                    <a:pt x="890" y="1372"/>
                  </a:lnTo>
                  <a:lnTo>
                    <a:pt x="892" y="1372"/>
                  </a:lnTo>
                  <a:lnTo>
                    <a:pt x="894" y="1374"/>
                  </a:lnTo>
                  <a:lnTo>
                    <a:pt x="896" y="1374"/>
                  </a:lnTo>
                  <a:lnTo>
                    <a:pt x="898" y="1376"/>
                  </a:lnTo>
                  <a:lnTo>
                    <a:pt x="902" y="1378"/>
                  </a:lnTo>
                  <a:lnTo>
                    <a:pt x="914" y="1382"/>
                  </a:lnTo>
                  <a:lnTo>
                    <a:pt x="940" y="1382"/>
                  </a:lnTo>
                  <a:lnTo>
                    <a:pt x="934" y="1382"/>
                  </a:lnTo>
                  <a:lnTo>
                    <a:pt x="1198" y="1386"/>
                  </a:lnTo>
                  <a:lnTo>
                    <a:pt x="1322" y="1172"/>
                  </a:lnTo>
                  <a:lnTo>
                    <a:pt x="1326" y="1150"/>
                  </a:lnTo>
                  <a:lnTo>
                    <a:pt x="1330" y="1126"/>
                  </a:lnTo>
                  <a:lnTo>
                    <a:pt x="1328" y="1114"/>
                  </a:lnTo>
                  <a:lnTo>
                    <a:pt x="1326" y="1104"/>
                  </a:lnTo>
                  <a:lnTo>
                    <a:pt x="1322" y="1094"/>
                  </a:lnTo>
                  <a:lnTo>
                    <a:pt x="1316" y="1088"/>
                  </a:lnTo>
                  <a:lnTo>
                    <a:pt x="1304" y="1084"/>
                  </a:lnTo>
                  <a:lnTo>
                    <a:pt x="1294" y="1080"/>
                  </a:lnTo>
                  <a:lnTo>
                    <a:pt x="1286" y="1080"/>
                  </a:lnTo>
                  <a:lnTo>
                    <a:pt x="1278" y="1082"/>
                  </a:lnTo>
                  <a:lnTo>
                    <a:pt x="1262" y="1086"/>
                  </a:lnTo>
                  <a:lnTo>
                    <a:pt x="1248" y="1096"/>
                  </a:lnTo>
                  <a:lnTo>
                    <a:pt x="1232" y="1104"/>
                  </a:lnTo>
                  <a:lnTo>
                    <a:pt x="1218" y="1110"/>
                  </a:lnTo>
                  <a:lnTo>
                    <a:pt x="1208" y="1110"/>
                  </a:lnTo>
                  <a:lnTo>
                    <a:pt x="1200" y="1110"/>
                  </a:lnTo>
                  <a:lnTo>
                    <a:pt x="1190" y="1108"/>
                  </a:lnTo>
                  <a:lnTo>
                    <a:pt x="1180" y="1102"/>
                  </a:lnTo>
                  <a:lnTo>
                    <a:pt x="1170" y="1096"/>
                  </a:lnTo>
                  <a:lnTo>
                    <a:pt x="1164" y="1088"/>
                  </a:lnTo>
                  <a:lnTo>
                    <a:pt x="1158" y="1080"/>
                  </a:lnTo>
                  <a:lnTo>
                    <a:pt x="1154" y="1070"/>
                  </a:lnTo>
                  <a:lnTo>
                    <a:pt x="1152" y="1060"/>
                  </a:lnTo>
                  <a:lnTo>
                    <a:pt x="1150" y="1048"/>
                  </a:lnTo>
                  <a:lnTo>
                    <a:pt x="1150" y="1024"/>
                  </a:lnTo>
                  <a:lnTo>
                    <a:pt x="1154" y="998"/>
                  </a:lnTo>
                  <a:lnTo>
                    <a:pt x="1162" y="974"/>
                  </a:lnTo>
                  <a:lnTo>
                    <a:pt x="1170" y="954"/>
                  </a:lnTo>
                  <a:lnTo>
                    <a:pt x="1180" y="936"/>
                  </a:lnTo>
                  <a:lnTo>
                    <a:pt x="1190" y="920"/>
                  </a:lnTo>
                  <a:lnTo>
                    <a:pt x="1204" y="902"/>
                  </a:lnTo>
                  <a:lnTo>
                    <a:pt x="1220" y="884"/>
                  </a:lnTo>
                  <a:lnTo>
                    <a:pt x="1240" y="868"/>
                  </a:lnTo>
                  <a:lnTo>
                    <a:pt x="1260" y="856"/>
                  </a:lnTo>
                  <a:lnTo>
                    <a:pt x="1272" y="850"/>
                  </a:lnTo>
                  <a:lnTo>
                    <a:pt x="1282" y="848"/>
                  </a:lnTo>
                  <a:lnTo>
                    <a:pt x="1292" y="846"/>
                  </a:lnTo>
                  <a:lnTo>
                    <a:pt x="1304" y="846"/>
                  </a:lnTo>
                  <a:lnTo>
                    <a:pt x="1314" y="848"/>
                  </a:lnTo>
                  <a:lnTo>
                    <a:pt x="1324" y="854"/>
                  </a:lnTo>
                  <a:lnTo>
                    <a:pt x="1334" y="860"/>
                  </a:lnTo>
                  <a:lnTo>
                    <a:pt x="1340" y="868"/>
                  </a:lnTo>
                  <a:lnTo>
                    <a:pt x="1346" y="874"/>
                  </a:lnTo>
                  <a:lnTo>
                    <a:pt x="1348" y="882"/>
                  </a:lnTo>
                  <a:lnTo>
                    <a:pt x="1350" y="900"/>
                  </a:lnTo>
                  <a:lnTo>
                    <a:pt x="1350" y="916"/>
                  </a:lnTo>
                  <a:lnTo>
                    <a:pt x="1350" y="932"/>
                  </a:lnTo>
                  <a:lnTo>
                    <a:pt x="1354" y="948"/>
                  </a:lnTo>
                  <a:lnTo>
                    <a:pt x="1358" y="956"/>
                  </a:lnTo>
                  <a:lnTo>
                    <a:pt x="1362" y="964"/>
                  </a:lnTo>
                  <a:lnTo>
                    <a:pt x="1370" y="972"/>
                  </a:lnTo>
                  <a:lnTo>
                    <a:pt x="1380" y="978"/>
                  </a:lnTo>
                  <a:lnTo>
                    <a:pt x="1388" y="980"/>
                  </a:lnTo>
                  <a:lnTo>
                    <a:pt x="1398" y="980"/>
                  </a:lnTo>
                  <a:lnTo>
                    <a:pt x="1408" y="976"/>
                  </a:lnTo>
                  <a:lnTo>
                    <a:pt x="1418" y="972"/>
                  </a:lnTo>
                  <a:lnTo>
                    <a:pt x="1438" y="958"/>
                  </a:lnTo>
                  <a:lnTo>
                    <a:pt x="1456" y="942"/>
                  </a:lnTo>
                  <a:lnTo>
                    <a:pt x="1598" y="696"/>
                  </a:lnTo>
                  <a:lnTo>
                    <a:pt x="1436" y="418"/>
                  </a:lnTo>
                  <a:lnTo>
                    <a:pt x="1434" y="400"/>
                  </a:lnTo>
                  <a:lnTo>
                    <a:pt x="1432" y="382"/>
                  </a:lnTo>
                  <a:lnTo>
                    <a:pt x="1432" y="370"/>
                  </a:lnTo>
                  <a:lnTo>
                    <a:pt x="1434" y="358"/>
                  </a:lnTo>
                  <a:lnTo>
                    <a:pt x="1440" y="348"/>
                  </a:lnTo>
                  <a:lnTo>
                    <a:pt x="1446" y="342"/>
                  </a:lnTo>
                  <a:lnTo>
                    <a:pt x="1456" y="338"/>
                  </a:lnTo>
                  <a:lnTo>
                    <a:pt x="1466" y="334"/>
                  </a:lnTo>
                  <a:lnTo>
                    <a:pt x="1476" y="334"/>
                  </a:lnTo>
                  <a:lnTo>
                    <a:pt x="1484" y="334"/>
                  </a:lnTo>
                  <a:lnTo>
                    <a:pt x="1500" y="340"/>
                  </a:lnTo>
                  <a:lnTo>
                    <a:pt x="1514" y="348"/>
                  </a:lnTo>
                  <a:lnTo>
                    <a:pt x="1528" y="358"/>
                  </a:lnTo>
                  <a:lnTo>
                    <a:pt x="1544" y="364"/>
                  </a:lnTo>
                  <a:lnTo>
                    <a:pt x="1552" y="364"/>
                  </a:lnTo>
                  <a:lnTo>
                    <a:pt x="1562" y="364"/>
                  </a:lnTo>
                  <a:lnTo>
                    <a:pt x="1572" y="362"/>
                  </a:lnTo>
                  <a:lnTo>
                    <a:pt x="1582" y="356"/>
                  </a:lnTo>
                  <a:lnTo>
                    <a:pt x="1590" y="352"/>
                  </a:lnTo>
                  <a:lnTo>
                    <a:pt x="1596" y="346"/>
                  </a:lnTo>
                  <a:lnTo>
                    <a:pt x="1600" y="340"/>
                  </a:lnTo>
                  <a:lnTo>
                    <a:pt x="1604" y="332"/>
                  </a:lnTo>
                  <a:lnTo>
                    <a:pt x="1610" y="316"/>
                  </a:lnTo>
                  <a:lnTo>
                    <a:pt x="1612" y="296"/>
                  </a:lnTo>
                  <a:lnTo>
                    <a:pt x="1608" y="268"/>
                  </a:lnTo>
                  <a:lnTo>
                    <a:pt x="1602" y="242"/>
                  </a:lnTo>
                  <a:lnTo>
                    <a:pt x="1592" y="218"/>
                  </a:lnTo>
                  <a:lnTo>
                    <a:pt x="1582" y="198"/>
                  </a:lnTo>
                  <a:lnTo>
                    <a:pt x="1572" y="182"/>
                  </a:lnTo>
                  <a:lnTo>
                    <a:pt x="1558" y="164"/>
                  </a:lnTo>
                  <a:lnTo>
                    <a:pt x="1542" y="146"/>
                  </a:lnTo>
                  <a:lnTo>
                    <a:pt x="1522" y="130"/>
                  </a:lnTo>
                  <a:lnTo>
                    <a:pt x="1500" y="116"/>
                  </a:lnTo>
                  <a:lnTo>
                    <a:pt x="1490" y="112"/>
                  </a:lnTo>
                  <a:lnTo>
                    <a:pt x="1480" y="108"/>
                  </a:lnTo>
                  <a:lnTo>
                    <a:pt x="1468" y="108"/>
                  </a:lnTo>
                  <a:lnTo>
                    <a:pt x="1458" y="108"/>
                  </a:lnTo>
                  <a:lnTo>
                    <a:pt x="1448" y="110"/>
                  </a:lnTo>
                  <a:lnTo>
                    <a:pt x="1438" y="116"/>
                  </a:lnTo>
                  <a:lnTo>
                    <a:pt x="1430" y="120"/>
                  </a:lnTo>
                  <a:lnTo>
                    <a:pt x="1424" y="126"/>
                  </a:lnTo>
                  <a:lnTo>
                    <a:pt x="1416" y="138"/>
                  </a:lnTo>
                  <a:lnTo>
                    <a:pt x="1412" y="150"/>
                  </a:lnTo>
                  <a:lnTo>
                    <a:pt x="1410" y="164"/>
                  </a:lnTo>
                  <a:lnTo>
                    <a:pt x="1412" y="182"/>
                  </a:lnTo>
                  <a:lnTo>
                    <a:pt x="1410" y="198"/>
                  </a:lnTo>
                  <a:lnTo>
                    <a:pt x="1408" y="212"/>
                  </a:lnTo>
                  <a:lnTo>
                    <a:pt x="1404" y="220"/>
                  </a:lnTo>
                  <a:lnTo>
                    <a:pt x="1398" y="226"/>
                  </a:lnTo>
                  <a:lnTo>
                    <a:pt x="1392" y="234"/>
                  </a:lnTo>
                  <a:lnTo>
                    <a:pt x="1382" y="240"/>
                  </a:lnTo>
                  <a:lnTo>
                    <a:pt x="1376" y="242"/>
                  </a:lnTo>
                  <a:lnTo>
                    <a:pt x="1368" y="242"/>
                  </a:lnTo>
                  <a:lnTo>
                    <a:pt x="1360" y="240"/>
                  </a:lnTo>
                  <a:lnTo>
                    <a:pt x="1352" y="238"/>
                  </a:lnTo>
                  <a:lnTo>
                    <a:pt x="1334" y="228"/>
                  </a:lnTo>
                  <a:lnTo>
                    <a:pt x="1320" y="216"/>
                  </a:lnTo>
                  <a:lnTo>
                    <a:pt x="1198" y="0"/>
                  </a:lnTo>
                  <a:lnTo>
                    <a:pt x="400" y="0"/>
                  </a:lnTo>
                  <a:lnTo>
                    <a:pt x="0" y="694"/>
                  </a:lnTo>
                  <a:lnTo>
                    <a:pt x="398" y="1384"/>
                  </a:lnTo>
                  <a:lnTo>
                    <a:pt x="400" y="1382"/>
                  </a:lnTo>
                  <a:lnTo>
                    <a:pt x="674" y="1382"/>
                  </a:lnTo>
                  <a:close/>
                </a:path>
              </a:pathLst>
            </a:custGeom>
            <a:solidFill>
              <a:srgbClr val="FF33CC"/>
            </a:solidFill>
            <a:ln w="38100" cap="flat" cmpd="sng">
              <a:solidFill>
                <a:srgbClr val="FF33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t"/>
            <a:lstStyle/>
            <a:p>
              <a:pPr algn="ctr"/>
              <a:endParaRPr lang="en-GB" sz="1200" dirty="0">
                <a:solidFill>
                  <a:schemeClr val="bg1"/>
                </a:solidFill>
              </a:endParaRPr>
            </a:p>
            <a:p>
              <a:pPr algn="ctr"/>
              <a:r>
                <a:rPr lang="en-GB" sz="1600" b="1" dirty="0">
                  <a:solidFill>
                    <a:schemeClr val="bg1"/>
                  </a:solidFill>
                </a:rPr>
                <a:t>Personal</a:t>
              </a:r>
            </a:p>
            <a:p>
              <a:pPr algn="ctr"/>
              <a:r>
                <a:rPr lang="en-GB" sz="1600" b="1" dirty="0">
                  <a:solidFill>
                    <a:schemeClr val="bg1"/>
                  </a:solidFill>
                </a:rPr>
                <a:t>Social &amp;</a:t>
              </a:r>
            </a:p>
            <a:p>
              <a:pPr algn="ctr"/>
              <a:r>
                <a:rPr lang="en-GB" sz="1600" b="1" dirty="0">
                  <a:solidFill>
                    <a:schemeClr val="bg1"/>
                  </a:solidFill>
                </a:rPr>
                <a:t>Emotional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986546" y="3026859"/>
            <a:ext cx="5141738" cy="3609826"/>
            <a:chOff x="1950542" y="2771502"/>
            <a:chExt cx="5141738" cy="3609826"/>
          </a:xfrm>
        </p:grpSpPr>
        <p:sp>
          <p:nvSpPr>
            <p:cNvPr id="10" name="Freeform 2"/>
            <p:cNvSpPr>
              <a:spLocks/>
            </p:cNvSpPr>
            <p:nvPr/>
          </p:nvSpPr>
          <p:spPr bwMode="auto">
            <a:xfrm>
              <a:off x="3649166" y="2771502"/>
              <a:ext cx="1839913" cy="2025650"/>
            </a:xfrm>
            <a:custGeom>
              <a:avLst/>
              <a:gdLst>
                <a:gd name="T0" fmla="*/ 992900 w 1690"/>
                <a:gd name="T1" fmla="*/ 219754 h 1862"/>
                <a:gd name="T2" fmla="*/ 1019029 w 1690"/>
                <a:gd name="T3" fmla="*/ 158832 h 1862"/>
                <a:gd name="T4" fmla="*/ 1077819 w 1690"/>
                <a:gd name="T5" fmla="*/ 91383 h 1862"/>
                <a:gd name="T6" fmla="*/ 1042980 w 1690"/>
                <a:gd name="T7" fmla="*/ 32637 h 1862"/>
                <a:gd name="T8" fmla="*/ 901448 w 1690"/>
                <a:gd name="T9" fmla="*/ 0 h 1862"/>
                <a:gd name="T10" fmla="*/ 775159 w 1690"/>
                <a:gd name="T11" fmla="*/ 58746 h 1862"/>
                <a:gd name="T12" fmla="*/ 772981 w 1690"/>
                <a:gd name="T13" fmla="*/ 121844 h 1862"/>
                <a:gd name="T14" fmla="*/ 847013 w 1690"/>
                <a:gd name="T15" fmla="*/ 187117 h 1862"/>
                <a:gd name="T16" fmla="*/ 823062 w 1690"/>
                <a:gd name="T17" fmla="*/ 243687 h 1862"/>
                <a:gd name="T18" fmla="*/ 291773 w 1690"/>
                <a:gd name="T19" fmla="*/ 559175 h 1862"/>
                <a:gd name="T20" fmla="*/ 230806 w 1690"/>
                <a:gd name="T21" fmla="*/ 550472 h 1862"/>
                <a:gd name="T22" fmla="*/ 213386 w 1690"/>
                <a:gd name="T23" fmla="*/ 452562 h 1862"/>
                <a:gd name="T24" fmla="*/ 154596 w 1690"/>
                <a:gd name="T25" fmla="*/ 422101 h 1862"/>
                <a:gd name="T26" fmla="*/ 43548 w 1690"/>
                <a:gd name="T27" fmla="*/ 502605 h 1862"/>
                <a:gd name="T28" fmla="*/ 0 w 1690"/>
                <a:gd name="T29" fmla="*/ 641855 h 1862"/>
                <a:gd name="T30" fmla="*/ 32661 w 1690"/>
                <a:gd name="T31" fmla="*/ 700601 h 1862"/>
                <a:gd name="T32" fmla="*/ 121935 w 1690"/>
                <a:gd name="T33" fmla="*/ 683195 h 1862"/>
                <a:gd name="T34" fmla="*/ 187257 w 1690"/>
                <a:gd name="T35" fmla="*/ 691898 h 1862"/>
                <a:gd name="T36" fmla="*/ 193790 w 1690"/>
                <a:gd name="T37" fmla="*/ 1253249 h 1862"/>
                <a:gd name="T38" fmla="*/ 187257 w 1690"/>
                <a:gd name="T39" fmla="*/ 1344631 h 1862"/>
                <a:gd name="T40" fmla="*/ 113225 w 1690"/>
                <a:gd name="T41" fmla="*/ 1338104 h 1862"/>
                <a:gd name="T42" fmla="*/ 39193 w 1690"/>
                <a:gd name="T43" fmla="*/ 1329401 h 1862"/>
                <a:gd name="T44" fmla="*/ 6532 w 1690"/>
                <a:gd name="T45" fmla="*/ 1416432 h 1862"/>
                <a:gd name="T46" fmla="*/ 65322 w 1690"/>
                <a:gd name="T47" fmla="*/ 1549154 h 1862"/>
                <a:gd name="T48" fmla="*/ 174193 w 1690"/>
                <a:gd name="T49" fmla="*/ 1610076 h 1862"/>
                <a:gd name="T50" fmla="*/ 222096 w 1690"/>
                <a:gd name="T51" fmla="*/ 1568736 h 1862"/>
                <a:gd name="T52" fmla="*/ 246048 w 1690"/>
                <a:gd name="T53" fmla="*/ 1473002 h 1862"/>
                <a:gd name="T54" fmla="*/ 322257 w 1690"/>
                <a:gd name="T55" fmla="*/ 1488233 h 1862"/>
                <a:gd name="T56" fmla="*/ 833949 w 1690"/>
                <a:gd name="T57" fmla="*/ 1788490 h 1862"/>
                <a:gd name="T58" fmla="*/ 844836 w 1690"/>
                <a:gd name="T59" fmla="*/ 1847236 h 1862"/>
                <a:gd name="T60" fmla="*/ 768626 w 1690"/>
                <a:gd name="T61" fmla="*/ 1912510 h 1862"/>
                <a:gd name="T62" fmla="*/ 781691 w 1690"/>
                <a:gd name="T63" fmla="*/ 1977783 h 1862"/>
                <a:gd name="T64" fmla="*/ 921045 w 1690"/>
                <a:gd name="T65" fmla="*/ 2025650 h 1862"/>
                <a:gd name="T66" fmla="*/ 1051690 w 1690"/>
                <a:gd name="T67" fmla="*/ 1986486 h 1862"/>
                <a:gd name="T68" fmla="*/ 1077819 w 1690"/>
                <a:gd name="T69" fmla="*/ 1921213 h 1862"/>
                <a:gd name="T70" fmla="*/ 1003787 w 1690"/>
                <a:gd name="T71" fmla="*/ 1853763 h 1862"/>
                <a:gd name="T72" fmla="*/ 999432 w 1690"/>
                <a:gd name="T73" fmla="*/ 1797193 h 1862"/>
                <a:gd name="T74" fmla="*/ 1508946 w 1690"/>
                <a:gd name="T75" fmla="*/ 1501287 h 1862"/>
                <a:gd name="T76" fmla="*/ 1585156 w 1690"/>
                <a:gd name="T77" fmla="*/ 1468651 h 1862"/>
                <a:gd name="T78" fmla="*/ 1615640 w 1690"/>
                <a:gd name="T79" fmla="*/ 1555682 h 1862"/>
                <a:gd name="T80" fmla="*/ 1654833 w 1690"/>
                <a:gd name="T81" fmla="*/ 1610076 h 1862"/>
                <a:gd name="T82" fmla="*/ 1757171 w 1690"/>
                <a:gd name="T83" fmla="*/ 1570912 h 1862"/>
                <a:gd name="T84" fmla="*/ 1829026 w 1690"/>
                <a:gd name="T85" fmla="*/ 1446893 h 1862"/>
                <a:gd name="T86" fmla="*/ 1811607 w 1690"/>
                <a:gd name="T87" fmla="*/ 1340280 h 1862"/>
                <a:gd name="T88" fmla="*/ 1744107 w 1690"/>
                <a:gd name="T89" fmla="*/ 1331577 h 1862"/>
                <a:gd name="T90" fmla="*/ 1654833 w 1690"/>
                <a:gd name="T91" fmla="*/ 1348983 h 1862"/>
                <a:gd name="T92" fmla="*/ 1643946 w 1690"/>
                <a:gd name="T93" fmla="*/ 1266303 h 1862"/>
                <a:gd name="T94" fmla="*/ 1646123 w 1690"/>
                <a:gd name="T95" fmla="*/ 689722 h 1862"/>
                <a:gd name="T96" fmla="*/ 1700559 w 1690"/>
                <a:gd name="T97" fmla="*/ 665788 h 1862"/>
                <a:gd name="T98" fmla="*/ 1794187 w 1690"/>
                <a:gd name="T99" fmla="*/ 696249 h 1862"/>
                <a:gd name="T100" fmla="*/ 1837736 w 1690"/>
                <a:gd name="T101" fmla="*/ 641855 h 1862"/>
                <a:gd name="T102" fmla="*/ 1807252 w 1690"/>
                <a:gd name="T103" fmla="*/ 509132 h 1862"/>
                <a:gd name="T104" fmla="*/ 1694026 w 1690"/>
                <a:gd name="T105" fmla="*/ 411222 h 1862"/>
                <a:gd name="T106" fmla="*/ 1630881 w 1690"/>
                <a:gd name="T107" fmla="*/ 435156 h 1862"/>
                <a:gd name="T108" fmla="*/ 1613462 w 1690"/>
                <a:gd name="T109" fmla="*/ 530890 h 1862"/>
                <a:gd name="T110" fmla="*/ 1559027 w 1690"/>
                <a:gd name="T111" fmla="*/ 554824 h 186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690" h="1862">
                  <a:moveTo>
                    <a:pt x="982" y="242"/>
                  </a:moveTo>
                  <a:lnTo>
                    <a:pt x="982" y="242"/>
                  </a:lnTo>
                  <a:lnTo>
                    <a:pt x="960" y="236"/>
                  </a:lnTo>
                  <a:lnTo>
                    <a:pt x="936" y="224"/>
                  </a:lnTo>
                  <a:lnTo>
                    <a:pt x="926" y="218"/>
                  </a:lnTo>
                  <a:lnTo>
                    <a:pt x="918" y="212"/>
                  </a:lnTo>
                  <a:lnTo>
                    <a:pt x="912" y="202"/>
                  </a:lnTo>
                  <a:lnTo>
                    <a:pt x="910" y="194"/>
                  </a:lnTo>
                  <a:lnTo>
                    <a:pt x="912" y="182"/>
                  </a:lnTo>
                  <a:lnTo>
                    <a:pt x="914" y="172"/>
                  </a:lnTo>
                  <a:lnTo>
                    <a:pt x="918" y="164"/>
                  </a:lnTo>
                  <a:lnTo>
                    <a:pt x="922" y="158"/>
                  </a:lnTo>
                  <a:lnTo>
                    <a:pt x="936" y="146"/>
                  </a:lnTo>
                  <a:lnTo>
                    <a:pt x="950" y="138"/>
                  </a:lnTo>
                  <a:lnTo>
                    <a:pt x="964" y="130"/>
                  </a:lnTo>
                  <a:lnTo>
                    <a:pt x="978" y="120"/>
                  </a:lnTo>
                  <a:lnTo>
                    <a:pt x="982" y="112"/>
                  </a:lnTo>
                  <a:lnTo>
                    <a:pt x="986" y="104"/>
                  </a:lnTo>
                  <a:lnTo>
                    <a:pt x="990" y="96"/>
                  </a:lnTo>
                  <a:lnTo>
                    <a:pt x="990" y="84"/>
                  </a:lnTo>
                  <a:lnTo>
                    <a:pt x="990" y="72"/>
                  </a:lnTo>
                  <a:lnTo>
                    <a:pt x="986" y="62"/>
                  </a:lnTo>
                  <a:lnTo>
                    <a:pt x="982" y="54"/>
                  </a:lnTo>
                  <a:lnTo>
                    <a:pt x="974" y="44"/>
                  </a:lnTo>
                  <a:lnTo>
                    <a:pt x="966" y="36"/>
                  </a:lnTo>
                  <a:lnTo>
                    <a:pt x="958" y="30"/>
                  </a:lnTo>
                  <a:lnTo>
                    <a:pt x="936" y="18"/>
                  </a:lnTo>
                  <a:lnTo>
                    <a:pt x="912" y="10"/>
                  </a:lnTo>
                  <a:lnTo>
                    <a:pt x="888" y="4"/>
                  </a:lnTo>
                  <a:lnTo>
                    <a:pt x="866" y="0"/>
                  </a:lnTo>
                  <a:lnTo>
                    <a:pt x="846" y="0"/>
                  </a:lnTo>
                  <a:lnTo>
                    <a:pt x="828" y="0"/>
                  </a:lnTo>
                  <a:lnTo>
                    <a:pt x="804" y="4"/>
                  </a:lnTo>
                  <a:lnTo>
                    <a:pt x="780" y="10"/>
                  </a:lnTo>
                  <a:lnTo>
                    <a:pt x="756" y="18"/>
                  </a:lnTo>
                  <a:lnTo>
                    <a:pt x="736" y="30"/>
                  </a:lnTo>
                  <a:lnTo>
                    <a:pt x="726" y="36"/>
                  </a:lnTo>
                  <a:lnTo>
                    <a:pt x="718" y="44"/>
                  </a:lnTo>
                  <a:lnTo>
                    <a:pt x="712" y="54"/>
                  </a:lnTo>
                  <a:lnTo>
                    <a:pt x="706" y="62"/>
                  </a:lnTo>
                  <a:lnTo>
                    <a:pt x="704" y="72"/>
                  </a:lnTo>
                  <a:lnTo>
                    <a:pt x="702" y="84"/>
                  </a:lnTo>
                  <a:lnTo>
                    <a:pt x="704" y="96"/>
                  </a:lnTo>
                  <a:lnTo>
                    <a:pt x="706" y="104"/>
                  </a:lnTo>
                  <a:lnTo>
                    <a:pt x="710" y="112"/>
                  </a:lnTo>
                  <a:lnTo>
                    <a:pt x="716" y="120"/>
                  </a:lnTo>
                  <a:lnTo>
                    <a:pt x="728" y="130"/>
                  </a:lnTo>
                  <a:lnTo>
                    <a:pt x="742" y="138"/>
                  </a:lnTo>
                  <a:lnTo>
                    <a:pt x="758" y="146"/>
                  </a:lnTo>
                  <a:lnTo>
                    <a:pt x="770" y="158"/>
                  </a:lnTo>
                  <a:lnTo>
                    <a:pt x="776" y="164"/>
                  </a:lnTo>
                  <a:lnTo>
                    <a:pt x="778" y="172"/>
                  </a:lnTo>
                  <a:lnTo>
                    <a:pt x="782" y="182"/>
                  </a:lnTo>
                  <a:lnTo>
                    <a:pt x="782" y="194"/>
                  </a:lnTo>
                  <a:lnTo>
                    <a:pt x="780" y="202"/>
                  </a:lnTo>
                  <a:lnTo>
                    <a:pt x="774" y="212"/>
                  </a:lnTo>
                  <a:lnTo>
                    <a:pt x="766" y="218"/>
                  </a:lnTo>
                  <a:lnTo>
                    <a:pt x="756" y="224"/>
                  </a:lnTo>
                  <a:lnTo>
                    <a:pt x="734" y="236"/>
                  </a:lnTo>
                  <a:lnTo>
                    <a:pt x="712" y="242"/>
                  </a:lnTo>
                  <a:lnTo>
                    <a:pt x="446" y="238"/>
                  </a:lnTo>
                  <a:lnTo>
                    <a:pt x="306" y="484"/>
                  </a:lnTo>
                  <a:lnTo>
                    <a:pt x="288" y="500"/>
                  </a:lnTo>
                  <a:lnTo>
                    <a:pt x="268" y="514"/>
                  </a:lnTo>
                  <a:lnTo>
                    <a:pt x="258" y="518"/>
                  </a:lnTo>
                  <a:lnTo>
                    <a:pt x="248" y="522"/>
                  </a:lnTo>
                  <a:lnTo>
                    <a:pt x="238" y="522"/>
                  </a:lnTo>
                  <a:lnTo>
                    <a:pt x="230" y="520"/>
                  </a:lnTo>
                  <a:lnTo>
                    <a:pt x="220" y="514"/>
                  </a:lnTo>
                  <a:lnTo>
                    <a:pt x="212" y="506"/>
                  </a:lnTo>
                  <a:lnTo>
                    <a:pt x="208" y="498"/>
                  </a:lnTo>
                  <a:lnTo>
                    <a:pt x="204" y="490"/>
                  </a:lnTo>
                  <a:lnTo>
                    <a:pt x="200" y="474"/>
                  </a:lnTo>
                  <a:lnTo>
                    <a:pt x="200" y="458"/>
                  </a:lnTo>
                  <a:lnTo>
                    <a:pt x="200" y="442"/>
                  </a:lnTo>
                  <a:lnTo>
                    <a:pt x="198" y="424"/>
                  </a:lnTo>
                  <a:lnTo>
                    <a:pt x="196" y="416"/>
                  </a:lnTo>
                  <a:lnTo>
                    <a:pt x="190" y="410"/>
                  </a:lnTo>
                  <a:lnTo>
                    <a:pt x="184" y="402"/>
                  </a:lnTo>
                  <a:lnTo>
                    <a:pt x="174" y="396"/>
                  </a:lnTo>
                  <a:lnTo>
                    <a:pt x="164" y="390"/>
                  </a:lnTo>
                  <a:lnTo>
                    <a:pt x="154" y="388"/>
                  </a:lnTo>
                  <a:lnTo>
                    <a:pt x="142" y="388"/>
                  </a:lnTo>
                  <a:lnTo>
                    <a:pt x="132" y="390"/>
                  </a:lnTo>
                  <a:lnTo>
                    <a:pt x="122" y="392"/>
                  </a:lnTo>
                  <a:lnTo>
                    <a:pt x="110" y="398"/>
                  </a:lnTo>
                  <a:lnTo>
                    <a:pt x="90" y="410"/>
                  </a:lnTo>
                  <a:lnTo>
                    <a:pt x="70" y="426"/>
                  </a:lnTo>
                  <a:lnTo>
                    <a:pt x="54" y="444"/>
                  </a:lnTo>
                  <a:lnTo>
                    <a:pt x="40" y="462"/>
                  </a:lnTo>
                  <a:lnTo>
                    <a:pt x="30" y="478"/>
                  </a:lnTo>
                  <a:lnTo>
                    <a:pt x="20" y="496"/>
                  </a:lnTo>
                  <a:lnTo>
                    <a:pt x="12" y="516"/>
                  </a:lnTo>
                  <a:lnTo>
                    <a:pt x="4" y="540"/>
                  </a:lnTo>
                  <a:lnTo>
                    <a:pt x="0" y="566"/>
                  </a:lnTo>
                  <a:lnTo>
                    <a:pt x="0" y="590"/>
                  </a:lnTo>
                  <a:lnTo>
                    <a:pt x="2" y="602"/>
                  </a:lnTo>
                  <a:lnTo>
                    <a:pt x="4" y="612"/>
                  </a:lnTo>
                  <a:lnTo>
                    <a:pt x="8" y="622"/>
                  </a:lnTo>
                  <a:lnTo>
                    <a:pt x="14" y="630"/>
                  </a:lnTo>
                  <a:lnTo>
                    <a:pt x="20" y="638"/>
                  </a:lnTo>
                  <a:lnTo>
                    <a:pt x="30" y="644"/>
                  </a:lnTo>
                  <a:lnTo>
                    <a:pt x="40" y="650"/>
                  </a:lnTo>
                  <a:lnTo>
                    <a:pt x="50" y="652"/>
                  </a:lnTo>
                  <a:lnTo>
                    <a:pt x="58" y="652"/>
                  </a:lnTo>
                  <a:lnTo>
                    <a:pt x="68" y="652"/>
                  </a:lnTo>
                  <a:lnTo>
                    <a:pt x="82" y="646"/>
                  </a:lnTo>
                  <a:lnTo>
                    <a:pt x="98" y="638"/>
                  </a:lnTo>
                  <a:lnTo>
                    <a:pt x="112" y="628"/>
                  </a:lnTo>
                  <a:lnTo>
                    <a:pt x="128" y="624"/>
                  </a:lnTo>
                  <a:lnTo>
                    <a:pt x="136" y="622"/>
                  </a:lnTo>
                  <a:lnTo>
                    <a:pt x="144" y="622"/>
                  </a:lnTo>
                  <a:lnTo>
                    <a:pt x="154" y="626"/>
                  </a:lnTo>
                  <a:lnTo>
                    <a:pt x="166" y="630"/>
                  </a:lnTo>
                  <a:lnTo>
                    <a:pt x="172" y="636"/>
                  </a:lnTo>
                  <a:lnTo>
                    <a:pt x="176" y="646"/>
                  </a:lnTo>
                  <a:lnTo>
                    <a:pt x="178" y="656"/>
                  </a:lnTo>
                  <a:lnTo>
                    <a:pt x="180" y="668"/>
                  </a:lnTo>
                  <a:lnTo>
                    <a:pt x="176" y="692"/>
                  </a:lnTo>
                  <a:lnTo>
                    <a:pt x="172" y="714"/>
                  </a:lnTo>
                  <a:lnTo>
                    <a:pt x="48" y="928"/>
                  </a:lnTo>
                  <a:lnTo>
                    <a:pt x="178" y="1152"/>
                  </a:lnTo>
                  <a:lnTo>
                    <a:pt x="184" y="1174"/>
                  </a:lnTo>
                  <a:lnTo>
                    <a:pt x="186" y="1200"/>
                  </a:lnTo>
                  <a:lnTo>
                    <a:pt x="186" y="1212"/>
                  </a:lnTo>
                  <a:lnTo>
                    <a:pt x="184" y="1222"/>
                  </a:lnTo>
                  <a:lnTo>
                    <a:pt x="178" y="1230"/>
                  </a:lnTo>
                  <a:lnTo>
                    <a:pt x="172" y="1236"/>
                  </a:lnTo>
                  <a:lnTo>
                    <a:pt x="162" y="1242"/>
                  </a:lnTo>
                  <a:lnTo>
                    <a:pt x="152" y="1244"/>
                  </a:lnTo>
                  <a:lnTo>
                    <a:pt x="142" y="1246"/>
                  </a:lnTo>
                  <a:lnTo>
                    <a:pt x="134" y="1244"/>
                  </a:lnTo>
                  <a:lnTo>
                    <a:pt x="118" y="1238"/>
                  </a:lnTo>
                  <a:lnTo>
                    <a:pt x="104" y="1230"/>
                  </a:lnTo>
                  <a:lnTo>
                    <a:pt x="90" y="1222"/>
                  </a:lnTo>
                  <a:lnTo>
                    <a:pt x="74" y="1216"/>
                  </a:lnTo>
                  <a:lnTo>
                    <a:pt x="66" y="1214"/>
                  </a:lnTo>
                  <a:lnTo>
                    <a:pt x="56" y="1216"/>
                  </a:lnTo>
                  <a:lnTo>
                    <a:pt x="48" y="1218"/>
                  </a:lnTo>
                  <a:lnTo>
                    <a:pt x="36" y="1222"/>
                  </a:lnTo>
                  <a:lnTo>
                    <a:pt x="28" y="1228"/>
                  </a:lnTo>
                  <a:lnTo>
                    <a:pt x="20" y="1236"/>
                  </a:lnTo>
                  <a:lnTo>
                    <a:pt x="14" y="1246"/>
                  </a:lnTo>
                  <a:lnTo>
                    <a:pt x="10" y="1256"/>
                  </a:lnTo>
                  <a:lnTo>
                    <a:pt x="8" y="1266"/>
                  </a:lnTo>
                  <a:lnTo>
                    <a:pt x="6" y="1278"/>
                  </a:lnTo>
                  <a:lnTo>
                    <a:pt x="6" y="1302"/>
                  </a:lnTo>
                  <a:lnTo>
                    <a:pt x="12" y="1328"/>
                  </a:lnTo>
                  <a:lnTo>
                    <a:pt x="18" y="1350"/>
                  </a:lnTo>
                  <a:lnTo>
                    <a:pt x="26" y="1372"/>
                  </a:lnTo>
                  <a:lnTo>
                    <a:pt x="36" y="1390"/>
                  </a:lnTo>
                  <a:lnTo>
                    <a:pt x="46" y="1406"/>
                  </a:lnTo>
                  <a:lnTo>
                    <a:pt x="60" y="1424"/>
                  </a:lnTo>
                  <a:lnTo>
                    <a:pt x="78" y="1442"/>
                  </a:lnTo>
                  <a:lnTo>
                    <a:pt x="96" y="1458"/>
                  </a:lnTo>
                  <a:lnTo>
                    <a:pt x="118" y="1470"/>
                  </a:lnTo>
                  <a:lnTo>
                    <a:pt x="128" y="1474"/>
                  </a:lnTo>
                  <a:lnTo>
                    <a:pt x="138" y="1478"/>
                  </a:lnTo>
                  <a:lnTo>
                    <a:pt x="150" y="1480"/>
                  </a:lnTo>
                  <a:lnTo>
                    <a:pt x="160" y="1480"/>
                  </a:lnTo>
                  <a:lnTo>
                    <a:pt x="170" y="1476"/>
                  </a:lnTo>
                  <a:lnTo>
                    <a:pt x="180" y="1472"/>
                  </a:lnTo>
                  <a:lnTo>
                    <a:pt x="190" y="1466"/>
                  </a:lnTo>
                  <a:lnTo>
                    <a:pt x="196" y="1458"/>
                  </a:lnTo>
                  <a:lnTo>
                    <a:pt x="202" y="1450"/>
                  </a:lnTo>
                  <a:lnTo>
                    <a:pt x="204" y="1442"/>
                  </a:lnTo>
                  <a:lnTo>
                    <a:pt x="208" y="1426"/>
                  </a:lnTo>
                  <a:lnTo>
                    <a:pt x="208" y="1410"/>
                  </a:lnTo>
                  <a:lnTo>
                    <a:pt x="208" y="1392"/>
                  </a:lnTo>
                  <a:lnTo>
                    <a:pt x="210" y="1376"/>
                  </a:lnTo>
                  <a:lnTo>
                    <a:pt x="214" y="1368"/>
                  </a:lnTo>
                  <a:lnTo>
                    <a:pt x="218" y="1362"/>
                  </a:lnTo>
                  <a:lnTo>
                    <a:pt x="226" y="1354"/>
                  </a:lnTo>
                  <a:lnTo>
                    <a:pt x="236" y="1348"/>
                  </a:lnTo>
                  <a:lnTo>
                    <a:pt x="244" y="1344"/>
                  </a:lnTo>
                  <a:lnTo>
                    <a:pt x="254" y="1346"/>
                  </a:lnTo>
                  <a:lnTo>
                    <a:pt x="264" y="1348"/>
                  </a:lnTo>
                  <a:lnTo>
                    <a:pt x="276" y="1354"/>
                  </a:lnTo>
                  <a:lnTo>
                    <a:pt x="296" y="1368"/>
                  </a:lnTo>
                  <a:lnTo>
                    <a:pt x="312" y="1384"/>
                  </a:lnTo>
                  <a:lnTo>
                    <a:pt x="448" y="1620"/>
                  </a:lnTo>
                  <a:lnTo>
                    <a:pt x="712" y="1620"/>
                  </a:lnTo>
                  <a:lnTo>
                    <a:pt x="734" y="1628"/>
                  </a:lnTo>
                  <a:lnTo>
                    <a:pt x="756" y="1638"/>
                  </a:lnTo>
                  <a:lnTo>
                    <a:pt x="766" y="1644"/>
                  </a:lnTo>
                  <a:lnTo>
                    <a:pt x="774" y="1652"/>
                  </a:lnTo>
                  <a:lnTo>
                    <a:pt x="780" y="1660"/>
                  </a:lnTo>
                  <a:lnTo>
                    <a:pt x="782" y="1668"/>
                  </a:lnTo>
                  <a:lnTo>
                    <a:pt x="782" y="1680"/>
                  </a:lnTo>
                  <a:lnTo>
                    <a:pt x="778" y="1690"/>
                  </a:lnTo>
                  <a:lnTo>
                    <a:pt x="776" y="1698"/>
                  </a:lnTo>
                  <a:lnTo>
                    <a:pt x="770" y="1704"/>
                  </a:lnTo>
                  <a:lnTo>
                    <a:pt x="758" y="1716"/>
                  </a:lnTo>
                  <a:lnTo>
                    <a:pt x="742" y="1724"/>
                  </a:lnTo>
                  <a:lnTo>
                    <a:pt x="728" y="1732"/>
                  </a:lnTo>
                  <a:lnTo>
                    <a:pt x="716" y="1742"/>
                  </a:lnTo>
                  <a:lnTo>
                    <a:pt x="710" y="1750"/>
                  </a:lnTo>
                  <a:lnTo>
                    <a:pt x="706" y="1758"/>
                  </a:lnTo>
                  <a:lnTo>
                    <a:pt x="704" y="1766"/>
                  </a:lnTo>
                  <a:lnTo>
                    <a:pt x="702" y="1778"/>
                  </a:lnTo>
                  <a:lnTo>
                    <a:pt x="704" y="1790"/>
                  </a:lnTo>
                  <a:lnTo>
                    <a:pt x="706" y="1800"/>
                  </a:lnTo>
                  <a:lnTo>
                    <a:pt x="712" y="1810"/>
                  </a:lnTo>
                  <a:lnTo>
                    <a:pt x="718" y="1818"/>
                  </a:lnTo>
                  <a:lnTo>
                    <a:pt x="726" y="1826"/>
                  </a:lnTo>
                  <a:lnTo>
                    <a:pt x="736" y="1832"/>
                  </a:lnTo>
                  <a:lnTo>
                    <a:pt x="756" y="1844"/>
                  </a:lnTo>
                  <a:lnTo>
                    <a:pt x="780" y="1852"/>
                  </a:lnTo>
                  <a:lnTo>
                    <a:pt x="804" y="1858"/>
                  </a:lnTo>
                  <a:lnTo>
                    <a:pt x="828" y="1862"/>
                  </a:lnTo>
                  <a:lnTo>
                    <a:pt x="846" y="1862"/>
                  </a:lnTo>
                  <a:lnTo>
                    <a:pt x="866" y="1862"/>
                  </a:lnTo>
                  <a:lnTo>
                    <a:pt x="888" y="1858"/>
                  </a:lnTo>
                  <a:lnTo>
                    <a:pt x="912" y="1852"/>
                  </a:lnTo>
                  <a:lnTo>
                    <a:pt x="936" y="1844"/>
                  </a:lnTo>
                  <a:lnTo>
                    <a:pt x="958" y="1832"/>
                  </a:lnTo>
                  <a:lnTo>
                    <a:pt x="966" y="1826"/>
                  </a:lnTo>
                  <a:lnTo>
                    <a:pt x="974" y="1818"/>
                  </a:lnTo>
                  <a:lnTo>
                    <a:pt x="982" y="1810"/>
                  </a:lnTo>
                  <a:lnTo>
                    <a:pt x="986" y="1800"/>
                  </a:lnTo>
                  <a:lnTo>
                    <a:pt x="990" y="1790"/>
                  </a:lnTo>
                  <a:lnTo>
                    <a:pt x="990" y="1778"/>
                  </a:lnTo>
                  <a:lnTo>
                    <a:pt x="990" y="1766"/>
                  </a:lnTo>
                  <a:lnTo>
                    <a:pt x="986" y="1758"/>
                  </a:lnTo>
                  <a:lnTo>
                    <a:pt x="982" y="1750"/>
                  </a:lnTo>
                  <a:lnTo>
                    <a:pt x="978" y="1742"/>
                  </a:lnTo>
                  <a:lnTo>
                    <a:pt x="964" y="1732"/>
                  </a:lnTo>
                  <a:lnTo>
                    <a:pt x="950" y="1724"/>
                  </a:lnTo>
                  <a:lnTo>
                    <a:pt x="936" y="1716"/>
                  </a:lnTo>
                  <a:lnTo>
                    <a:pt x="922" y="1704"/>
                  </a:lnTo>
                  <a:lnTo>
                    <a:pt x="918" y="1698"/>
                  </a:lnTo>
                  <a:lnTo>
                    <a:pt x="914" y="1690"/>
                  </a:lnTo>
                  <a:lnTo>
                    <a:pt x="912" y="1680"/>
                  </a:lnTo>
                  <a:lnTo>
                    <a:pt x="910" y="1668"/>
                  </a:lnTo>
                  <a:lnTo>
                    <a:pt x="912" y="1660"/>
                  </a:lnTo>
                  <a:lnTo>
                    <a:pt x="918" y="1652"/>
                  </a:lnTo>
                  <a:lnTo>
                    <a:pt x="926" y="1644"/>
                  </a:lnTo>
                  <a:lnTo>
                    <a:pt x="936" y="1638"/>
                  </a:lnTo>
                  <a:lnTo>
                    <a:pt x="960" y="1628"/>
                  </a:lnTo>
                  <a:lnTo>
                    <a:pt x="982" y="1620"/>
                  </a:lnTo>
                  <a:lnTo>
                    <a:pt x="1248" y="1620"/>
                  </a:lnTo>
                  <a:lnTo>
                    <a:pt x="1386" y="1380"/>
                  </a:lnTo>
                  <a:lnTo>
                    <a:pt x="1402" y="1366"/>
                  </a:lnTo>
                  <a:lnTo>
                    <a:pt x="1420" y="1354"/>
                  </a:lnTo>
                  <a:lnTo>
                    <a:pt x="1430" y="1350"/>
                  </a:lnTo>
                  <a:lnTo>
                    <a:pt x="1440" y="1348"/>
                  </a:lnTo>
                  <a:lnTo>
                    <a:pt x="1448" y="1348"/>
                  </a:lnTo>
                  <a:lnTo>
                    <a:pt x="1456" y="1350"/>
                  </a:lnTo>
                  <a:lnTo>
                    <a:pt x="1464" y="1356"/>
                  </a:lnTo>
                  <a:lnTo>
                    <a:pt x="1472" y="1364"/>
                  </a:lnTo>
                  <a:lnTo>
                    <a:pt x="1478" y="1372"/>
                  </a:lnTo>
                  <a:lnTo>
                    <a:pt x="1480" y="1380"/>
                  </a:lnTo>
                  <a:lnTo>
                    <a:pt x="1484" y="1396"/>
                  </a:lnTo>
                  <a:lnTo>
                    <a:pt x="1484" y="1412"/>
                  </a:lnTo>
                  <a:lnTo>
                    <a:pt x="1484" y="1430"/>
                  </a:lnTo>
                  <a:lnTo>
                    <a:pt x="1486" y="1446"/>
                  </a:lnTo>
                  <a:lnTo>
                    <a:pt x="1490" y="1454"/>
                  </a:lnTo>
                  <a:lnTo>
                    <a:pt x="1494" y="1460"/>
                  </a:lnTo>
                  <a:lnTo>
                    <a:pt x="1502" y="1468"/>
                  </a:lnTo>
                  <a:lnTo>
                    <a:pt x="1510" y="1474"/>
                  </a:lnTo>
                  <a:lnTo>
                    <a:pt x="1520" y="1480"/>
                  </a:lnTo>
                  <a:lnTo>
                    <a:pt x="1530" y="1482"/>
                  </a:lnTo>
                  <a:lnTo>
                    <a:pt x="1542" y="1482"/>
                  </a:lnTo>
                  <a:lnTo>
                    <a:pt x="1552" y="1480"/>
                  </a:lnTo>
                  <a:lnTo>
                    <a:pt x="1564" y="1478"/>
                  </a:lnTo>
                  <a:lnTo>
                    <a:pt x="1574" y="1474"/>
                  </a:lnTo>
                  <a:lnTo>
                    <a:pt x="1594" y="1460"/>
                  </a:lnTo>
                  <a:lnTo>
                    <a:pt x="1614" y="1444"/>
                  </a:lnTo>
                  <a:lnTo>
                    <a:pt x="1630" y="1426"/>
                  </a:lnTo>
                  <a:lnTo>
                    <a:pt x="1644" y="1408"/>
                  </a:lnTo>
                  <a:lnTo>
                    <a:pt x="1656" y="1392"/>
                  </a:lnTo>
                  <a:lnTo>
                    <a:pt x="1664" y="1374"/>
                  </a:lnTo>
                  <a:lnTo>
                    <a:pt x="1672" y="1354"/>
                  </a:lnTo>
                  <a:lnTo>
                    <a:pt x="1680" y="1330"/>
                  </a:lnTo>
                  <a:lnTo>
                    <a:pt x="1684" y="1306"/>
                  </a:lnTo>
                  <a:lnTo>
                    <a:pt x="1684" y="1280"/>
                  </a:lnTo>
                  <a:lnTo>
                    <a:pt x="1684" y="1270"/>
                  </a:lnTo>
                  <a:lnTo>
                    <a:pt x="1680" y="1258"/>
                  </a:lnTo>
                  <a:lnTo>
                    <a:pt x="1676" y="1248"/>
                  </a:lnTo>
                  <a:lnTo>
                    <a:pt x="1670" y="1240"/>
                  </a:lnTo>
                  <a:lnTo>
                    <a:pt x="1664" y="1232"/>
                  </a:lnTo>
                  <a:lnTo>
                    <a:pt x="1654" y="1226"/>
                  </a:lnTo>
                  <a:lnTo>
                    <a:pt x="1644" y="1220"/>
                  </a:lnTo>
                  <a:lnTo>
                    <a:pt x="1634" y="1218"/>
                  </a:lnTo>
                  <a:lnTo>
                    <a:pt x="1626" y="1218"/>
                  </a:lnTo>
                  <a:lnTo>
                    <a:pt x="1618" y="1218"/>
                  </a:lnTo>
                  <a:lnTo>
                    <a:pt x="1602" y="1224"/>
                  </a:lnTo>
                  <a:lnTo>
                    <a:pt x="1588" y="1234"/>
                  </a:lnTo>
                  <a:lnTo>
                    <a:pt x="1572" y="1242"/>
                  </a:lnTo>
                  <a:lnTo>
                    <a:pt x="1558" y="1248"/>
                  </a:lnTo>
                  <a:lnTo>
                    <a:pt x="1548" y="1248"/>
                  </a:lnTo>
                  <a:lnTo>
                    <a:pt x="1540" y="1248"/>
                  </a:lnTo>
                  <a:lnTo>
                    <a:pt x="1530" y="1244"/>
                  </a:lnTo>
                  <a:lnTo>
                    <a:pt x="1520" y="1240"/>
                  </a:lnTo>
                  <a:lnTo>
                    <a:pt x="1514" y="1234"/>
                  </a:lnTo>
                  <a:lnTo>
                    <a:pt x="1508" y="1226"/>
                  </a:lnTo>
                  <a:lnTo>
                    <a:pt x="1506" y="1218"/>
                  </a:lnTo>
                  <a:lnTo>
                    <a:pt x="1506" y="1208"/>
                  </a:lnTo>
                  <a:lnTo>
                    <a:pt x="1506" y="1186"/>
                  </a:lnTo>
                  <a:lnTo>
                    <a:pt x="1510" y="1164"/>
                  </a:lnTo>
                  <a:lnTo>
                    <a:pt x="1648" y="928"/>
                  </a:lnTo>
                  <a:lnTo>
                    <a:pt x="1516" y="700"/>
                  </a:lnTo>
                  <a:lnTo>
                    <a:pt x="1512" y="678"/>
                  </a:lnTo>
                  <a:lnTo>
                    <a:pt x="1510" y="656"/>
                  </a:lnTo>
                  <a:lnTo>
                    <a:pt x="1510" y="644"/>
                  </a:lnTo>
                  <a:lnTo>
                    <a:pt x="1512" y="634"/>
                  </a:lnTo>
                  <a:lnTo>
                    <a:pt x="1518" y="626"/>
                  </a:lnTo>
                  <a:lnTo>
                    <a:pt x="1524" y="620"/>
                  </a:lnTo>
                  <a:lnTo>
                    <a:pt x="1534" y="616"/>
                  </a:lnTo>
                  <a:lnTo>
                    <a:pt x="1544" y="612"/>
                  </a:lnTo>
                  <a:lnTo>
                    <a:pt x="1552" y="612"/>
                  </a:lnTo>
                  <a:lnTo>
                    <a:pt x="1562" y="612"/>
                  </a:lnTo>
                  <a:lnTo>
                    <a:pt x="1576" y="618"/>
                  </a:lnTo>
                  <a:lnTo>
                    <a:pt x="1592" y="626"/>
                  </a:lnTo>
                  <a:lnTo>
                    <a:pt x="1606" y="636"/>
                  </a:lnTo>
                  <a:lnTo>
                    <a:pt x="1622" y="642"/>
                  </a:lnTo>
                  <a:lnTo>
                    <a:pt x="1630" y="642"/>
                  </a:lnTo>
                  <a:lnTo>
                    <a:pt x="1638" y="642"/>
                  </a:lnTo>
                  <a:lnTo>
                    <a:pt x="1648" y="640"/>
                  </a:lnTo>
                  <a:lnTo>
                    <a:pt x="1658" y="634"/>
                  </a:lnTo>
                  <a:lnTo>
                    <a:pt x="1668" y="628"/>
                  </a:lnTo>
                  <a:lnTo>
                    <a:pt x="1676" y="620"/>
                  </a:lnTo>
                  <a:lnTo>
                    <a:pt x="1682" y="612"/>
                  </a:lnTo>
                  <a:lnTo>
                    <a:pt x="1686" y="602"/>
                  </a:lnTo>
                  <a:lnTo>
                    <a:pt x="1688" y="590"/>
                  </a:lnTo>
                  <a:lnTo>
                    <a:pt x="1690" y="580"/>
                  </a:lnTo>
                  <a:lnTo>
                    <a:pt x="1688" y="554"/>
                  </a:lnTo>
                  <a:lnTo>
                    <a:pt x="1684" y="530"/>
                  </a:lnTo>
                  <a:lnTo>
                    <a:pt x="1678" y="506"/>
                  </a:lnTo>
                  <a:lnTo>
                    <a:pt x="1668" y="486"/>
                  </a:lnTo>
                  <a:lnTo>
                    <a:pt x="1660" y="468"/>
                  </a:lnTo>
                  <a:lnTo>
                    <a:pt x="1650" y="452"/>
                  </a:lnTo>
                  <a:lnTo>
                    <a:pt x="1636" y="434"/>
                  </a:lnTo>
                  <a:lnTo>
                    <a:pt x="1618" y="416"/>
                  </a:lnTo>
                  <a:lnTo>
                    <a:pt x="1598" y="400"/>
                  </a:lnTo>
                  <a:lnTo>
                    <a:pt x="1578" y="386"/>
                  </a:lnTo>
                  <a:lnTo>
                    <a:pt x="1568" y="382"/>
                  </a:lnTo>
                  <a:lnTo>
                    <a:pt x="1556" y="378"/>
                  </a:lnTo>
                  <a:lnTo>
                    <a:pt x="1546" y="378"/>
                  </a:lnTo>
                  <a:lnTo>
                    <a:pt x="1536" y="378"/>
                  </a:lnTo>
                  <a:lnTo>
                    <a:pt x="1524" y="380"/>
                  </a:lnTo>
                  <a:lnTo>
                    <a:pt x="1514" y="386"/>
                  </a:lnTo>
                  <a:lnTo>
                    <a:pt x="1506" y="392"/>
                  </a:lnTo>
                  <a:lnTo>
                    <a:pt x="1498" y="400"/>
                  </a:lnTo>
                  <a:lnTo>
                    <a:pt x="1494" y="406"/>
                  </a:lnTo>
                  <a:lnTo>
                    <a:pt x="1490" y="414"/>
                  </a:lnTo>
                  <a:lnTo>
                    <a:pt x="1488" y="430"/>
                  </a:lnTo>
                  <a:lnTo>
                    <a:pt x="1488" y="448"/>
                  </a:lnTo>
                  <a:lnTo>
                    <a:pt x="1488" y="464"/>
                  </a:lnTo>
                  <a:lnTo>
                    <a:pt x="1486" y="480"/>
                  </a:lnTo>
                  <a:lnTo>
                    <a:pt x="1482" y="488"/>
                  </a:lnTo>
                  <a:lnTo>
                    <a:pt x="1476" y="496"/>
                  </a:lnTo>
                  <a:lnTo>
                    <a:pt x="1470" y="502"/>
                  </a:lnTo>
                  <a:lnTo>
                    <a:pt x="1460" y="510"/>
                  </a:lnTo>
                  <a:lnTo>
                    <a:pt x="1452" y="512"/>
                  </a:lnTo>
                  <a:lnTo>
                    <a:pt x="1442" y="512"/>
                  </a:lnTo>
                  <a:lnTo>
                    <a:pt x="1432" y="510"/>
                  </a:lnTo>
                  <a:lnTo>
                    <a:pt x="1422" y="504"/>
                  </a:lnTo>
                  <a:lnTo>
                    <a:pt x="1404" y="490"/>
                  </a:lnTo>
                  <a:lnTo>
                    <a:pt x="1386" y="476"/>
                  </a:lnTo>
                  <a:lnTo>
                    <a:pt x="1246" y="236"/>
                  </a:lnTo>
                  <a:lnTo>
                    <a:pt x="982" y="242"/>
                  </a:lnTo>
                  <a:close/>
                </a:path>
              </a:pathLst>
            </a:custGeom>
            <a:solidFill>
              <a:srgbClr val="FF0000"/>
            </a:solidFill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 dirty="0"/>
            </a:p>
            <a:p>
              <a:endParaRPr lang="en-GB" dirty="0"/>
            </a:p>
            <a:p>
              <a:endParaRPr lang="en-GB" dirty="0"/>
            </a:p>
            <a:p>
              <a:pPr algn="ctr"/>
              <a:r>
                <a:rPr lang="en-GB" sz="1600" b="1" dirty="0">
                  <a:solidFill>
                    <a:schemeClr val="bg1"/>
                  </a:solidFill>
                </a:rPr>
                <a:t>Literacy</a:t>
              </a:r>
            </a:p>
          </p:txBody>
        </p:sp>
        <p:sp>
          <p:nvSpPr>
            <p:cNvPr id="11" name="Freeform 3"/>
            <p:cNvSpPr>
              <a:spLocks/>
            </p:cNvSpPr>
            <p:nvPr/>
          </p:nvSpPr>
          <p:spPr bwMode="auto">
            <a:xfrm>
              <a:off x="3661271" y="4873203"/>
              <a:ext cx="1774825" cy="1508125"/>
            </a:xfrm>
            <a:custGeom>
              <a:avLst/>
              <a:gdLst>
                <a:gd name="T0" fmla="*/ 1742200 w 1632"/>
                <a:gd name="T1" fmla="*/ 415659 h 1386"/>
                <a:gd name="T2" fmla="*/ 1766125 w 1632"/>
                <a:gd name="T3" fmla="*/ 391721 h 1386"/>
                <a:gd name="T4" fmla="*/ 1774825 w 1632"/>
                <a:gd name="T5" fmla="*/ 328610 h 1386"/>
                <a:gd name="T6" fmla="*/ 1742200 w 1632"/>
                <a:gd name="T7" fmla="*/ 235032 h 1386"/>
                <a:gd name="T8" fmla="*/ 1707399 w 1632"/>
                <a:gd name="T9" fmla="*/ 187155 h 1386"/>
                <a:gd name="T10" fmla="*/ 1635623 w 1632"/>
                <a:gd name="T11" fmla="*/ 139278 h 1386"/>
                <a:gd name="T12" fmla="*/ 1602998 w 1632"/>
                <a:gd name="T13" fmla="*/ 139278 h 1386"/>
                <a:gd name="T14" fmla="*/ 1570372 w 1632"/>
                <a:gd name="T15" fmla="*/ 161041 h 1386"/>
                <a:gd name="T16" fmla="*/ 1559497 w 1632"/>
                <a:gd name="T17" fmla="*/ 213270 h 1386"/>
                <a:gd name="T18" fmla="*/ 1546447 w 1632"/>
                <a:gd name="T19" fmla="*/ 265500 h 1386"/>
                <a:gd name="T20" fmla="*/ 1522521 w 1632"/>
                <a:gd name="T21" fmla="*/ 282909 h 1386"/>
                <a:gd name="T22" fmla="*/ 1496421 w 1632"/>
                <a:gd name="T23" fmla="*/ 280733 h 1386"/>
                <a:gd name="T24" fmla="*/ 1305018 w 1632"/>
                <a:gd name="T25" fmla="*/ 0 h 1386"/>
                <a:gd name="T26" fmla="*/ 967889 w 1632"/>
                <a:gd name="T27" fmla="*/ 19586 h 1386"/>
                <a:gd name="T28" fmla="*/ 939613 w 1632"/>
                <a:gd name="T29" fmla="*/ 52229 h 1386"/>
                <a:gd name="T30" fmla="*/ 948313 w 1632"/>
                <a:gd name="T31" fmla="*/ 84873 h 1386"/>
                <a:gd name="T32" fmla="*/ 998339 w 1632"/>
                <a:gd name="T33" fmla="*/ 121869 h 1386"/>
                <a:gd name="T34" fmla="*/ 1026614 w 1632"/>
                <a:gd name="T35" fmla="*/ 158865 h 1386"/>
                <a:gd name="T36" fmla="*/ 1022264 w 1632"/>
                <a:gd name="T37" fmla="*/ 195860 h 1386"/>
                <a:gd name="T38" fmla="*/ 991814 w 1632"/>
                <a:gd name="T39" fmla="*/ 230680 h 1386"/>
                <a:gd name="T40" fmla="*/ 891763 w 1632"/>
                <a:gd name="T41" fmla="*/ 263323 h 1386"/>
                <a:gd name="T42" fmla="*/ 824337 w 1632"/>
                <a:gd name="T43" fmla="*/ 258971 h 1386"/>
                <a:gd name="T44" fmla="*/ 739510 w 1632"/>
                <a:gd name="T45" fmla="*/ 224151 h 1386"/>
                <a:gd name="T46" fmla="*/ 715585 w 1632"/>
                <a:gd name="T47" fmla="*/ 184979 h 1386"/>
                <a:gd name="T48" fmla="*/ 717760 w 1632"/>
                <a:gd name="T49" fmla="*/ 150160 h 1386"/>
                <a:gd name="T50" fmla="*/ 756911 w 1632"/>
                <a:gd name="T51" fmla="*/ 113164 h 1386"/>
                <a:gd name="T52" fmla="*/ 796061 w 1632"/>
                <a:gd name="T53" fmla="*/ 76168 h 1386"/>
                <a:gd name="T54" fmla="*/ 798236 w 1632"/>
                <a:gd name="T55" fmla="*/ 43525 h 1386"/>
                <a:gd name="T56" fmla="*/ 748211 w 1632"/>
                <a:gd name="T57" fmla="*/ 8705 h 1386"/>
                <a:gd name="T58" fmla="*/ 269704 w 1632"/>
                <a:gd name="T59" fmla="*/ 291614 h 1386"/>
                <a:gd name="T60" fmla="*/ 263179 w 1632"/>
                <a:gd name="T61" fmla="*/ 365606 h 1386"/>
                <a:gd name="T62" fmla="*/ 287104 w 1632"/>
                <a:gd name="T63" fmla="*/ 387368 h 1386"/>
                <a:gd name="T64" fmla="*/ 334955 w 1632"/>
                <a:gd name="T65" fmla="*/ 383016 h 1386"/>
                <a:gd name="T66" fmla="*/ 391506 w 1632"/>
                <a:gd name="T67" fmla="*/ 356901 h 1386"/>
                <a:gd name="T68" fmla="*/ 424131 w 1632"/>
                <a:gd name="T69" fmla="*/ 365606 h 1386"/>
                <a:gd name="T70" fmla="*/ 452406 w 1632"/>
                <a:gd name="T71" fmla="*/ 400426 h 1386"/>
                <a:gd name="T72" fmla="*/ 450231 w 1632"/>
                <a:gd name="T73" fmla="*/ 478770 h 1386"/>
                <a:gd name="T74" fmla="*/ 424131 w 1632"/>
                <a:gd name="T75" fmla="*/ 546233 h 1386"/>
                <a:gd name="T76" fmla="*/ 358880 w 1632"/>
                <a:gd name="T77" fmla="*/ 620225 h 1386"/>
                <a:gd name="T78" fmla="*/ 300154 w 1632"/>
                <a:gd name="T79" fmla="*/ 644163 h 1386"/>
                <a:gd name="T80" fmla="*/ 267529 w 1632"/>
                <a:gd name="T81" fmla="*/ 637634 h 1386"/>
                <a:gd name="T82" fmla="*/ 241428 w 1632"/>
                <a:gd name="T83" fmla="*/ 604991 h 1386"/>
                <a:gd name="T84" fmla="*/ 234903 w 1632"/>
                <a:gd name="T85" fmla="*/ 533176 h 1386"/>
                <a:gd name="T86" fmla="*/ 206628 w 1632"/>
                <a:gd name="T87" fmla="*/ 500532 h 1386"/>
                <a:gd name="T88" fmla="*/ 176177 w 1632"/>
                <a:gd name="T89" fmla="*/ 502708 h 1386"/>
                <a:gd name="T90" fmla="*/ 4350 w 1632"/>
                <a:gd name="T91" fmla="*/ 748622 h 1386"/>
                <a:gd name="T92" fmla="*/ 1305018 w 1632"/>
                <a:gd name="T93" fmla="*/ 1508125 h 1386"/>
                <a:gd name="T94" fmla="*/ 1585597 w 1632"/>
                <a:gd name="T95" fmla="*/ 487475 h 1386"/>
                <a:gd name="T96" fmla="*/ 1583422 w 1632"/>
                <a:gd name="T97" fmla="*/ 415659 h 1386"/>
                <a:gd name="T98" fmla="*/ 1611698 w 1632"/>
                <a:gd name="T99" fmla="*/ 393897 h 1386"/>
                <a:gd name="T100" fmla="*/ 1650848 w 1632"/>
                <a:gd name="T101" fmla="*/ 396073 h 1386"/>
                <a:gd name="T102" fmla="*/ 1713924 w 1632"/>
                <a:gd name="T103" fmla="*/ 424364 h 138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632" h="1386">
                  <a:moveTo>
                    <a:pt x="1576" y="390"/>
                  </a:moveTo>
                  <a:lnTo>
                    <a:pt x="1576" y="390"/>
                  </a:lnTo>
                  <a:lnTo>
                    <a:pt x="1588" y="388"/>
                  </a:lnTo>
                  <a:lnTo>
                    <a:pt x="1602" y="382"/>
                  </a:lnTo>
                  <a:lnTo>
                    <a:pt x="1610" y="376"/>
                  </a:lnTo>
                  <a:lnTo>
                    <a:pt x="1618" y="368"/>
                  </a:lnTo>
                  <a:lnTo>
                    <a:pt x="1624" y="360"/>
                  </a:lnTo>
                  <a:lnTo>
                    <a:pt x="1628" y="350"/>
                  </a:lnTo>
                  <a:lnTo>
                    <a:pt x="1630" y="338"/>
                  </a:lnTo>
                  <a:lnTo>
                    <a:pt x="1632" y="328"/>
                  </a:lnTo>
                  <a:lnTo>
                    <a:pt x="1632" y="302"/>
                  </a:lnTo>
                  <a:lnTo>
                    <a:pt x="1626" y="278"/>
                  </a:lnTo>
                  <a:lnTo>
                    <a:pt x="1620" y="254"/>
                  </a:lnTo>
                  <a:lnTo>
                    <a:pt x="1612" y="234"/>
                  </a:lnTo>
                  <a:lnTo>
                    <a:pt x="1602" y="216"/>
                  </a:lnTo>
                  <a:lnTo>
                    <a:pt x="1594" y="202"/>
                  </a:lnTo>
                  <a:lnTo>
                    <a:pt x="1584" y="188"/>
                  </a:lnTo>
                  <a:lnTo>
                    <a:pt x="1570" y="172"/>
                  </a:lnTo>
                  <a:lnTo>
                    <a:pt x="1556" y="158"/>
                  </a:lnTo>
                  <a:lnTo>
                    <a:pt x="1540" y="146"/>
                  </a:lnTo>
                  <a:lnTo>
                    <a:pt x="1522" y="136"/>
                  </a:lnTo>
                  <a:lnTo>
                    <a:pt x="1504" y="128"/>
                  </a:lnTo>
                  <a:lnTo>
                    <a:pt x="1496" y="126"/>
                  </a:lnTo>
                  <a:lnTo>
                    <a:pt x="1486" y="126"/>
                  </a:lnTo>
                  <a:lnTo>
                    <a:pt x="1474" y="128"/>
                  </a:lnTo>
                  <a:lnTo>
                    <a:pt x="1460" y="134"/>
                  </a:lnTo>
                  <a:lnTo>
                    <a:pt x="1452" y="140"/>
                  </a:lnTo>
                  <a:lnTo>
                    <a:pt x="1444" y="148"/>
                  </a:lnTo>
                  <a:lnTo>
                    <a:pt x="1440" y="154"/>
                  </a:lnTo>
                  <a:lnTo>
                    <a:pt x="1436" y="162"/>
                  </a:lnTo>
                  <a:lnTo>
                    <a:pt x="1434" y="178"/>
                  </a:lnTo>
                  <a:lnTo>
                    <a:pt x="1434" y="196"/>
                  </a:lnTo>
                  <a:lnTo>
                    <a:pt x="1434" y="212"/>
                  </a:lnTo>
                  <a:lnTo>
                    <a:pt x="1432" y="228"/>
                  </a:lnTo>
                  <a:lnTo>
                    <a:pt x="1428" y="236"/>
                  </a:lnTo>
                  <a:lnTo>
                    <a:pt x="1422" y="244"/>
                  </a:lnTo>
                  <a:lnTo>
                    <a:pt x="1416" y="250"/>
                  </a:lnTo>
                  <a:lnTo>
                    <a:pt x="1406" y="258"/>
                  </a:lnTo>
                  <a:lnTo>
                    <a:pt x="1400" y="260"/>
                  </a:lnTo>
                  <a:lnTo>
                    <a:pt x="1392" y="260"/>
                  </a:lnTo>
                  <a:lnTo>
                    <a:pt x="1384" y="260"/>
                  </a:lnTo>
                  <a:lnTo>
                    <a:pt x="1376" y="258"/>
                  </a:lnTo>
                  <a:lnTo>
                    <a:pt x="1360" y="248"/>
                  </a:lnTo>
                  <a:lnTo>
                    <a:pt x="1344" y="236"/>
                  </a:lnTo>
                  <a:lnTo>
                    <a:pt x="1330" y="224"/>
                  </a:lnTo>
                  <a:lnTo>
                    <a:pt x="1200" y="0"/>
                  </a:lnTo>
                  <a:lnTo>
                    <a:pt x="936" y="0"/>
                  </a:lnTo>
                  <a:lnTo>
                    <a:pt x="914" y="8"/>
                  </a:lnTo>
                  <a:lnTo>
                    <a:pt x="890" y="18"/>
                  </a:lnTo>
                  <a:lnTo>
                    <a:pt x="880" y="24"/>
                  </a:lnTo>
                  <a:lnTo>
                    <a:pt x="872" y="32"/>
                  </a:lnTo>
                  <a:lnTo>
                    <a:pt x="866" y="40"/>
                  </a:lnTo>
                  <a:lnTo>
                    <a:pt x="864" y="48"/>
                  </a:lnTo>
                  <a:lnTo>
                    <a:pt x="866" y="60"/>
                  </a:lnTo>
                  <a:lnTo>
                    <a:pt x="868" y="70"/>
                  </a:lnTo>
                  <a:lnTo>
                    <a:pt x="872" y="78"/>
                  </a:lnTo>
                  <a:lnTo>
                    <a:pt x="876" y="84"/>
                  </a:lnTo>
                  <a:lnTo>
                    <a:pt x="890" y="96"/>
                  </a:lnTo>
                  <a:lnTo>
                    <a:pt x="904" y="104"/>
                  </a:lnTo>
                  <a:lnTo>
                    <a:pt x="918" y="112"/>
                  </a:lnTo>
                  <a:lnTo>
                    <a:pt x="932" y="122"/>
                  </a:lnTo>
                  <a:lnTo>
                    <a:pt x="936" y="130"/>
                  </a:lnTo>
                  <a:lnTo>
                    <a:pt x="940" y="138"/>
                  </a:lnTo>
                  <a:lnTo>
                    <a:pt x="944" y="146"/>
                  </a:lnTo>
                  <a:lnTo>
                    <a:pt x="944" y="158"/>
                  </a:lnTo>
                  <a:lnTo>
                    <a:pt x="944" y="170"/>
                  </a:lnTo>
                  <a:lnTo>
                    <a:pt x="940" y="180"/>
                  </a:lnTo>
                  <a:lnTo>
                    <a:pt x="936" y="190"/>
                  </a:lnTo>
                  <a:lnTo>
                    <a:pt x="928" y="198"/>
                  </a:lnTo>
                  <a:lnTo>
                    <a:pt x="920" y="206"/>
                  </a:lnTo>
                  <a:lnTo>
                    <a:pt x="912" y="212"/>
                  </a:lnTo>
                  <a:lnTo>
                    <a:pt x="890" y="224"/>
                  </a:lnTo>
                  <a:lnTo>
                    <a:pt x="866" y="232"/>
                  </a:lnTo>
                  <a:lnTo>
                    <a:pt x="842" y="238"/>
                  </a:lnTo>
                  <a:lnTo>
                    <a:pt x="820" y="242"/>
                  </a:lnTo>
                  <a:lnTo>
                    <a:pt x="800" y="242"/>
                  </a:lnTo>
                  <a:lnTo>
                    <a:pt x="782" y="242"/>
                  </a:lnTo>
                  <a:lnTo>
                    <a:pt x="758" y="238"/>
                  </a:lnTo>
                  <a:lnTo>
                    <a:pt x="734" y="232"/>
                  </a:lnTo>
                  <a:lnTo>
                    <a:pt x="710" y="224"/>
                  </a:lnTo>
                  <a:lnTo>
                    <a:pt x="690" y="212"/>
                  </a:lnTo>
                  <a:lnTo>
                    <a:pt x="680" y="206"/>
                  </a:lnTo>
                  <a:lnTo>
                    <a:pt x="672" y="198"/>
                  </a:lnTo>
                  <a:lnTo>
                    <a:pt x="666" y="190"/>
                  </a:lnTo>
                  <a:lnTo>
                    <a:pt x="660" y="180"/>
                  </a:lnTo>
                  <a:lnTo>
                    <a:pt x="658" y="170"/>
                  </a:lnTo>
                  <a:lnTo>
                    <a:pt x="656" y="158"/>
                  </a:lnTo>
                  <a:lnTo>
                    <a:pt x="658" y="146"/>
                  </a:lnTo>
                  <a:lnTo>
                    <a:pt x="660" y="138"/>
                  </a:lnTo>
                  <a:lnTo>
                    <a:pt x="664" y="130"/>
                  </a:lnTo>
                  <a:lnTo>
                    <a:pt x="670" y="122"/>
                  </a:lnTo>
                  <a:lnTo>
                    <a:pt x="682" y="112"/>
                  </a:lnTo>
                  <a:lnTo>
                    <a:pt x="696" y="104"/>
                  </a:lnTo>
                  <a:lnTo>
                    <a:pt x="712" y="96"/>
                  </a:lnTo>
                  <a:lnTo>
                    <a:pt x="724" y="84"/>
                  </a:lnTo>
                  <a:lnTo>
                    <a:pt x="730" y="78"/>
                  </a:lnTo>
                  <a:lnTo>
                    <a:pt x="732" y="70"/>
                  </a:lnTo>
                  <a:lnTo>
                    <a:pt x="736" y="60"/>
                  </a:lnTo>
                  <a:lnTo>
                    <a:pt x="736" y="48"/>
                  </a:lnTo>
                  <a:lnTo>
                    <a:pt x="734" y="40"/>
                  </a:lnTo>
                  <a:lnTo>
                    <a:pt x="728" y="32"/>
                  </a:lnTo>
                  <a:lnTo>
                    <a:pt x="720" y="24"/>
                  </a:lnTo>
                  <a:lnTo>
                    <a:pt x="710" y="18"/>
                  </a:lnTo>
                  <a:lnTo>
                    <a:pt x="688" y="8"/>
                  </a:lnTo>
                  <a:lnTo>
                    <a:pt x="666" y="0"/>
                  </a:lnTo>
                  <a:lnTo>
                    <a:pt x="402" y="0"/>
                  </a:lnTo>
                  <a:lnTo>
                    <a:pt x="248" y="268"/>
                  </a:lnTo>
                  <a:lnTo>
                    <a:pt x="242" y="290"/>
                  </a:lnTo>
                  <a:lnTo>
                    <a:pt x="240" y="314"/>
                  </a:lnTo>
                  <a:lnTo>
                    <a:pt x="240" y="326"/>
                  </a:lnTo>
                  <a:lnTo>
                    <a:pt x="242" y="336"/>
                  </a:lnTo>
                  <a:lnTo>
                    <a:pt x="248" y="344"/>
                  </a:lnTo>
                  <a:lnTo>
                    <a:pt x="254" y="350"/>
                  </a:lnTo>
                  <a:lnTo>
                    <a:pt x="264" y="356"/>
                  </a:lnTo>
                  <a:lnTo>
                    <a:pt x="274" y="358"/>
                  </a:lnTo>
                  <a:lnTo>
                    <a:pt x="284" y="358"/>
                  </a:lnTo>
                  <a:lnTo>
                    <a:pt x="292" y="358"/>
                  </a:lnTo>
                  <a:lnTo>
                    <a:pt x="308" y="352"/>
                  </a:lnTo>
                  <a:lnTo>
                    <a:pt x="322" y="344"/>
                  </a:lnTo>
                  <a:lnTo>
                    <a:pt x="336" y="336"/>
                  </a:lnTo>
                  <a:lnTo>
                    <a:pt x="352" y="330"/>
                  </a:lnTo>
                  <a:lnTo>
                    <a:pt x="360" y="328"/>
                  </a:lnTo>
                  <a:lnTo>
                    <a:pt x="370" y="328"/>
                  </a:lnTo>
                  <a:lnTo>
                    <a:pt x="378" y="332"/>
                  </a:lnTo>
                  <a:lnTo>
                    <a:pt x="390" y="336"/>
                  </a:lnTo>
                  <a:lnTo>
                    <a:pt x="398" y="342"/>
                  </a:lnTo>
                  <a:lnTo>
                    <a:pt x="406" y="350"/>
                  </a:lnTo>
                  <a:lnTo>
                    <a:pt x="412" y="358"/>
                  </a:lnTo>
                  <a:lnTo>
                    <a:pt x="416" y="368"/>
                  </a:lnTo>
                  <a:lnTo>
                    <a:pt x="418" y="380"/>
                  </a:lnTo>
                  <a:lnTo>
                    <a:pt x="420" y="392"/>
                  </a:lnTo>
                  <a:lnTo>
                    <a:pt x="418" y="416"/>
                  </a:lnTo>
                  <a:lnTo>
                    <a:pt x="414" y="440"/>
                  </a:lnTo>
                  <a:lnTo>
                    <a:pt x="408" y="464"/>
                  </a:lnTo>
                  <a:lnTo>
                    <a:pt x="400" y="486"/>
                  </a:lnTo>
                  <a:lnTo>
                    <a:pt x="390" y="502"/>
                  </a:lnTo>
                  <a:lnTo>
                    <a:pt x="380" y="518"/>
                  </a:lnTo>
                  <a:lnTo>
                    <a:pt x="366" y="536"/>
                  </a:lnTo>
                  <a:lnTo>
                    <a:pt x="348" y="554"/>
                  </a:lnTo>
                  <a:lnTo>
                    <a:pt x="330" y="570"/>
                  </a:lnTo>
                  <a:lnTo>
                    <a:pt x="308" y="584"/>
                  </a:lnTo>
                  <a:lnTo>
                    <a:pt x="298" y="588"/>
                  </a:lnTo>
                  <a:lnTo>
                    <a:pt x="288" y="592"/>
                  </a:lnTo>
                  <a:lnTo>
                    <a:pt x="276" y="592"/>
                  </a:lnTo>
                  <a:lnTo>
                    <a:pt x="266" y="592"/>
                  </a:lnTo>
                  <a:lnTo>
                    <a:pt x="256" y="590"/>
                  </a:lnTo>
                  <a:lnTo>
                    <a:pt x="246" y="586"/>
                  </a:lnTo>
                  <a:lnTo>
                    <a:pt x="236" y="578"/>
                  </a:lnTo>
                  <a:lnTo>
                    <a:pt x="230" y="572"/>
                  </a:lnTo>
                  <a:lnTo>
                    <a:pt x="224" y="564"/>
                  </a:lnTo>
                  <a:lnTo>
                    <a:pt x="222" y="556"/>
                  </a:lnTo>
                  <a:lnTo>
                    <a:pt x="218" y="540"/>
                  </a:lnTo>
                  <a:lnTo>
                    <a:pt x="218" y="522"/>
                  </a:lnTo>
                  <a:lnTo>
                    <a:pt x="218" y="506"/>
                  </a:lnTo>
                  <a:lnTo>
                    <a:pt x="216" y="490"/>
                  </a:lnTo>
                  <a:lnTo>
                    <a:pt x="212" y="482"/>
                  </a:lnTo>
                  <a:lnTo>
                    <a:pt x="206" y="474"/>
                  </a:lnTo>
                  <a:lnTo>
                    <a:pt x="200" y="468"/>
                  </a:lnTo>
                  <a:lnTo>
                    <a:pt x="190" y="460"/>
                  </a:lnTo>
                  <a:lnTo>
                    <a:pt x="182" y="458"/>
                  </a:lnTo>
                  <a:lnTo>
                    <a:pt x="172" y="458"/>
                  </a:lnTo>
                  <a:lnTo>
                    <a:pt x="162" y="462"/>
                  </a:lnTo>
                  <a:lnTo>
                    <a:pt x="152" y="466"/>
                  </a:lnTo>
                  <a:lnTo>
                    <a:pt x="132" y="480"/>
                  </a:lnTo>
                  <a:lnTo>
                    <a:pt x="116" y="496"/>
                  </a:lnTo>
                  <a:lnTo>
                    <a:pt x="4" y="688"/>
                  </a:lnTo>
                  <a:lnTo>
                    <a:pt x="2" y="688"/>
                  </a:lnTo>
                  <a:lnTo>
                    <a:pt x="0" y="694"/>
                  </a:lnTo>
                  <a:lnTo>
                    <a:pt x="400" y="1386"/>
                  </a:lnTo>
                  <a:lnTo>
                    <a:pt x="1200" y="1386"/>
                  </a:lnTo>
                  <a:lnTo>
                    <a:pt x="1600" y="694"/>
                  </a:lnTo>
                  <a:lnTo>
                    <a:pt x="1598" y="688"/>
                  </a:lnTo>
                  <a:lnTo>
                    <a:pt x="1458" y="448"/>
                  </a:lnTo>
                  <a:lnTo>
                    <a:pt x="1454" y="426"/>
                  </a:lnTo>
                  <a:lnTo>
                    <a:pt x="1452" y="402"/>
                  </a:lnTo>
                  <a:lnTo>
                    <a:pt x="1454" y="392"/>
                  </a:lnTo>
                  <a:lnTo>
                    <a:pt x="1456" y="382"/>
                  </a:lnTo>
                  <a:lnTo>
                    <a:pt x="1460" y="374"/>
                  </a:lnTo>
                  <a:lnTo>
                    <a:pt x="1466" y="368"/>
                  </a:lnTo>
                  <a:lnTo>
                    <a:pt x="1482" y="362"/>
                  </a:lnTo>
                  <a:lnTo>
                    <a:pt x="1496" y="360"/>
                  </a:lnTo>
                  <a:lnTo>
                    <a:pt x="1508" y="360"/>
                  </a:lnTo>
                  <a:lnTo>
                    <a:pt x="1518" y="364"/>
                  </a:lnTo>
                  <a:lnTo>
                    <a:pt x="1536" y="374"/>
                  </a:lnTo>
                  <a:lnTo>
                    <a:pt x="1556" y="384"/>
                  </a:lnTo>
                  <a:lnTo>
                    <a:pt x="1566" y="388"/>
                  </a:lnTo>
                  <a:lnTo>
                    <a:pt x="1576" y="390"/>
                  </a:lnTo>
                  <a:close/>
                </a:path>
              </a:pathLst>
            </a:custGeom>
            <a:solidFill>
              <a:srgbClr val="FFFF00"/>
            </a:solidFill>
            <a:ln w="38100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 sz="1600" b="1" dirty="0"/>
            </a:p>
            <a:p>
              <a:endParaRPr lang="en-GB" sz="1600" b="1" dirty="0"/>
            </a:p>
            <a:p>
              <a:pPr algn="ctr"/>
              <a:endParaRPr lang="en-GB" sz="800" b="1" dirty="0"/>
            </a:p>
            <a:p>
              <a:pPr algn="ctr"/>
              <a:r>
                <a:rPr lang="en-GB" sz="1600" b="1" dirty="0"/>
                <a:t>Mathematics</a:t>
              </a:r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5352380" y="4085878"/>
              <a:ext cx="1739900" cy="1503362"/>
            </a:xfrm>
            <a:custGeom>
              <a:avLst/>
              <a:gdLst>
                <a:gd name="T0" fmla="*/ 987393 w 1600"/>
                <a:gd name="T1" fmla="*/ 4351 h 1382"/>
                <a:gd name="T2" fmla="*/ 969994 w 1600"/>
                <a:gd name="T3" fmla="*/ 10878 h 1382"/>
                <a:gd name="T4" fmla="*/ 961295 w 1600"/>
                <a:gd name="T5" fmla="*/ 15229 h 1382"/>
                <a:gd name="T6" fmla="*/ 952595 w 1600"/>
                <a:gd name="T7" fmla="*/ 19581 h 1382"/>
                <a:gd name="T8" fmla="*/ 946071 w 1600"/>
                <a:gd name="T9" fmla="*/ 23932 h 1382"/>
                <a:gd name="T10" fmla="*/ 937371 w 1600"/>
                <a:gd name="T11" fmla="*/ 30459 h 1382"/>
                <a:gd name="T12" fmla="*/ 933021 w 1600"/>
                <a:gd name="T13" fmla="*/ 36986 h 1382"/>
                <a:gd name="T14" fmla="*/ 930847 w 1600"/>
                <a:gd name="T15" fmla="*/ 43513 h 1382"/>
                <a:gd name="T16" fmla="*/ 928672 w 1600"/>
                <a:gd name="T17" fmla="*/ 50040 h 1382"/>
                <a:gd name="T18" fmla="*/ 930847 w 1600"/>
                <a:gd name="T19" fmla="*/ 63093 h 1382"/>
                <a:gd name="T20" fmla="*/ 930847 w 1600"/>
                <a:gd name="T21" fmla="*/ 69620 h 1382"/>
                <a:gd name="T22" fmla="*/ 941721 w 1600"/>
                <a:gd name="T23" fmla="*/ 89201 h 1382"/>
                <a:gd name="T24" fmla="*/ 985218 w 1600"/>
                <a:gd name="T25" fmla="*/ 119660 h 1382"/>
                <a:gd name="T26" fmla="*/ 993918 w 1600"/>
                <a:gd name="T27" fmla="*/ 124011 h 1382"/>
                <a:gd name="T28" fmla="*/ 1004792 w 1600"/>
                <a:gd name="T29" fmla="*/ 134889 h 1382"/>
                <a:gd name="T30" fmla="*/ 1009142 w 1600"/>
                <a:gd name="T31" fmla="*/ 141416 h 1382"/>
                <a:gd name="T32" fmla="*/ 1015667 w 1600"/>
                <a:gd name="T33" fmla="*/ 158821 h 1382"/>
                <a:gd name="T34" fmla="*/ 1015667 w 1600"/>
                <a:gd name="T35" fmla="*/ 169699 h 1382"/>
                <a:gd name="T36" fmla="*/ 989568 w 1600"/>
                <a:gd name="T37" fmla="*/ 221915 h 1382"/>
                <a:gd name="T38" fmla="*/ 859076 w 1600"/>
                <a:gd name="T39" fmla="*/ 261076 h 1382"/>
                <a:gd name="T40" fmla="*/ 739458 w 1600"/>
                <a:gd name="T41" fmla="*/ 228441 h 1382"/>
                <a:gd name="T42" fmla="*/ 702485 w 1600"/>
                <a:gd name="T43" fmla="*/ 169699 h 1382"/>
                <a:gd name="T44" fmla="*/ 704660 w 1600"/>
                <a:gd name="T45" fmla="*/ 160997 h 1382"/>
                <a:gd name="T46" fmla="*/ 706834 w 1600"/>
                <a:gd name="T47" fmla="*/ 150119 h 1382"/>
                <a:gd name="T48" fmla="*/ 713359 w 1600"/>
                <a:gd name="T49" fmla="*/ 134889 h 1382"/>
                <a:gd name="T50" fmla="*/ 719884 w 1600"/>
                <a:gd name="T51" fmla="*/ 128362 h 1382"/>
                <a:gd name="T52" fmla="*/ 730758 w 1600"/>
                <a:gd name="T53" fmla="*/ 119660 h 1382"/>
                <a:gd name="T54" fmla="*/ 763381 w 1600"/>
                <a:gd name="T55" fmla="*/ 100079 h 1382"/>
                <a:gd name="T56" fmla="*/ 787305 w 1600"/>
                <a:gd name="T57" fmla="*/ 69620 h 1382"/>
                <a:gd name="T58" fmla="*/ 789480 w 1600"/>
                <a:gd name="T59" fmla="*/ 63093 h 1382"/>
                <a:gd name="T60" fmla="*/ 789480 w 1600"/>
                <a:gd name="T61" fmla="*/ 50040 h 1382"/>
                <a:gd name="T62" fmla="*/ 789480 w 1600"/>
                <a:gd name="T63" fmla="*/ 43513 h 1382"/>
                <a:gd name="T64" fmla="*/ 785130 w 1600"/>
                <a:gd name="T65" fmla="*/ 36986 h 1382"/>
                <a:gd name="T66" fmla="*/ 780780 w 1600"/>
                <a:gd name="T67" fmla="*/ 30459 h 1382"/>
                <a:gd name="T68" fmla="*/ 772081 w 1600"/>
                <a:gd name="T69" fmla="*/ 23932 h 1382"/>
                <a:gd name="T70" fmla="*/ 765556 w 1600"/>
                <a:gd name="T71" fmla="*/ 19581 h 1382"/>
                <a:gd name="T72" fmla="*/ 756857 w 1600"/>
                <a:gd name="T73" fmla="*/ 15229 h 1382"/>
                <a:gd name="T74" fmla="*/ 748157 w 1600"/>
                <a:gd name="T75" fmla="*/ 10878 h 1382"/>
                <a:gd name="T76" fmla="*/ 732933 w 1600"/>
                <a:gd name="T77" fmla="*/ 4351 h 1382"/>
                <a:gd name="T78" fmla="*/ 437150 w 1600"/>
                <a:gd name="T79" fmla="*/ 2176 h 1382"/>
                <a:gd name="T80" fmla="*/ 284909 w 1600"/>
                <a:gd name="T81" fmla="*/ 326345 h 1382"/>
                <a:gd name="T82" fmla="*/ 328406 w 1600"/>
                <a:gd name="T83" fmla="*/ 350277 h 1382"/>
                <a:gd name="T84" fmla="*/ 413226 w 1600"/>
                <a:gd name="T85" fmla="*/ 317642 h 1382"/>
                <a:gd name="T86" fmla="*/ 461074 w 1600"/>
                <a:gd name="T87" fmla="*/ 341574 h 1382"/>
                <a:gd name="T88" fmla="*/ 471948 w 1600"/>
                <a:gd name="T89" fmla="*/ 439478 h 1382"/>
                <a:gd name="T90" fmla="*/ 417576 w 1600"/>
                <a:gd name="T91" fmla="*/ 543908 h 1382"/>
                <a:gd name="T92" fmla="*/ 321882 w 1600"/>
                <a:gd name="T93" fmla="*/ 604826 h 1382"/>
                <a:gd name="T94" fmla="*/ 269685 w 1600"/>
                <a:gd name="T95" fmla="*/ 580894 h 1382"/>
                <a:gd name="T96" fmla="*/ 254460 w 1600"/>
                <a:gd name="T97" fmla="*/ 493869 h 1382"/>
                <a:gd name="T98" fmla="*/ 219662 w 1600"/>
                <a:gd name="T99" fmla="*/ 459058 h 1382"/>
                <a:gd name="T100" fmla="*/ 4350 w 1600"/>
                <a:gd name="T101" fmla="*/ 750593 h 1382"/>
                <a:gd name="T102" fmla="*/ 158766 w 1600"/>
                <a:gd name="T103" fmla="*/ 1011669 h 1382"/>
                <a:gd name="T104" fmla="*/ 215313 w 1600"/>
                <a:gd name="T105" fmla="*/ 1037777 h 1382"/>
                <a:gd name="T106" fmla="*/ 247936 w 1600"/>
                <a:gd name="T107" fmla="*/ 1002967 h 1382"/>
                <a:gd name="T108" fmla="*/ 263160 w 1600"/>
                <a:gd name="T109" fmla="*/ 915941 h 1382"/>
                <a:gd name="T110" fmla="*/ 311007 w 1600"/>
                <a:gd name="T111" fmla="*/ 892009 h 1382"/>
                <a:gd name="T112" fmla="*/ 404527 w 1600"/>
                <a:gd name="T113" fmla="*/ 942049 h 1382"/>
                <a:gd name="T114" fmla="*/ 461074 w 1600"/>
                <a:gd name="T115" fmla="*/ 1031250 h 1382"/>
                <a:gd name="T116" fmla="*/ 465423 w 1600"/>
                <a:gd name="T117" fmla="*/ 1146558 h 1382"/>
                <a:gd name="T118" fmla="*/ 408877 w 1600"/>
                <a:gd name="T119" fmla="*/ 1179193 h 1382"/>
                <a:gd name="T120" fmla="*/ 334931 w 1600"/>
                <a:gd name="T121" fmla="*/ 1148734 h 1382"/>
                <a:gd name="T122" fmla="*/ 287084 w 1600"/>
                <a:gd name="T123" fmla="*/ 1161788 h 1382"/>
                <a:gd name="T124" fmla="*/ 437150 w 1600"/>
                <a:gd name="T125" fmla="*/ 1503362 h 138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600" h="1382">
                  <a:moveTo>
                    <a:pt x="1200" y="2"/>
                  </a:moveTo>
                  <a:lnTo>
                    <a:pt x="912" y="2"/>
                  </a:lnTo>
                  <a:lnTo>
                    <a:pt x="908" y="4"/>
                  </a:lnTo>
                  <a:lnTo>
                    <a:pt x="906" y="4"/>
                  </a:lnTo>
                  <a:lnTo>
                    <a:pt x="894" y="8"/>
                  </a:lnTo>
                  <a:lnTo>
                    <a:pt x="892" y="10"/>
                  </a:lnTo>
                  <a:lnTo>
                    <a:pt x="890" y="10"/>
                  </a:lnTo>
                  <a:lnTo>
                    <a:pt x="886" y="12"/>
                  </a:lnTo>
                  <a:lnTo>
                    <a:pt x="884" y="14"/>
                  </a:lnTo>
                  <a:lnTo>
                    <a:pt x="882" y="14"/>
                  </a:lnTo>
                  <a:lnTo>
                    <a:pt x="880" y="16"/>
                  </a:lnTo>
                  <a:lnTo>
                    <a:pt x="876" y="18"/>
                  </a:lnTo>
                  <a:lnTo>
                    <a:pt x="874" y="18"/>
                  </a:lnTo>
                  <a:lnTo>
                    <a:pt x="870" y="22"/>
                  </a:lnTo>
                  <a:lnTo>
                    <a:pt x="866" y="26"/>
                  </a:lnTo>
                  <a:lnTo>
                    <a:pt x="864" y="26"/>
                  </a:lnTo>
                  <a:lnTo>
                    <a:pt x="862" y="28"/>
                  </a:lnTo>
                  <a:lnTo>
                    <a:pt x="862" y="30"/>
                  </a:lnTo>
                  <a:lnTo>
                    <a:pt x="860" y="32"/>
                  </a:lnTo>
                  <a:lnTo>
                    <a:pt x="858" y="34"/>
                  </a:lnTo>
                  <a:lnTo>
                    <a:pt x="856" y="36"/>
                  </a:lnTo>
                  <a:lnTo>
                    <a:pt x="856" y="38"/>
                  </a:lnTo>
                  <a:lnTo>
                    <a:pt x="856" y="40"/>
                  </a:lnTo>
                  <a:lnTo>
                    <a:pt x="854" y="42"/>
                  </a:lnTo>
                  <a:lnTo>
                    <a:pt x="854" y="46"/>
                  </a:lnTo>
                  <a:lnTo>
                    <a:pt x="854" y="52"/>
                  </a:lnTo>
                  <a:lnTo>
                    <a:pt x="854" y="54"/>
                  </a:lnTo>
                  <a:lnTo>
                    <a:pt x="856" y="58"/>
                  </a:lnTo>
                  <a:lnTo>
                    <a:pt x="856" y="60"/>
                  </a:lnTo>
                  <a:lnTo>
                    <a:pt x="856" y="64"/>
                  </a:lnTo>
                  <a:lnTo>
                    <a:pt x="858" y="70"/>
                  </a:lnTo>
                  <a:lnTo>
                    <a:pt x="862" y="76"/>
                  </a:lnTo>
                  <a:lnTo>
                    <a:pt x="866" y="82"/>
                  </a:lnTo>
                  <a:lnTo>
                    <a:pt x="878" y="92"/>
                  </a:lnTo>
                  <a:lnTo>
                    <a:pt x="890" y="100"/>
                  </a:lnTo>
                  <a:lnTo>
                    <a:pt x="904" y="108"/>
                  </a:lnTo>
                  <a:lnTo>
                    <a:pt x="906" y="110"/>
                  </a:lnTo>
                  <a:lnTo>
                    <a:pt x="908" y="110"/>
                  </a:lnTo>
                  <a:lnTo>
                    <a:pt x="912" y="114"/>
                  </a:lnTo>
                  <a:lnTo>
                    <a:pt x="914" y="114"/>
                  </a:lnTo>
                  <a:lnTo>
                    <a:pt x="918" y="118"/>
                  </a:lnTo>
                  <a:lnTo>
                    <a:pt x="920" y="120"/>
                  </a:lnTo>
                  <a:lnTo>
                    <a:pt x="924" y="124"/>
                  </a:lnTo>
                  <a:lnTo>
                    <a:pt x="928" y="130"/>
                  </a:lnTo>
                  <a:lnTo>
                    <a:pt x="930" y="138"/>
                  </a:lnTo>
                  <a:lnTo>
                    <a:pt x="932" y="138"/>
                  </a:lnTo>
                  <a:lnTo>
                    <a:pt x="934" y="146"/>
                  </a:lnTo>
                  <a:lnTo>
                    <a:pt x="934" y="148"/>
                  </a:lnTo>
                  <a:lnTo>
                    <a:pt x="934" y="156"/>
                  </a:lnTo>
                  <a:lnTo>
                    <a:pt x="934" y="168"/>
                  </a:lnTo>
                  <a:lnTo>
                    <a:pt x="930" y="178"/>
                  </a:lnTo>
                  <a:lnTo>
                    <a:pt x="926" y="188"/>
                  </a:lnTo>
                  <a:lnTo>
                    <a:pt x="918" y="196"/>
                  </a:lnTo>
                  <a:lnTo>
                    <a:pt x="910" y="204"/>
                  </a:lnTo>
                  <a:lnTo>
                    <a:pt x="902" y="210"/>
                  </a:lnTo>
                  <a:lnTo>
                    <a:pt x="880" y="222"/>
                  </a:lnTo>
                  <a:lnTo>
                    <a:pt x="856" y="230"/>
                  </a:lnTo>
                  <a:lnTo>
                    <a:pt x="832" y="236"/>
                  </a:lnTo>
                  <a:lnTo>
                    <a:pt x="810" y="240"/>
                  </a:lnTo>
                  <a:lnTo>
                    <a:pt x="790" y="240"/>
                  </a:lnTo>
                  <a:lnTo>
                    <a:pt x="770" y="240"/>
                  </a:lnTo>
                  <a:lnTo>
                    <a:pt x="748" y="236"/>
                  </a:lnTo>
                  <a:lnTo>
                    <a:pt x="724" y="230"/>
                  </a:lnTo>
                  <a:lnTo>
                    <a:pt x="700" y="222"/>
                  </a:lnTo>
                  <a:lnTo>
                    <a:pt x="680" y="210"/>
                  </a:lnTo>
                  <a:lnTo>
                    <a:pt x="670" y="204"/>
                  </a:lnTo>
                  <a:lnTo>
                    <a:pt x="662" y="196"/>
                  </a:lnTo>
                  <a:lnTo>
                    <a:pt x="656" y="188"/>
                  </a:lnTo>
                  <a:lnTo>
                    <a:pt x="650" y="178"/>
                  </a:lnTo>
                  <a:lnTo>
                    <a:pt x="648" y="168"/>
                  </a:lnTo>
                  <a:lnTo>
                    <a:pt x="646" y="156"/>
                  </a:lnTo>
                  <a:lnTo>
                    <a:pt x="648" y="148"/>
                  </a:lnTo>
                  <a:lnTo>
                    <a:pt x="648" y="146"/>
                  </a:lnTo>
                  <a:lnTo>
                    <a:pt x="650" y="138"/>
                  </a:lnTo>
                  <a:lnTo>
                    <a:pt x="652" y="130"/>
                  </a:lnTo>
                  <a:lnTo>
                    <a:pt x="656" y="124"/>
                  </a:lnTo>
                  <a:lnTo>
                    <a:pt x="660" y="120"/>
                  </a:lnTo>
                  <a:lnTo>
                    <a:pt x="662" y="118"/>
                  </a:lnTo>
                  <a:lnTo>
                    <a:pt x="666" y="114"/>
                  </a:lnTo>
                  <a:lnTo>
                    <a:pt x="668" y="114"/>
                  </a:lnTo>
                  <a:lnTo>
                    <a:pt x="672" y="110"/>
                  </a:lnTo>
                  <a:lnTo>
                    <a:pt x="674" y="110"/>
                  </a:lnTo>
                  <a:lnTo>
                    <a:pt x="676" y="108"/>
                  </a:lnTo>
                  <a:lnTo>
                    <a:pt x="690" y="100"/>
                  </a:lnTo>
                  <a:lnTo>
                    <a:pt x="702" y="92"/>
                  </a:lnTo>
                  <a:lnTo>
                    <a:pt x="714" y="82"/>
                  </a:lnTo>
                  <a:lnTo>
                    <a:pt x="718" y="76"/>
                  </a:lnTo>
                  <a:lnTo>
                    <a:pt x="722" y="70"/>
                  </a:lnTo>
                  <a:lnTo>
                    <a:pt x="724" y="64"/>
                  </a:lnTo>
                  <a:lnTo>
                    <a:pt x="724" y="60"/>
                  </a:lnTo>
                  <a:lnTo>
                    <a:pt x="726" y="58"/>
                  </a:lnTo>
                  <a:lnTo>
                    <a:pt x="726" y="54"/>
                  </a:lnTo>
                  <a:lnTo>
                    <a:pt x="726" y="52"/>
                  </a:lnTo>
                  <a:lnTo>
                    <a:pt x="726" y="46"/>
                  </a:lnTo>
                  <a:lnTo>
                    <a:pt x="726" y="42"/>
                  </a:lnTo>
                  <a:lnTo>
                    <a:pt x="726" y="40"/>
                  </a:lnTo>
                  <a:lnTo>
                    <a:pt x="724" y="38"/>
                  </a:lnTo>
                  <a:lnTo>
                    <a:pt x="724" y="36"/>
                  </a:lnTo>
                  <a:lnTo>
                    <a:pt x="722" y="34"/>
                  </a:lnTo>
                  <a:lnTo>
                    <a:pt x="722" y="32"/>
                  </a:lnTo>
                  <a:lnTo>
                    <a:pt x="720" y="30"/>
                  </a:lnTo>
                  <a:lnTo>
                    <a:pt x="718" y="28"/>
                  </a:lnTo>
                  <a:lnTo>
                    <a:pt x="716" y="26"/>
                  </a:lnTo>
                  <a:lnTo>
                    <a:pt x="714" y="26"/>
                  </a:lnTo>
                  <a:lnTo>
                    <a:pt x="710" y="22"/>
                  </a:lnTo>
                  <a:lnTo>
                    <a:pt x="706" y="18"/>
                  </a:lnTo>
                  <a:lnTo>
                    <a:pt x="704" y="18"/>
                  </a:lnTo>
                  <a:lnTo>
                    <a:pt x="702" y="16"/>
                  </a:lnTo>
                  <a:lnTo>
                    <a:pt x="700" y="14"/>
                  </a:lnTo>
                  <a:lnTo>
                    <a:pt x="696" y="14"/>
                  </a:lnTo>
                  <a:lnTo>
                    <a:pt x="694" y="12"/>
                  </a:lnTo>
                  <a:lnTo>
                    <a:pt x="692" y="10"/>
                  </a:lnTo>
                  <a:lnTo>
                    <a:pt x="688" y="10"/>
                  </a:lnTo>
                  <a:lnTo>
                    <a:pt x="686" y="8"/>
                  </a:lnTo>
                  <a:lnTo>
                    <a:pt x="674" y="4"/>
                  </a:lnTo>
                  <a:lnTo>
                    <a:pt x="668" y="2"/>
                  </a:lnTo>
                  <a:lnTo>
                    <a:pt x="402" y="2"/>
                  </a:lnTo>
                  <a:lnTo>
                    <a:pt x="264" y="238"/>
                  </a:lnTo>
                  <a:lnTo>
                    <a:pt x="260" y="260"/>
                  </a:lnTo>
                  <a:lnTo>
                    <a:pt x="260" y="282"/>
                  </a:lnTo>
                  <a:lnTo>
                    <a:pt x="260" y="292"/>
                  </a:lnTo>
                  <a:lnTo>
                    <a:pt x="262" y="300"/>
                  </a:lnTo>
                  <a:lnTo>
                    <a:pt x="268" y="308"/>
                  </a:lnTo>
                  <a:lnTo>
                    <a:pt x="274" y="314"/>
                  </a:lnTo>
                  <a:lnTo>
                    <a:pt x="284" y="318"/>
                  </a:lnTo>
                  <a:lnTo>
                    <a:pt x="294" y="322"/>
                  </a:lnTo>
                  <a:lnTo>
                    <a:pt x="302" y="322"/>
                  </a:lnTo>
                  <a:lnTo>
                    <a:pt x="312" y="322"/>
                  </a:lnTo>
                  <a:lnTo>
                    <a:pt x="326" y="316"/>
                  </a:lnTo>
                  <a:lnTo>
                    <a:pt x="342" y="308"/>
                  </a:lnTo>
                  <a:lnTo>
                    <a:pt x="356" y="298"/>
                  </a:lnTo>
                  <a:lnTo>
                    <a:pt x="372" y="292"/>
                  </a:lnTo>
                  <a:lnTo>
                    <a:pt x="380" y="292"/>
                  </a:lnTo>
                  <a:lnTo>
                    <a:pt x="388" y="292"/>
                  </a:lnTo>
                  <a:lnTo>
                    <a:pt x="398" y="294"/>
                  </a:lnTo>
                  <a:lnTo>
                    <a:pt x="408" y="300"/>
                  </a:lnTo>
                  <a:lnTo>
                    <a:pt x="418" y="306"/>
                  </a:lnTo>
                  <a:lnTo>
                    <a:pt x="424" y="314"/>
                  </a:lnTo>
                  <a:lnTo>
                    <a:pt x="430" y="322"/>
                  </a:lnTo>
                  <a:lnTo>
                    <a:pt x="434" y="332"/>
                  </a:lnTo>
                  <a:lnTo>
                    <a:pt x="438" y="344"/>
                  </a:lnTo>
                  <a:lnTo>
                    <a:pt x="438" y="354"/>
                  </a:lnTo>
                  <a:lnTo>
                    <a:pt x="438" y="380"/>
                  </a:lnTo>
                  <a:lnTo>
                    <a:pt x="434" y="404"/>
                  </a:lnTo>
                  <a:lnTo>
                    <a:pt x="426" y="428"/>
                  </a:lnTo>
                  <a:lnTo>
                    <a:pt x="418" y="448"/>
                  </a:lnTo>
                  <a:lnTo>
                    <a:pt x="410" y="466"/>
                  </a:lnTo>
                  <a:lnTo>
                    <a:pt x="398" y="482"/>
                  </a:lnTo>
                  <a:lnTo>
                    <a:pt x="384" y="500"/>
                  </a:lnTo>
                  <a:lnTo>
                    <a:pt x="368" y="518"/>
                  </a:lnTo>
                  <a:lnTo>
                    <a:pt x="348" y="534"/>
                  </a:lnTo>
                  <a:lnTo>
                    <a:pt x="328" y="548"/>
                  </a:lnTo>
                  <a:lnTo>
                    <a:pt x="318" y="552"/>
                  </a:lnTo>
                  <a:lnTo>
                    <a:pt x="306" y="554"/>
                  </a:lnTo>
                  <a:lnTo>
                    <a:pt x="296" y="556"/>
                  </a:lnTo>
                  <a:lnTo>
                    <a:pt x="284" y="556"/>
                  </a:lnTo>
                  <a:lnTo>
                    <a:pt x="274" y="554"/>
                  </a:lnTo>
                  <a:lnTo>
                    <a:pt x="264" y="548"/>
                  </a:lnTo>
                  <a:lnTo>
                    <a:pt x="256" y="542"/>
                  </a:lnTo>
                  <a:lnTo>
                    <a:pt x="248" y="534"/>
                  </a:lnTo>
                  <a:lnTo>
                    <a:pt x="244" y="528"/>
                  </a:lnTo>
                  <a:lnTo>
                    <a:pt x="240" y="520"/>
                  </a:lnTo>
                  <a:lnTo>
                    <a:pt x="238" y="504"/>
                  </a:lnTo>
                  <a:lnTo>
                    <a:pt x="238" y="486"/>
                  </a:lnTo>
                  <a:lnTo>
                    <a:pt x="238" y="470"/>
                  </a:lnTo>
                  <a:lnTo>
                    <a:pt x="234" y="454"/>
                  </a:lnTo>
                  <a:lnTo>
                    <a:pt x="232" y="446"/>
                  </a:lnTo>
                  <a:lnTo>
                    <a:pt x="226" y="438"/>
                  </a:lnTo>
                  <a:lnTo>
                    <a:pt x="218" y="430"/>
                  </a:lnTo>
                  <a:lnTo>
                    <a:pt x="210" y="424"/>
                  </a:lnTo>
                  <a:lnTo>
                    <a:pt x="202" y="422"/>
                  </a:lnTo>
                  <a:lnTo>
                    <a:pt x="194" y="422"/>
                  </a:lnTo>
                  <a:lnTo>
                    <a:pt x="184" y="424"/>
                  </a:lnTo>
                  <a:lnTo>
                    <a:pt x="174" y="428"/>
                  </a:lnTo>
                  <a:lnTo>
                    <a:pt x="156" y="440"/>
                  </a:lnTo>
                  <a:lnTo>
                    <a:pt x="140" y="454"/>
                  </a:lnTo>
                  <a:lnTo>
                    <a:pt x="4" y="690"/>
                  </a:lnTo>
                  <a:lnTo>
                    <a:pt x="0" y="690"/>
                  </a:lnTo>
                  <a:lnTo>
                    <a:pt x="2" y="694"/>
                  </a:lnTo>
                  <a:lnTo>
                    <a:pt x="4" y="694"/>
                  </a:lnTo>
                  <a:lnTo>
                    <a:pt x="132" y="918"/>
                  </a:lnTo>
                  <a:lnTo>
                    <a:pt x="146" y="930"/>
                  </a:lnTo>
                  <a:lnTo>
                    <a:pt x="160" y="942"/>
                  </a:lnTo>
                  <a:lnTo>
                    <a:pt x="176" y="950"/>
                  </a:lnTo>
                  <a:lnTo>
                    <a:pt x="184" y="954"/>
                  </a:lnTo>
                  <a:lnTo>
                    <a:pt x="192" y="954"/>
                  </a:lnTo>
                  <a:lnTo>
                    <a:pt x="198" y="954"/>
                  </a:lnTo>
                  <a:lnTo>
                    <a:pt x="202" y="952"/>
                  </a:lnTo>
                  <a:lnTo>
                    <a:pt x="212" y="944"/>
                  </a:lnTo>
                  <a:lnTo>
                    <a:pt x="220" y="938"/>
                  </a:lnTo>
                  <a:lnTo>
                    <a:pt x="224" y="930"/>
                  </a:lnTo>
                  <a:lnTo>
                    <a:pt x="228" y="922"/>
                  </a:lnTo>
                  <a:lnTo>
                    <a:pt x="230" y="906"/>
                  </a:lnTo>
                  <a:lnTo>
                    <a:pt x="230" y="890"/>
                  </a:lnTo>
                  <a:lnTo>
                    <a:pt x="230" y="872"/>
                  </a:lnTo>
                  <a:lnTo>
                    <a:pt x="234" y="856"/>
                  </a:lnTo>
                  <a:lnTo>
                    <a:pt x="236" y="848"/>
                  </a:lnTo>
                  <a:lnTo>
                    <a:pt x="242" y="842"/>
                  </a:lnTo>
                  <a:lnTo>
                    <a:pt x="248" y="834"/>
                  </a:lnTo>
                  <a:lnTo>
                    <a:pt x="258" y="828"/>
                  </a:lnTo>
                  <a:lnTo>
                    <a:pt x="272" y="822"/>
                  </a:lnTo>
                  <a:lnTo>
                    <a:pt x="286" y="820"/>
                  </a:lnTo>
                  <a:lnTo>
                    <a:pt x="296" y="820"/>
                  </a:lnTo>
                  <a:lnTo>
                    <a:pt x="304" y="822"/>
                  </a:lnTo>
                  <a:lnTo>
                    <a:pt x="322" y="828"/>
                  </a:lnTo>
                  <a:lnTo>
                    <a:pt x="340" y="838"/>
                  </a:lnTo>
                  <a:lnTo>
                    <a:pt x="358" y="852"/>
                  </a:lnTo>
                  <a:lnTo>
                    <a:pt x="372" y="866"/>
                  </a:lnTo>
                  <a:lnTo>
                    <a:pt x="386" y="882"/>
                  </a:lnTo>
                  <a:lnTo>
                    <a:pt x="398" y="896"/>
                  </a:lnTo>
                  <a:lnTo>
                    <a:pt x="406" y="910"/>
                  </a:lnTo>
                  <a:lnTo>
                    <a:pt x="414" y="928"/>
                  </a:lnTo>
                  <a:lnTo>
                    <a:pt x="424" y="948"/>
                  </a:lnTo>
                  <a:lnTo>
                    <a:pt x="430" y="972"/>
                  </a:lnTo>
                  <a:lnTo>
                    <a:pt x="434" y="996"/>
                  </a:lnTo>
                  <a:lnTo>
                    <a:pt x="436" y="1022"/>
                  </a:lnTo>
                  <a:lnTo>
                    <a:pt x="434" y="1032"/>
                  </a:lnTo>
                  <a:lnTo>
                    <a:pt x="432" y="1044"/>
                  </a:lnTo>
                  <a:lnTo>
                    <a:pt x="428" y="1054"/>
                  </a:lnTo>
                  <a:lnTo>
                    <a:pt x="422" y="1062"/>
                  </a:lnTo>
                  <a:lnTo>
                    <a:pt x="414" y="1070"/>
                  </a:lnTo>
                  <a:lnTo>
                    <a:pt x="404" y="1076"/>
                  </a:lnTo>
                  <a:lnTo>
                    <a:pt x="390" y="1082"/>
                  </a:lnTo>
                  <a:lnTo>
                    <a:pt x="376" y="1084"/>
                  </a:lnTo>
                  <a:lnTo>
                    <a:pt x="366" y="1084"/>
                  </a:lnTo>
                  <a:lnTo>
                    <a:pt x="354" y="1080"/>
                  </a:lnTo>
                  <a:lnTo>
                    <a:pt x="336" y="1070"/>
                  </a:lnTo>
                  <a:lnTo>
                    <a:pt x="318" y="1060"/>
                  </a:lnTo>
                  <a:lnTo>
                    <a:pt x="308" y="1056"/>
                  </a:lnTo>
                  <a:lnTo>
                    <a:pt x="296" y="1054"/>
                  </a:lnTo>
                  <a:lnTo>
                    <a:pt x="284" y="1056"/>
                  </a:lnTo>
                  <a:lnTo>
                    <a:pt x="270" y="1062"/>
                  </a:lnTo>
                  <a:lnTo>
                    <a:pt x="264" y="1068"/>
                  </a:lnTo>
                  <a:lnTo>
                    <a:pt x="258" y="1076"/>
                  </a:lnTo>
                  <a:lnTo>
                    <a:pt x="256" y="1086"/>
                  </a:lnTo>
                  <a:lnTo>
                    <a:pt x="256" y="1096"/>
                  </a:lnTo>
                  <a:lnTo>
                    <a:pt x="258" y="1120"/>
                  </a:lnTo>
                  <a:lnTo>
                    <a:pt x="262" y="1142"/>
                  </a:lnTo>
                  <a:lnTo>
                    <a:pt x="402" y="1382"/>
                  </a:lnTo>
                  <a:lnTo>
                    <a:pt x="1200" y="1382"/>
                  </a:lnTo>
                  <a:lnTo>
                    <a:pt x="1600" y="690"/>
                  </a:lnTo>
                  <a:lnTo>
                    <a:pt x="1200" y="0"/>
                  </a:lnTo>
                  <a:lnTo>
                    <a:pt x="1200" y="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38100" cap="flat" cmpd="sng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/>
              <a:endParaRPr lang="en-GB" b="1" dirty="0"/>
            </a:p>
            <a:p>
              <a:pPr algn="ctr"/>
              <a:endParaRPr lang="en-GB" b="1" dirty="0"/>
            </a:p>
            <a:p>
              <a:pPr algn="ctr"/>
              <a:r>
                <a:rPr lang="en-GB" sz="1600" b="1" dirty="0">
                  <a:solidFill>
                    <a:schemeClr val="bg1"/>
                  </a:solidFill>
                </a:rPr>
                <a:t>Understanding</a:t>
              </a:r>
            </a:p>
            <a:p>
              <a:pPr algn="ctr"/>
              <a:r>
                <a:rPr lang="en-GB" sz="1600" b="1" dirty="0">
                  <a:solidFill>
                    <a:schemeClr val="bg1"/>
                  </a:solidFill>
                </a:rPr>
                <a:t>The</a:t>
              </a:r>
            </a:p>
            <a:p>
              <a:pPr algn="ctr"/>
              <a:r>
                <a:rPr lang="en-GB" sz="1600" b="1" dirty="0">
                  <a:solidFill>
                    <a:schemeClr val="bg1"/>
                  </a:solidFill>
                </a:rPr>
                <a:t>World</a:t>
              </a:r>
            </a:p>
          </p:txBody>
        </p:sp>
        <p:sp>
          <p:nvSpPr>
            <p:cNvPr id="13" name="Freeform 4"/>
            <p:cNvSpPr>
              <a:spLocks/>
            </p:cNvSpPr>
            <p:nvPr/>
          </p:nvSpPr>
          <p:spPr bwMode="auto">
            <a:xfrm>
              <a:off x="1950542" y="3756695"/>
              <a:ext cx="1757362" cy="1760537"/>
            </a:xfrm>
            <a:custGeom>
              <a:avLst/>
              <a:gdLst>
                <a:gd name="T0" fmla="*/ 1476793 w 1616"/>
                <a:gd name="T1" fmla="*/ 1514628 h 1618"/>
                <a:gd name="T2" fmla="*/ 1518117 w 1616"/>
                <a:gd name="T3" fmla="*/ 1521156 h 1618"/>
                <a:gd name="T4" fmla="*/ 1537692 w 1616"/>
                <a:gd name="T5" fmla="*/ 1579913 h 1618"/>
                <a:gd name="T6" fmla="*/ 1557266 w 1616"/>
                <a:gd name="T7" fmla="*/ 1640847 h 1618"/>
                <a:gd name="T8" fmla="*/ 1600765 w 1616"/>
                <a:gd name="T9" fmla="*/ 1656080 h 1618"/>
                <a:gd name="T10" fmla="*/ 1679064 w 1616"/>
                <a:gd name="T11" fmla="*/ 1614732 h 1618"/>
                <a:gd name="T12" fmla="*/ 1735612 w 1616"/>
                <a:gd name="T13" fmla="*/ 1540742 h 1618"/>
                <a:gd name="T14" fmla="*/ 1755187 w 1616"/>
                <a:gd name="T15" fmla="*/ 1425404 h 1618"/>
                <a:gd name="T16" fmla="*/ 1724738 w 1616"/>
                <a:gd name="T17" fmla="*/ 1377528 h 1618"/>
                <a:gd name="T18" fmla="*/ 1683414 w 1616"/>
                <a:gd name="T19" fmla="*/ 1370999 h 1618"/>
                <a:gd name="T20" fmla="*/ 1609465 w 1616"/>
                <a:gd name="T21" fmla="*/ 1401466 h 1618"/>
                <a:gd name="T22" fmla="*/ 1570316 w 1616"/>
                <a:gd name="T23" fmla="*/ 1386232 h 1618"/>
                <a:gd name="T24" fmla="*/ 1570316 w 1616"/>
                <a:gd name="T25" fmla="*/ 1303537 h 1618"/>
                <a:gd name="T26" fmla="*/ 1589891 w 1616"/>
                <a:gd name="T27" fmla="*/ 755138 h 1618"/>
                <a:gd name="T28" fmla="*/ 1515942 w 1616"/>
                <a:gd name="T29" fmla="*/ 711614 h 1618"/>
                <a:gd name="T30" fmla="*/ 1483318 w 1616"/>
                <a:gd name="T31" fmla="*/ 737728 h 1618"/>
                <a:gd name="T32" fmla="*/ 1472443 w 1616"/>
                <a:gd name="T33" fmla="*/ 818247 h 1618"/>
                <a:gd name="T34" fmla="*/ 1446344 w 1616"/>
                <a:gd name="T35" fmla="*/ 850890 h 1618"/>
                <a:gd name="T36" fmla="*/ 1389795 w 1616"/>
                <a:gd name="T37" fmla="*/ 853066 h 1618"/>
                <a:gd name="T38" fmla="*/ 1300622 w 1616"/>
                <a:gd name="T39" fmla="*/ 779076 h 1618"/>
                <a:gd name="T40" fmla="*/ 1263648 w 1616"/>
                <a:gd name="T41" fmla="*/ 694204 h 1618"/>
                <a:gd name="T42" fmla="*/ 1265823 w 1616"/>
                <a:gd name="T43" fmla="*/ 604981 h 1618"/>
                <a:gd name="T44" fmla="*/ 1302797 w 1616"/>
                <a:gd name="T45" fmla="*/ 574514 h 1618"/>
                <a:gd name="T46" fmla="*/ 1363696 w 1616"/>
                <a:gd name="T47" fmla="*/ 587571 h 1618"/>
                <a:gd name="T48" fmla="*/ 1426769 w 1616"/>
                <a:gd name="T49" fmla="*/ 600628 h 1618"/>
                <a:gd name="T50" fmla="*/ 1452869 w 1616"/>
                <a:gd name="T51" fmla="*/ 567985 h 1618"/>
                <a:gd name="T52" fmla="*/ 1302797 w 1616"/>
                <a:gd name="T53" fmla="*/ 258967 h 1618"/>
                <a:gd name="T54" fmla="*/ 980904 w 1616"/>
                <a:gd name="T55" fmla="*/ 250262 h 1618"/>
                <a:gd name="T56" fmla="*/ 974379 w 1616"/>
                <a:gd name="T57" fmla="*/ 245909 h 1618"/>
                <a:gd name="T58" fmla="*/ 967854 w 1616"/>
                <a:gd name="T59" fmla="*/ 243733 h 1618"/>
                <a:gd name="T60" fmla="*/ 963504 w 1616"/>
                <a:gd name="T61" fmla="*/ 239381 h 1618"/>
                <a:gd name="T62" fmla="*/ 956979 w 1616"/>
                <a:gd name="T63" fmla="*/ 235028 h 1618"/>
                <a:gd name="T64" fmla="*/ 952629 w 1616"/>
                <a:gd name="T65" fmla="*/ 230676 h 1618"/>
                <a:gd name="T66" fmla="*/ 950454 w 1616"/>
                <a:gd name="T67" fmla="*/ 226324 h 1618"/>
                <a:gd name="T68" fmla="*/ 948279 w 1616"/>
                <a:gd name="T69" fmla="*/ 224147 h 1618"/>
                <a:gd name="T70" fmla="*/ 943930 w 1616"/>
                <a:gd name="T71" fmla="*/ 217619 h 1618"/>
                <a:gd name="T72" fmla="*/ 943930 w 1616"/>
                <a:gd name="T73" fmla="*/ 211090 h 1618"/>
                <a:gd name="T74" fmla="*/ 943930 w 1616"/>
                <a:gd name="T75" fmla="*/ 211090 h 1618"/>
                <a:gd name="T76" fmla="*/ 972204 w 1616"/>
                <a:gd name="T77" fmla="*/ 161038 h 1618"/>
                <a:gd name="T78" fmla="*/ 1026578 w 1616"/>
                <a:gd name="T79" fmla="*/ 115338 h 1618"/>
                <a:gd name="T80" fmla="*/ 1026578 w 1616"/>
                <a:gd name="T81" fmla="*/ 69638 h 1618"/>
                <a:gd name="T82" fmla="*/ 972204 w 1616"/>
                <a:gd name="T83" fmla="*/ 19586 h 1618"/>
                <a:gd name="T84" fmla="*/ 874331 w 1616"/>
                <a:gd name="T85" fmla="*/ 0 h 1618"/>
                <a:gd name="T86" fmla="*/ 754709 w 1616"/>
                <a:gd name="T87" fmla="*/ 32643 h 1618"/>
                <a:gd name="T88" fmla="*/ 719909 w 1616"/>
                <a:gd name="T89" fmla="*/ 80519 h 1618"/>
                <a:gd name="T90" fmla="*/ 726434 w 1616"/>
                <a:gd name="T91" fmla="*/ 124043 h 1618"/>
                <a:gd name="T92" fmla="*/ 791683 w 1616"/>
                <a:gd name="T93" fmla="*/ 171919 h 1618"/>
                <a:gd name="T94" fmla="*/ 804733 w 1616"/>
                <a:gd name="T95" fmla="*/ 211090 h 1618"/>
                <a:gd name="T96" fmla="*/ 804733 w 1616"/>
                <a:gd name="T97" fmla="*/ 211090 h 1618"/>
                <a:gd name="T98" fmla="*/ 804733 w 1616"/>
                <a:gd name="T99" fmla="*/ 219795 h 1618"/>
                <a:gd name="T100" fmla="*/ 802558 w 1616"/>
                <a:gd name="T101" fmla="*/ 224147 h 1618"/>
                <a:gd name="T102" fmla="*/ 798208 w 1616"/>
                <a:gd name="T103" fmla="*/ 228500 h 1618"/>
                <a:gd name="T104" fmla="*/ 796033 w 1616"/>
                <a:gd name="T105" fmla="*/ 230676 h 1618"/>
                <a:gd name="T106" fmla="*/ 789508 w 1616"/>
                <a:gd name="T107" fmla="*/ 237205 h 1618"/>
                <a:gd name="T108" fmla="*/ 785158 w 1616"/>
                <a:gd name="T109" fmla="*/ 239381 h 1618"/>
                <a:gd name="T110" fmla="*/ 778633 w 1616"/>
                <a:gd name="T111" fmla="*/ 243733 h 1618"/>
                <a:gd name="T112" fmla="*/ 774283 w 1616"/>
                <a:gd name="T113" fmla="*/ 245909 h 1618"/>
                <a:gd name="T114" fmla="*/ 767758 w 1616"/>
                <a:gd name="T115" fmla="*/ 250262 h 1618"/>
                <a:gd name="T116" fmla="*/ 0 w 1616"/>
                <a:gd name="T117" fmla="*/ 1007576 h 161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616" h="1618">
                  <a:moveTo>
                    <a:pt x="1312" y="1426"/>
                  </a:moveTo>
                  <a:lnTo>
                    <a:pt x="1312" y="1426"/>
                  </a:lnTo>
                  <a:lnTo>
                    <a:pt x="1328" y="1410"/>
                  </a:lnTo>
                  <a:lnTo>
                    <a:pt x="1348" y="1396"/>
                  </a:lnTo>
                  <a:lnTo>
                    <a:pt x="1358" y="1392"/>
                  </a:lnTo>
                  <a:lnTo>
                    <a:pt x="1368" y="1388"/>
                  </a:lnTo>
                  <a:lnTo>
                    <a:pt x="1378" y="1388"/>
                  </a:lnTo>
                  <a:lnTo>
                    <a:pt x="1386" y="1390"/>
                  </a:lnTo>
                  <a:lnTo>
                    <a:pt x="1396" y="1398"/>
                  </a:lnTo>
                  <a:lnTo>
                    <a:pt x="1402" y="1404"/>
                  </a:lnTo>
                  <a:lnTo>
                    <a:pt x="1408" y="1412"/>
                  </a:lnTo>
                  <a:lnTo>
                    <a:pt x="1412" y="1420"/>
                  </a:lnTo>
                  <a:lnTo>
                    <a:pt x="1414" y="1436"/>
                  </a:lnTo>
                  <a:lnTo>
                    <a:pt x="1414" y="1452"/>
                  </a:lnTo>
                  <a:lnTo>
                    <a:pt x="1414" y="1470"/>
                  </a:lnTo>
                  <a:lnTo>
                    <a:pt x="1418" y="1486"/>
                  </a:lnTo>
                  <a:lnTo>
                    <a:pt x="1420" y="1494"/>
                  </a:lnTo>
                  <a:lnTo>
                    <a:pt x="1426" y="1502"/>
                  </a:lnTo>
                  <a:lnTo>
                    <a:pt x="1432" y="1508"/>
                  </a:lnTo>
                  <a:lnTo>
                    <a:pt x="1442" y="1516"/>
                  </a:lnTo>
                  <a:lnTo>
                    <a:pt x="1452" y="1520"/>
                  </a:lnTo>
                  <a:lnTo>
                    <a:pt x="1462" y="1522"/>
                  </a:lnTo>
                  <a:lnTo>
                    <a:pt x="1472" y="1522"/>
                  </a:lnTo>
                  <a:lnTo>
                    <a:pt x="1484" y="1522"/>
                  </a:lnTo>
                  <a:lnTo>
                    <a:pt x="1494" y="1518"/>
                  </a:lnTo>
                  <a:lnTo>
                    <a:pt x="1504" y="1514"/>
                  </a:lnTo>
                  <a:lnTo>
                    <a:pt x="1526" y="1500"/>
                  </a:lnTo>
                  <a:lnTo>
                    <a:pt x="1544" y="1484"/>
                  </a:lnTo>
                  <a:lnTo>
                    <a:pt x="1562" y="1466"/>
                  </a:lnTo>
                  <a:lnTo>
                    <a:pt x="1576" y="1448"/>
                  </a:lnTo>
                  <a:lnTo>
                    <a:pt x="1586" y="1432"/>
                  </a:lnTo>
                  <a:lnTo>
                    <a:pt x="1596" y="1416"/>
                  </a:lnTo>
                  <a:lnTo>
                    <a:pt x="1604" y="1394"/>
                  </a:lnTo>
                  <a:lnTo>
                    <a:pt x="1610" y="1370"/>
                  </a:lnTo>
                  <a:lnTo>
                    <a:pt x="1614" y="1346"/>
                  </a:lnTo>
                  <a:lnTo>
                    <a:pt x="1616" y="1322"/>
                  </a:lnTo>
                  <a:lnTo>
                    <a:pt x="1614" y="1310"/>
                  </a:lnTo>
                  <a:lnTo>
                    <a:pt x="1612" y="1298"/>
                  </a:lnTo>
                  <a:lnTo>
                    <a:pt x="1608" y="1288"/>
                  </a:lnTo>
                  <a:lnTo>
                    <a:pt x="1602" y="1280"/>
                  </a:lnTo>
                  <a:lnTo>
                    <a:pt x="1594" y="1272"/>
                  </a:lnTo>
                  <a:lnTo>
                    <a:pt x="1586" y="1266"/>
                  </a:lnTo>
                  <a:lnTo>
                    <a:pt x="1574" y="1262"/>
                  </a:lnTo>
                  <a:lnTo>
                    <a:pt x="1566" y="1258"/>
                  </a:lnTo>
                  <a:lnTo>
                    <a:pt x="1556" y="1258"/>
                  </a:lnTo>
                  <a:lnTo>
                    <a:pt x="1548" y="1260"/>
                  </a:lnTo>
                  <a:lnTo>
                    <a:pt x="1532" y="1266"/>
                  </a:lnTo>
                  <a:lnTo>
                    <a:pt x="1518" y="1274"/>
                  </a:lnTo>
                  <a:lnTo>
                    <a:pt x="1504" y="1282"/>
                  </a:lnTo>
                  <a:lnTo>
                    <a:pt x="1488" y="1288"/>
                  </a:lnTo>
                  <a:lnTo>
                    <a:pt x="1480" y="1288"/>
                  </a:lnTo>
                  <a:lnTo>
                    <a:pt x="1470" y="1288"/>
                  </a:lnTo>
                  <a:lnTo>
                    <a:pt x="1460" y="1286"/>
                  </a:lnTo>
                  <a:lnTo>
                    <a:pt x="1450" y="1280"/>
                  </a:lnTo>
                  <a:lnTo>
                    <a:pt x="1444" y="1274"/>
                  </a:lnTo>
                  <a:lnTo>
                    <a:pt x="1438" y="1266"/>
                  </a:lnTo>
                  <a:lnTo>
                    <a:pt x="1436" y="1256"/>
                  </a:lnTo>
                  <a:lnTo>
                    <a:pt x="1436" y="1244"/>
                  </a:lnTo>
                  <a:lnTo>
                    <a:pt x="1438" y="1220"/>
                  </a:lnTo>
                  <a:lnTo>
                    <a:pt x="1444" y="1198"/>
                  </a:lnTo>
                  <a:lnTo>
                    <a:pt x="1598" y="930"/>
                  </a:lnTo>
                  <a:lnTo>
                    <a:pt x="1600" y="926"/>
                  </a:lnTo>
                  <a:lnTo>
                    <a:pt x="1596" y="926"/>
                  </a:lnTo>
                  <a:lnTo>
                    <a:pt x="1462" y="694"/>
                  </a:lnTo>
                  <a:lnTo>
                    <a:pt x="1446" y="678"/>
                  </a:lnTo>
                  <a:lnTo>
                    <a:pt x="1426" y="664"/>
                  </a:lnTo>
                  <a:lnTo>
                    <a:pt x="1414" y="658"/>
                  </a:lnTo>
                  <a:lnTo>
                    <a:pt x="1404" y="656"/>
                  </a:lnTo>
                  <a:lnTo>
                    <a:pt x="1394" y="654"/>
                  </a:lnTo>
                  <a:lnTo>
                    <a:pt x="1386" y="658"/>
                  </a:lnTo>
                  <a:lnTo>
                    <a:pt x="1376" y="664"/>
                  </a:lnTo>
                  <a:lnTo>
                    <a:pt x="1368" y="672"/>
                  </a:lnTo>
                  <a:lnTo>
                    <a:pt x="1364" y="678"/>
                  </a:lnTo>
                  <a:lnTo>
                    <a:pt x="1360" y="686"/>
                  </a:lnTo>
                  <a:lnTo>
                    <a:pt x="1358" y="702"/>
                  </a:lnTo>
                  <a:lnTo>
                    <a:pt x="1358" y="720"/>
                  </a:lnTo>
                  <a:lnTo>
                    <a:pt x="1358" y="736"/>
                  </a:lnTo>
                  <a:lnTo>
                    <a:pt x="1354" y="752"/>
                  </a:lnTo>
                  <a:lnTo>
                    <a:pt x="1352" y="760"/>
                  </a:lnTo>
                  <a:lnTo>
                    <a:pt x="1346" y="768"/>
                  </a:lnTo>
                  <a:lnTo>
                    <a:pt x="1340" y="776"/>
                  </a:lnTo>
                  <a:lnTo>
                    <a:pt x="1330" y="782"/>
                  </a:lnTo>
                  <a:lnTo>
                    <a:pt x="1320" y="786"/>
                  </a:lnTo>
                  <a:lnTo>
                    <a:pt x="1310" y="790"/>
                  </a:lnTo>
                  <a:lnTo>
                    <a:pt x="1300" y="790"/>
                  </a:lnTo>
                  <a:lnTo>
                    <a:pt x="1288" y="788"/>
                  </a:lnTo>
                  <a:lnTo>
                    <a:pt x="1278" y="784"/>
                  </a:lnTo>
                  <a:lnTo>
                    <a:pt x="1268" y="780"/>
                  </a:lnTo>
                  <a:lnTo>
                    <a:pt x="1246" y="768"/>
                  </a:lnTo>
                  <a:lnTo>
                    <a:pt x="1228" y="752"/>
                  </a:lnTo>
                  <a:lnTo>
                    <a:pt x="1210" y="734"/>
                  </a:lnTo>
                  <a:lnTo>
                    <a:pt x="1196" y="716"/>
                  </a:lnTo>
                  <a:lnTo>
                    <a:pt x="1186" y="700"/>
                  </a:lnTo>
                  <a:lnTo>
                    <a:pt x="1176" y="682"/>
                  </a:lnTo>
                  <a:lnTo>
                    <a:pt x="1168" y="660"/>
                  </a:lnTo>
                  <a:lnTo>
                    <a:pt x="1162" y="638"/>
                  </a:lnTo>
                  <a:lnTo>
                    <a:pt x="1156" y="612"/>
                  </a:lnTo>
                  <a:lnTo>
                    <a:pt x="1156" y="588"/>
                  </a:lnTo>
                  <a:lnTo>
                    <a:pt x="1158" y="576"/>
                  </a:lnTo>
                  <a:lnTo>
                    <a:pt x="1160" y="566"/>
                  </a:lnTo>
                  <a:lnTo>
                    <a:pt x="1164" y="556"/>
                  </a:lnTo>
                  <a:lnTo>
                    <a:pt x="1170" y="546"/>
                  </a:lnTo>
                  <a:lnTo>
                    <a:pt x="1178" y="538"/>
                  </a:lnTo>
                  <a:lnTo>
                    <a:pt x="1186" y="532"/>
                  </a:lnTo>
                  <a:lnTo>
                    <a:pt x="1198" y="528"/>
                  </a:lnTo>
                  <a:lnTo>
                    <a:pt x="1206" y="526"/>
                  </a:lnTo>
                  <a:lnTo>
                    <a:pt x="1216" y="524"/>
                  </a:lnTo>
                  <a:lnTo>
                    <a:pt x="1224" y="526"/>
                  </a:lnTo>
                  <a:lnTo>
                    <a:pt x="1240" y="532"/>
                  </a:lnTo>
                  <a:lnTo>
                    <a:pt x="1254" y="540"/>
                  </a:lnTo>
                  <a:lnTo>
                    <a:pt x="1268" y="548"/>
                  </a:lnTo>
                  <a:lnTo>
                    <a:pt x="1284" y="554"/>
                  </a:lnTo>
                  <a:lnTo>
                    <a:pt x="1292" y="556"/>
                  </a:lnTo>
                  <a:lnTo>
                    <a:pt x="1302" y="554"/>
                  </a:lnTo>
                  <a:lnTo>
                    <a:pt x="1312" y="552"/>
                  </a:lnTo>
                  <a:lnTo>
                    <a:pt x="1322" y="546"/>
                  </a:lnTo>
                  <a:lnTo>
                    <a:pt x="1328" y="540"/>
                  </a:lnTo>
                  <a:lnTo>
                    <a:pt x="1334" y="532"/>
                  </a:lnTo>
                  <a:lnTo>
                    <a:pt x="1336" y="522"/>
                  </a:lnTo>
                  <a:lnTo>
                    <a:pt x="1336" y="510"/>
                  </a:lnTo>
                  <a:lnTo>
                    <a:pt x="1334" y="484"/>
                  </a:lnTo>
                  <a:lnTo>
                    <a:pt x="1328" y="462"/>
                  </a:lnTo>
                  <a:lnTo>
                    <a:pt x="1198" y="238"/>
                  </a:lnTo>
                  <a:lnTo>
                    <a:pt x="924" y="238"/>
                  </a:lnTo>
                  <a:lnTo>
                    <a:pt x="902" y="230"/>
                  </a:lnTo>
                  <a:lnTo>
                    <a:pt x="898" y="228"/>
                  </a:lnTo>
                  <a:lnTo>
                    <a:pt x="896" y="226"/>
                  </a:lnTo>
                  <a:lnTo>
                    <a:pt x="894" y="226"/>
                  </a:lnTo>
                  <a:lnTo>
                    <a:pt x="892" y="224"/>
                  </a:lnTo>
                  <a:lnTo>
                    <a:pt x="890" y="224"/>
                  </a:lnTo>
                  <a:lnTo>
                    <a:pt x="888" y="222"/>
                  </a:lnTo>
                  <a:lnTo>
                    <a:pt x="886" y="220"/>
                  </a:lnTo>
                  <a:lnTo>
                    <a:pt x="884" y="220"/>
                  </a:lnTo>
                  <a:lnTo>
                    <a:pt x="882" y="218"/>
                  </a:lnTo>
                  <a:lnTo>
                    <a:pt x="880" y="216"/>
                  </a:lnTo>
                  <a:lnTo>
                    <a:pt x="878" y="214"/>
                  </a:lnTo>
                  <a:lnTo>
                    <a:pt x="876" y="212"/>
                  </a:lnTo>
                  <a:lnTo>
                    <a:pt x="874" y="210"/>
                  </a:lnTo>
                  <a:lnTo>
                    <a:pt x="874" y="208"/>
                  </a:lnTo>
                  <a:lnTo>
                    <a:pt x="872" y="206"/>
                  </a:lnTo>
                  <a:lnTo>
                    <a:pt x="870" y="204"/>
                  </a:lnTo>
                  <a:lnTo>
                    <a:pt x="870" y="202"/>
                  </a:lnTo>
                  <a:lnTo>
                    <a:pt x="868" y="200"/>
                  </a:lnTo>
                  <a:lnTo>
                    <a:pt x="868" y="198"/>
                  </a:lnTo>
                  <a:lnTo>
                    <a:pt x="868" y="194"/>
                  </a:lnTo>
                  <a:lnTo>
                    <a:pt x="870" y="182"/>
                  </a:lnTo>
                  <a:lnTo>
                    <a:pt x="872" y="172"/>
                  </a:lnTo>
                  <a:lnTo>
                    <a:pt x="876" y="164"/>
                  </a:lnTo>
                  <a:lnTo>
                    <a:pt x="880" y="158"/>
                  </a:lnTo>
                  <a:lnTo>
                    <a:pt x="894" y="148"/>
                  </a:lnTo>
                  <a:lnTo>
                    <a:pt x="908" y="138"/>
                  </a:lnTo>
                  <a:lnTo>
                    <a:pt x="922" y="130"/>
                  </a:lnTo>
                  <a:lnTo>
                    <a:pt x="936" y="120"/>
                  </a:lnTo>
                  <a:lnTo>
                    <a:pt x="940" y="114"/>
                  </a:lnTo>
                  <a:lnTo>
                    <a:pt x="944" y="106"/>
                  </a:lnTo>
                  <a:lnTo>
                    <a:pt x="948" y="96"/>
                  </a:lnTo>
                  <a:lnTo>
                    <a:pt x="948" y="84"/>
                  </a:lnTo>
                  <a:lnTo>
                    <a:pt x="948" y="74"/>
                  </a:lnTo>
                  <a:lnTo>
                    <a:pt x="944" y="64"/>
                  </a:lnTo>
                  <a:lnTo>
                    <a:pt x="940" y="54"/>
                  </a:lnTo>
                  <a:lnTo>
                    <a:pt x="932" y="46"/>
                  </a:lnTo>
                  <a:lnTo>
                    <a:pt x="924" y="38"/>
                  </a:lnTo>
                  <a:lnTo>
                    <a:pt x="916" y="30"/>
                  </a:lnTo>
                  <a:lnTo>
                    <a:pt x="894" y="18"/>
                  </a:lnTo>
                  <a:lnTo>
                    <a:pt x="870" y="10"/>
                  </a:lnTo>
                  <a:lnTo>
                    <a:pt x="846" y="4"/>
                  </a:lnTo>
                  <a:lnTo>
                    <a:pt x="824" y="2"/>
                  </a:lnTo>
                  <a:lnTo>
                    <a:pt x="804" y="0"/>
                  </a:lnTo>
                  <a:lnTo>
                    <a:pt x="786" y="2"/>
                  </a:lnTo>
                  <a:lnTo>
                    <a:pt x="762" y="4"/>
                  </a:lnTo>
                  <a:lnTo>
                    <a:pt x="738" y="10"/>
                  </a:lnTo>
                  <a:lnTo>
                    <a:pt x="714" y="18"/>
                  </a:lnTo>
                  <a:lnTo>
                    <a:pt x="694" y="30"/>
                  </a:lnTo>
                  <a:lnTo>
                    <a:pt x="684" y="38"/>
                  </a:lnTo>
                  <a:lnTo>
                    <a:pt x="676" y="46"/>
                  </a:lnTo>
                  <a:lnTo>
                    <a:pt x="670" y="54"/>
                  </a:lnTo>
                  <a:lnTo>
                    <a:pt x="664" y="64"/>
                  </a:lnTo>
                  <a:lnTo>
                    <a:pt x="662" y="74"/>
                  </a:lnTo>
                  <a:lnTo>
                    <a:pt x="660" y="84"/>
                  </a:lnTo>
                  <a:lnTo>
                    <a:pt x="662" y="96"/>
                  </a:lnTo>
                  <a:lnTo>
                    <a:pt x="664" y="106"/>
                  </a:lnTo>
                  <a:lnTo>
                    <a:pt x="668" y="114"/>
                  </a:lnTo>
                  <a:lnTo>
                    <a:pt x="674" y="120"/>
                  </a:lnTo>
                  <a:lnTo>
                    <a:pt x="686" y="130"/>
                  </a:lnTo>
                  <a:lnTo>
                    <a:pt x="700" y="138"/>
                  </a:lnTo>
                  <a:lnTo>
                    <a:pt x="716" y="148"/>
                  </a:lnTo>
                  <a:lnTo>
                    <a:pt x="728" y="158"/>
                  </a:lnTo>
                  <a:lnTo>
                    <a:pt x="734" y="164"/>
                  </a:lnTo>
                  <a:lnTo>
                    <a:pt x="736" y="172"/>
                  </a:lnTo>
                  <a:lnTo>
                    <a:pt x="740" y="182"/>
                  </a:lnTo>
                  <a:lnTo>
                    <a:pt x="740" y="194"/>
                  </a:lnTo>
                  <a:lnTo>
                    <a:pt x="740" y="198"/>
                  </a:lnTo>
                  <a:lnTo>
                    <a:pt x="740" y="200"/>
                  </a:lnTo>
                  <a:lnTo>
                    <a:pt x="740" y="202"/>
                  </a:lnTo>
                  <a:lnTo>
                    <a:pt x="738" y="204"/>
                  </a:lnTo>
                  <a:lnTo>
                    <a:pt x="738" y="206"/>
                  </a:lnTo>
                  <a:lnTo>
                    <a:pt x="736" y="206"/>
                  </a:lnTo>
                  <a:lnTo>
                    <a:pt x="736" y="208"/>
                  </a:lnTo>
                  <a:lnTo>
                    <a:pt x="734" y="210"/>
                  </a:lnTo>
                  <a:lnTo>
                    <a:pt x="734" y="212"/>
                  </a:lnTo>
                  <a:lnTo>
                    <a:pt x="732" y="212"/>
                  </a:lnTo>
                  <a:lnTo>
                    <a:pt x="730" y="214"/>
                  </a:lnTo>
                  <a:lnTo>
                    <a:pt x="730" y="216"/>
                  </a:lnTo>
                  <a:lnTo>
                    <a:pt x="726" y="218"/>
                  </a:lnTo>
                  <a:lnTo>
                    <a:pt x="724" y="220"/>
                  </a:lnTo>
                  <a:lnTo>
                    <a:pt x="722" y="220"/>
                  </a:lnTo>
                  <a:lnTo>
                    <a:pt x="720" y="222"/>
                  </a:lnTo>
                  <a:lnTo>
                    <a:pt x="718" y="224"/>
                  </a:lnTo>
                  <a:lnTo>
                    <a:pt x="716" y="224"/>
                  </a:lnTo>
                  <a:lnTo>
                    <a:pt x="714" y="226"/>
                  </a:lnTo>
                  <a:lnTo>
                    <a:pt x="712" y="226"/>
                  </a:lnTo>
                  <a:lnTo>
                    <a:pt x="710" y="228"/>
                  </a:lnTo>
                  <a:lnTo>
                    <a:pt x="708" y="230"/>
                  </a:lnTo>
                  <a:lnTo>
                    <a:pt x="706" y="230"/>
                  </a:lnTo>
                  <a:lnTo>
                    <a:pt x="684" y="238"/>
                  </a:lnTo>
                  <a:lnTo>
                    <a:pt x="400" y="238"/>
                  </a:lnTo>
                  <a:lnTo>
                    <a:pt x="398" y="236"/>
                  </a:lnTo>
                  <a:lnTo>
                    <a:pt x="0" y="926"/>
                  </a:lnTo>
                  <a:lnTo>
                    <a:pt x="400" y="1618"/>
                  </a:lnTo>
                  <a:lnTo>
                    <a:pt x="1198" y="1618"/>
                  </a:lnTo>
                  <a:lnTo>
                    <a:pt x="1200" y="1618"/>
                  </a:lnTo>
                  <a:lnTo>
                    <a:pt x="1312" y="1426"/>
                  </a:lnTo>
                  <a:close/>
                </a:path>
              </a:pathLst>
            </a:custGeom>
            <a:solidFill>
              <a:srgbClr val="9900CC"/>
            </a:solidFill>
            <a:ln w="38100" cap="flat" cmpd="sng">
              <a:solidFill>
                <a:srgbClr val="99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/>
              <a:endParaRPr lang="en-GB" sz="1600" b="1" dirty="0">
                <a:solidFill>
                  <a:schemeClr val="bg1"/>
                </a:solidFill>
              </a:endParaRPr>
            </a:p>
            <a:p>
              <a:pPr algn="ctr"/>
              <a:endParaRPr lang="en-GB" sz="1600" b="1" dirty="0">
                <a:solidFill>
                  <a:schemeClr val="bg1"/>
                </a:solidFill>
              </a:endParaRPr>
            </a:p>
            <a:p>
              <a:pPr algn="ctr"/>
              <a:endParaRPr lang="en-GB" sz="1600" b="1" dirty="0">
                <a:solidFill>
                  <a:schemeClr val="bg1"/>
                </a:solidFill>
              </a:endParaRPr>
            </a:p>
            <a:p>
              <a:pPr algn="ctr"/>
              <a:r>
                <a:rPr lang="en-GB" sz="1600" b="1" dirty="0">
                  <a:solidFill>
                    <a:schemeClr val="bg1"/>
                  </a:solidFill>
                </a:rPr>
                <a:t>Expressive</a:t>
              </a:r>
            </a:p>
            <a:p>
              <a:pPr algn="ctr"/>
              <a:r>
                <a:rPr lang="en-GB" sz="1600" b="1" dirty="0">
                  <a:solidFill>
                    <a:schemeClr val="bg1"/>
                  </a:solidFill>
                </a:rPr>
                <a:t>Arts &amp;</a:t>
              </a:r>
            </a:p>
            <a:p>
              <a:pPr algn="ctr"/>
              <a:r>
                <a:rPr lang="en-GB" sz="1600" b="1" dirty="0">
                  <a:solidFill>
                    <a:schemeClr val="bg1"/>
                  </a:solidFill>
                </a:rPr>
                <a:t>Design</a:t>
              </a:r>
            </a:p>
          </p:txBody>
        </p:sp>
      </p:grpSp>
      <p:pic>
        <p:nvPicPr>
          <p:cNvPr id="15" name="Video 14">
            <a:hlinkClick r:id="" action="ppaction://media"/>
            <a:extLst>
              <a:ext uri="{FF2B5EF4-FFF2-40B4-BE49-F238E27FC236}">
                <a16:creationId xmlns:a16="http://schemas.microsoft.com/office/drawing/2014/main" id="{C1D72B5F-3DAE-4E3F-ADA5-116B7C737E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9588" y="6424569"/>
            <a:ext cx="36000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2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46"/>
    </mc:Choice>
    <mc:Fallback xmlns="">
      <p:transition spd="slow" advTm="10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Prime Areas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772589"/>
            <a:ext cx="644411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969244" y="1888435"/>
            <a:ext cx="5112568" cy="2701404"/>
            <a:chOff x="1979712" y="1196752"/>
            <a:chExt cx="5112568" cy="2701404"/>
          </a:xfrm>
        </p:grpSpPr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3707904" y="1196752"/>
              <a:ext cx="1781175" cy="1508125"/>
            </a:xfrm>
            <a:custGeom>
              <a:avLst/>
              <a:gdLst>
                <a:gd name="T0" fmla="*/ 215570 w 1636"/>
                <a:gd name="T1" fmla="*/ 985831 h 1386"/>
                <a:gd name="T2" fmla="*/ 232990 w 1636"/>
                <a:gd name="T3" fmla="*/ 944482 h 1386"/>
                <a:gd name="T4" fmla="*/ 232990 w 1636"/>
                <a:gd name="T5" fmla="*/ 907486 h 1386"/>
                <a:gd name="T6" fmla="*/ 252587 w 1636"/>
                <a:gd name="T7" fmla="*/ 870491 h 1386"/>
                <a:gd name="T8" fmla="*/ 283072 w 1636"/>
                <a:gd name="T9" fmla="*/ 855257 h 1386"/>
                <a:gd name="T10" fmla="*/ 328799 w 1636"/>
                <a:gd name="T11" fmla="*/ 863962 h 1386"/>
                <a:gd name="T12" fmla="*/ 407188 w 1636"/>
                <a:gd name="T13" fmla="*/ 935777 h 1386"/>
                <a:gd name="T14" fmla="*/ 442028 w 1636"/>
                <a:gd name="T15" fmla="*/ 1005417 h 1386"/>
                <a:gd name="T16" fmla="*/ 450737 w 1636"/>
                <a:gd name="T17" fmla="*/ 1068527 h 1386"/>
                <a:gd name="T18" fmla="*/ 439850 w 1636"/>
                <a:gd name="T19" fmla="*/ 1122933 h 1386"/>
                <a:gd name="T20" fmla="*/ 418075 w 1636"/>
                <a:gd name="T21" fmla="*/ 1142519 h 1386"/>
                <a:gd name="T22" fmla="*/ 376703 w 1636"/>
                <a:gd name="T23" fmla="*/ 1151224 h 1386"/>
                <a:gd name="T24" fmla="*/ 311379 w 1636"/>
                <a:gd name="T25" fmla="*/ 1118580 h 1386"/>
                <a:gd name="T26" fmla="*/ 270007 w 1636"/>
                <a:gd name="T27" fmla="*/ 1127285 h 1386"/>
                <a:gd name="T28" fmla="*/ 256942 w 1636"/>
                <a:gd name="T29" fmla="*/ 1151224 h 1386"/>
                <a:gd name="T30" fmla="*/ 261297 w 1636"/>
                <a:gd name="T31" fmla="*/ 1199101 h 1386"/>
                <a:gd name="T32" fmla="*/ 435495 w 1636"/>
                <a:gd name="T33" fmla="*/ 1503773 h 1386"/>
                <a:gd name="T34" fmla="*/ 722922 w 1636"/>
                <a:gd name="T35" fmla="*/ 1508125 h 1386"/>
                <a:gd name="T36" fmla="*/ 790424 w 1636"/>
                <a:gd name="T37" fmla="*/ 1475482 h 1386"/>
                <a:gd name="T38" fmla="*/ 799134 w 1636"/>
                <a:gd name="T39" fmla="*/ 1442838 h 1386"/>
                <a:gd name="T40" fmla="*/ 773004 w 1636"/>
                <a:gd name="T41" fmla="*/ 1403666 h 1386"/>
                <a:gd name="T42" fmla="*/ 720744 w 1636"/>
                <a:gd name="T43" fmla="*/ 1366670 h 1386"/>
                <a:gd name="T44" fmla="*/ 712035 w 1636"/>
                <a:gd name="T45" fmla="*/ 1336203 h 1386"/>
                <a:gd name="T46" fmla="*/ 729454 w 1636"/>
                <a:gd name="T47" fmla="*/ 1292679 h 1386"/>
                <a:gd name="T48" fmla="*/ 796956 w 1636"/>
                <a:gd name="T49" fmla="*/ 1255683 h 1386"/>
                <a:gd name="T50" fmla="*/ 868813 w 1636"/>
                <a:gd name="T51" fmla="*/ 1244802 h 1386"/>
                <a:gd name="T52" fmla="*/ 966799 w 1636"/>
                <a:gd name="T53" fmla="*/ 1264388 h 1386"/>
                <a:gd name="T54" fmla="*/ 1016881 w 1636"/>
                <a:gd name="T55" fmla="*/ 1303560 h 1386"/>
                <a:gd name="T56" fmla="*/ 1025591 w 1636"/>
                <a:gd name="T57" fmla="*/ 1336203 h 1386"/>
                <a:gd name="T58" fmla="*/ 1012526 w 1636"/>
                <a:gd name="T59" fmla="*/ 1375375 h 1386"/>
                <a:gd name="T60" fmla="*/ 951557 w 1636"/>
                <a:gd name="T61" fmla="*/ 1416723 h 1386"/>
                <a:gd name="T62" fmla="*/ 938492 w 1636"/>
                <a:gd name="T63" fmla="*/ 1455896 h 1386"/>
                <a:gd name="T64" fmla="*/ 955912 w 1636"/>
                <a:gd name="T65" fmla="*/ 1482010 h 1386"/>
                <a:gd name="T66" fmla="*/ 1299953 w 1636"/>
                <a:gd name="T67" fmla="*/ 1508125 h 1386"/>
                <a:gd name="T68" fmla="*/ 1308663 w 1636"/>
                <a:gd name="T69" fmla="*/ 1499420 h 1386"/>
                <a:gd name="T70" fmla="*/ 1458909 w 1636"/>
                <a:gd name="T71" fmla="*/ 1238273 h 1386"/>
                <a:gd name="T72" fmla="*/ 1517700 w 1636"/>
                <a:gd name="T73" fmla="*/ 1201277 h 1386"/>
                <a:gd name="T74" fmla="*/ 1546008 w 1636"/>
                <a:gd name="T75" fmla="*/ 1212158 h 1386"/>
                <a:gd name="T76" fmla="*/ 1565605 w 1636"/>
                <a:gd name="T77" fmla="*/ 1253506 h 1386"/>
                <a:gd name="T78" fmla="*/ 1572137 w 1636"/>
                <a:gd name="T79" fmla="*/ 1316617 h 1386"/>
                <a:gd name="T80" fmla="*/ 1596090 w 1636"/>
                <a:gd name="T81" fmla="*/ 1340556 h 1386"/>
                <a:gd name="T82" fmla="*/ 1639639 w 1636"/>
                <a:gd name="T83" fmla="*/ 1347084 h 1386"/>
                <a:gd name="T84" fmla="*/ 1707141 w 1636"/>
                <a:gd name="T85" fmla="*/ 1307912 h 1386"/>
                <a:gd name="T86" fmla="*/ 1752868 w 1636"/>
                <a:gd name="T87" fmla="*/ 1251330 h 1386"/>
                <a:gd name="T88" fmla="*/ 1776820 w 1636"/>
                <a:gd name="T89" fmla="*/ 1190396 h 1386"/>
                <a:gd name="T90" fmla="*/ 1778998 w 1636"/>
                <a:gd name="T91" fmla="*/ 1116404 h 1386"/>
                <a:gd name="T92" fmla="*/ 1748513 w 1636"/>
                <a:gd name="T93" fmla="*/ 1077232 h 1386"/>
                <a:gd name="T94" fmla="*/ 1709318 w 1636"/>
                <a:gd name="T95" fmla="*/ 1070703 h 1386"/>
                <a:gd name="T96" fmla="*/ 1643994 w 1636"/>
                <a:gd name="T97" fmla="*/ 1101171 h 1386"/>
                <a:gd name="T98" fmla="*/ 1602622 w 1636"/>
                <a:gd name="T99" fmla="*/ 1092466 h 1386"/>
                <a:gd name="T100" fmla="*/ 1587380 w 1636"/>
                <a:gd name="T101" fmla="*/ 1068527 h 1386"/>
                <a:gd name="T102" fmla="*/ 1593912 w 1636"/>
                <a:gd name="T103" fmla="*/ 1007593 h 1386"/>
                <a:gd name="T104" fmla="*/ 1722383 w 1636"/>
                <a:gd name="T105" fmla="*/ 726860 h 1386"/>
                <a:gd name="T106" fmla="*/ 350574 w 1636"/>
                <a:gd name="T107" fmla="*/ 143631 h 1386"/>
                <a:gd name="T108" fmla="*/ 143713 w 1636"/>
                <a:gd name="T109" fmla="*/ 981478 h 1386"/>
                <a:gd name="T110" fmla="*/ 191618 w 1636"/>
                <a:gd name="T111" fmla="*/ 1001064 h 138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636" h="1386">
                  <a:moveTo>
                    <a:pt x="184" y="918"/>
                  </a:moveTo>
                  <a:lnTo>
                    <a:pt x="184" y="918"/>
                  </a:lnTo>
                  <a:lnTo>
                    <a:pt x="192" y="912"/>
                  </a:lnTo>
                  <a:lnTo>
                    <a:pt x="198" y="906"/>
                  </a:lnTo>
                  <a:lnTo>
                    <a:pt x="204" y="900"/>
                  </a:lnTo>
                  <a:lnTo>
                    <a:pt x="208" y="894"/>
                  </a:lnTo>
                  <a:lnTo>
                    <a:pt x="212" y="882"/>
                  </a:lnTo>
                  <a:lnTo>
                    <a:pt x="214" y="868"/>
                  </a:lnTo>
                  <a:lnTo>
                    <a:pt x="212" y="850"/>
                  </a:lnTo>
                  <a:lnTo>
                    <a:pt x="214" y="834"/>
                  </a:lnTo>
                  <a:lnTo>
                    <a:pt x="216" y="820"/>
                  </a:lnTo>
                  <a:lnTo>
                    <a:pt x="220" y="812"/>
                  </a:lnTo>
                  <a:lnTo>
                    <a:pt x="224" y="806"/>
                  </a:lnTo>
                  <a:lnTo>
                    <a:pt x="232" y="800"/>
                  </a:lnTo>
                  <a:lnTo>
                    <a:pt x="240" y="794"/>
                  </a:lnTo>
                  <a:lnTo>
                    <a:pt x="250" y="788"/>
                  </a:lnTo>
                  <a:lnTo>
                    <a:pt x="260" y="786"/>
                  </a:lnTo>
                  <a:lnTo>
                    <a:pt x="270" y="786"/>
                  </a:lnTo>
                  <a:lnTo>
                    <a:pt x="282" y="786"/>
                  </a:lnTo>
                  <a:lnTo>
                    <a:pt x="292" y="790"/>
                  </a:lnTo>
                  <a:lnTo>
                    <a:pt x="302" y="794"/>
                  </a:lnTo>
                  <a:lnTo>
                    <a:pt x="324" y="808"/>
                  </a:lnTo>
                  <a:lnTo>
                    <a:pt x="344" y="824"/>
                  </a:lnTo>
                  <a:lnTo>
                    <a:pt x="360" y="842"/>
                  </a:lnTo>
                  <a:lnTo>
                    <a:pt x="374" y="860"/>
                  </a:lnTo>
                  <a:lnTo>
                    <a:pt x="384" y="876"/>
                  </a:lnTo>
                  <a:lnTo>
                    <a:pt x="396" y="898"/>
                  </a:lnTo>
                  <a:lnTo>
                    <a:pt x="406" y="924"/>
                  </a:lnTo>
                  <a:lnTo>
                    <a:pt x="412" y="954"/>
                  </a:lnTo>
                  <a:lnTo>
                    <a:pt x="414" y="968"/>
                  </a:lnTo>
                  <a:lnTo>
                    <a:pt x="414" y="982"/>
                  </a:lnTo>
                  <a:lnTo>
                    <a:pt x="414" y="1004"/>
                  </a:lnTo>
                  <a:lnTo>
                    <a:pt x="412" y="1014"/>
                  </a:lnTo>
                  <a:lnTo>
                    <a:pt x="408" y="1022"/>
                  </a:lnTo>
                  <a:lnTo>
                    <a:pt x="404" y="1032"/>
                  </a:lnTo>
                  <a:lnTo>
                    <a:pt x="398" y="1038"/>
                  </a:lnTo>
                  <a:lnTo>
                    <a:pt x="392" y="1046"/>
                  </a:lnTo>
                  <a:lnTo>
                    <a:pt x="384" y="1050"/>
                  </a:lnTo>
                  <a:lnTo>
                    <a:pt x="374" y="1056"/>
                  </a:lnTo>
                  <a:lnTo>
                    <a:pt x="364" y="1058"/>
                  </a:lnTo>
                  <a:lnTo>
                    <a:pt x="354" y="1058"/>
                  </a:lnTo>
                  <a:lnTo>
                    <a:pt x="346" y="1058"/>
                  </a:lnTo>
                  <a:lnTo>
                    <a:pt x="330" y="1052"/>
                  </a:lnTo>
                  <a:lnTo>
                    <a:pt x="316" y="1042"/>
                  </a:lnTo>
                  <a:lnTo>
                    <a:pt x="302" y="1034"/>
                  </a:lnTo>
                  <a:lnTo>
                    <a:pt x="286" y="1028"/>
                  </a:lnTo>
                  <a:lnTo>
                    <a:pt x="278" y="1028"/>
                  </a:lnTo>
                  <a:lnTo>
                    <a:pt x="268" y="1028"/>
                  </a:lnTo>
                  <a:lnTo>
                    <a:pt x="258" y="1032"/>
                  </a:lnTo>
                  <a:lnTo>
                    <a:pt x="248" y="1036"/>
                  </a:lnTo>
                  <a:lnTo>
                    <a:pt x="242" y="1042"/>
                  </a:lnTo>
                  <a:lnTo>
                    <a:pt x="238" y="1048"/>
                  </a:lnTo>
                  <a:lnTo>
                    <a:pt x="236" y="1058"/>
                  </a:lnTo>
                  <a:lnTo>
                    <a:pt x="234" y="1068"/>
                  </a:lnTo>
                  <a:lnTo>
                    <a:pt x="236" y="1086"/>
                  </a:lnTo>
                  <a:lnTo>
                    <a:pt x="240" y="1102"/>
                  </a:lnTo>
                  <a:lnTo>
                    <a:pt x="398" y="1378"/>
                  </a:lnTo>
                  <a:lnTo>
                    <a:pt x="402" y="1378"/>
                  </a:lnTo>
                  <a:lnTo>
                    <a:pt x="402" y="1380"/>
                  </a:lnTo>
                  <a:lnTo>
                    <a:pt x="400" y="1382"/>
                  </a:lnTo>
                  <a:lnTo>
                    <a:pt x="402" y="1386"/>
                  </a:lnTo>
                  <a:lnTo>
                    <a:pt x="664" y="1386"/>
                  </a:lnTo>
                  <a:lnTo>
                    <a:pt x="686" y="1380"/>
                  </a:lnTo>
                  <a:lnTo>
                    <a:pt x="708" y="1368"/>
                  </a:lnTo>
                  <a:lnTo>
                    <a:pt x="718" y="1362"/>
                  </a:lnTo>
                  <a:lnTo>
                    <a:pt x="726" y="1356"/>
                  </a:lnTo>
                  <a:lnTo>
                    <a:pt x="732" y="1346"/>
                  </a:lnTo>
                  <a:lnTo>
                    <a:pt x="734" y="1338"/>
                  </a:lnTo>
                  <a:lnTo>
                    <a:pt x="734" y="1326"/>
                  </a:lnTo>
                  <a:lnTo>
                    <a:pt x="730" y="1316"/>
                  </a:lnTo>
                  <a:lnTo>
                    <a:pt x="728" y="1308"/>
                  </a:lnTo>
                  <a:lnTo>
                    <a:pt x="722" y="1302"/>
                  </a:lnTo>
                  <a:lnTo>
                    <a:pt x="710" y="1290"/>
                  </a:lnTo>
                  <a:lnTo>
                    <a:pt x="694" y="1282"/>
                  </a:lnTo>
                  <a:lnTo>
                    <a:pt x="680" y="1274"/>
                  </a:lnTo>
                  <a:lnTo>
                    <a:pt x="668" y="1264"/>
                  </a:lnTo>
                  <a:lnTo>
                    <a:pt x="662" y="1256"/>
                  </a:lnTo>
                  <a:lnTo>
                    <a:pt x="658" y="1248"/>
                  </a:lnTo>
                  <a:lnTo>
                    <a:pt x="656" y="1240"/>
                  </a:lnTo>
                  <a:lnTo>
                    <a:pt x="654" y="1228"/>
                  </a:lnTo>
                  <a:lnTo>
                    <a:pt x="656" y="1216"/>
                  </a:lnTo>
                  <a:lnTo>
                    <a:pt x="658" y="1206"/>
                  </a:lnTo>
                  <a:lnTo>
                    <a:pt x="664" y="1198"/>
                  </a:lnTo>
                  <a:lnTo>
                    <a:pt x="670" y="1188"/>
                  </a:lnTo>
                  <a:lnTo>
                    <a:pt x="678" y="1180"/>
                  </a:lnTo>
                  <a:lnTo>
                    <a:pt x="688" y="1174"/>
                  </a:lnTo>
                  <a:lnTo>
                    <a:pt x="708" y="1162"/>
                  </a:lnTo>
                  <a:lnTo>
                    <a:pt x="732" y="1154"/>
                  </a:lnTo>
                  <a:lnTo>
                    <a:pt x="756" y="1148"/>
                  </a:lnTo>
                  <a:lnTo>
                    <a:pt x="780" y="1144"/>
                  </a:lnTo>
                  <a:lnTo>
                    <a:pt x="798" y="1144"/>
                  </a:lnTo>
                  <a:lnTo>
                    <a:pt x="818" y="1144"/>
                  </a:lnTo>
                  <a:lnTo>
                    <a:pt x="840" y="1148"/>
                  </a:lnTo>
                  <a:lnTo>
                    <a:pt x="864" y="1154"/>
                  </a:lnTo>
                  <a:lnTo>
                    <a:pt x="888" y="1162"/>
                  </a:lnTo>
                  <a:lnTo>
                    <a:pt x="910" y="1174"/>
                  </a:lnTo>
                  <a:lnTo>
                    <a:pt x="918" y="1180"/>
                  </a:lnTo>
                  <a:lnTo>
                    <a:pt x="926" y="1188"/>
                  </a:lnTo>
                  <a:lnTo>
                    <a:pt x="934" y="1198"/>
                  </a:lnTo>
                  <a:lnTo>
                    <a:pt x="938" y="1206"/>
                  </a:lnTo>
                  <a:lnTo>
                    <a:pt x="942" y="1216"/>
                  </a:lnTo>
                  <a:lnTo>
                    <a:pt x="942" y="1228"/>
                  </a:lnTo>
                  <a:lnTo>
                    <a:pt x="942" y="1240"/>
                  </a:lnTo>
                  <a:lnTo>
                    <a:pt x="938" y="1248"/>
                  </a:lnTo>
                  <a:lnTo>
                    <a:pt x="934" y="1256"/>
                  </a:lnTo>
                  <a:lnTo>
                    <a:pt x="930" y="1264"/>
                  </a:lnTo>
                  <a:lnTo>
                    <a:pt x="916" y="1274"/>
                  </a:lnTo>
                  <a:lnTo>
                    <a:pt x="902" y="1282"/>
                  </a:lnTo>
                  <a:lnTo>
                    <a:pt x="888" y="1290"/>
                  </a:lnTo>
                  <a:lnTo>
                    <a:pt x="874" y="1302"/>
                  </a:lnTo>
                  <a:lnTo>
                    <a:pt x="870" y="1308"/>
                  </a:lnTo>
                  <a:lnTo>
                    <a:pt x="866" y="1316"/>
                  </a:lnTo>
                  <a:lnTo>
                    <a:pt x="864" y="1326"/>
                  </a:lnTo>
                  <a:lnTo>
                    <a:pt x="862" y="1338"/>
                  </a:lnTo>
                  <a:lnTo>
                    <a:pt x="864" y="1346"/>
                  </a:lnTo>
                  <a:lnTo>
                    <a:pt x="870" y="1356"/>
                  </a:lnTo>
                  <a:lnTo>
                    <a:pt x="878" y="1362"/>
                  </a:lnTo>
                  <a:lnTo>
                    <a:pt x="888" y="1368"/>
                  </a:lnTo>
                  <a:lnTo>
                    <a:pt x="912" y="1380"/>
                  </a:lnTo>
                  <a:lnTo>
                    <a:pt x="934" y="1386"/>
                  </a:lnTo>
                  <a:lnTo>
                    <a:pt x="1194" y="1386"/>
                  </a:lnTo>
                  <a:lnTo>
                    <a:pt x="1198" y="1380"/>
                  </a:lnTo>
                  <a:lnTo>
                    <a:pt x="1198" y="1378"/>
                  </a:lnTo>
                  <a:lnTo>
                    <a:pt x="1202" y="1378"/>
                  </a:lnTo>
                  <a:lnTo>
                    <a:pt x="1204" y="1372"/>
                  </a:lnTo>
                  <a:lnTo>
                    <a:pt x="1240" y="1310"/>
                  </a:lnTo>
                  <a:lnTo>
                    <a:pt x="1340" y="1138"/>
                  </a:lnTo>
                  <a:lnTo>
                    <a:pt x="1356" y="1124"/>
                  </a:lnTo>
                  <a:lnTo>
                    <a:pt x="1376" y="1112"/>
                  </a:lnTo>
                  <a:lnTo>
                    <a:pt x="1384" y="1108"/>
                  </a:lnTo>
                  <a:lnTo>
                    <a:pt x="1394" y="1104"/>
                  </a:lnTo>
                  <a:lnTo>
                    <a:pt x="1402" y="1104"/>
                  </a:lnTo>
                  <a:lnTo>
                    <a:pt x="1410" y="1108"/>
                  </a:lnTo>
                  <a:lnTo>
                    <a:pt x="1420" y="1114"/>
                  </a:lnTo>
                  <a:lnTo>
                    <a:pt x="1426" y="1122"/>
                  </a:lnTo>
                  <a:lnTo>
                    <a:pt x="1432" y="1128"/>
                  </a:lnTo>
                  <a:lnTo>
                    <a:pt x="1436" y="1136"/>
                  </a:lnTo>
                  <a:lnTo>
                    <a:pt x="1438" y="1152"/>
                  </a:lnTo>
                  <a:lnTo>
                    <a:pt x="1438" y="1170"/>
                  </a:lnTo>
                  <a:lnTo>
                    <a:pt x="1438" y="1186"/>
                  </a:lnTo>
                  <a:lnTo>
                    <a:pt x="1440" y="1202"/>
                  </a:lnTo>
                  <a:lnTo>
                    <a:pt x="1444" y="1210"/>
                  </a:lnTo>
                  <a:lnTo>
                    <a:pt x="1448" y="1218"/>
                  </a:lnTo>
                  <a:lnTo>
                    <a:pt x="1456" y="1226"/>
                  </a:lnTo>
                  <a:lnTo>
                    <a:pt x="1466" y="1232"/>
                  </a:lnTo>
                  <a:lnTo>
                    <a:pt x="1476" y="1236"/>
                  </a:lnTo>
                  <a:lnTo>
                    <a:pt x="1486" y="1240"/>
                  </a:lnTo>
                  <a:lnTo>
                    <a:pt x="1496" y="1240"/>
                  </a:lnTo>
                  <a:lnTo>
                    <a:pt x="1506" y="1238"/>
                  </a:lnTo>
                  <a:lnTo>
                    <a:pt x="1518" y="1234"/>
                  </a:lnTo>
                  <a:lnTo>
                    <a:pt x="1528" y="1230"/>
                  </a:lnTo>
                  <a:lnTo>
                    <a:pt x="1550" y="1218"/>
                  </a:lnTo>
                  <a:lnTo>
                    <a:pt x="1568" y="1202"/>
                  </a:lnTo>
                  <a:lnTo>
                    <a:pt x="1586" y="1184"/>
                  </a:lnTo>
                  <a:lnTo>
                    <a:pt x="1600" y="1166"/>
                  </a:lnTo>
                  <a:lnTo>
                    <a:pt x="1610" y="1150"/>
                  </a:lnTo>
                  <a:lnTo>
                    <a:pt x="1618" y="1132"/>
                  </a:lnTo>
                  <a:lnTo>
                    <a:pt x="1628" y="1112"/>
                  </a:lnTo>
                  <a:lnTo>
                    <a:pt x="1632" y="1094"/>
                  </a:lnTo>
                  <a:lnTo>
                    <a:pt x="1636" y="1076"/>
                  </a:lnTo>
                  <a:lnTo>
                    <a:pt x="1636" y="1060"/>
                  </a:lnTo>
                  <a:lnTo>
                    <a:pt x="1636" y="1042"/>
                  </a:lnTo>
                  <a:lnTo>
                    <a:pt x="1634" y="1026"/>
                  </a:lnTo>
                  <a:lnTo>
                    <a:pt x="1628" y="1012"/>
                  </a:lnTo>
                  <a:lnTo>
                    <a:pt x="1618" y="1000"/>
                  </a:lnTo>
                  <a:lnTo>
                    <a:pt x="1606" y="990"/>
                  </a:lnTo>
                  <a:lnTo>
                    <a:pt x="1596" y="986"/>
                  </a:lnTo>
                  <a:lnTo>
                    <a:pt x="1586" y="984"/>
                  </a:lnTo>
                  <a:lnTo>
                    <a:pt x="1578" y="982"/>
                  </a:lnTo>
                  <a:lnTo>
                    <a:pt x="1570" y="984"/>
                  </a:lnTo>
                  <a:lnTo>
                    <a:pt x="1554" y="990"/>
                  </a:lnTo>
                  <a:lnTo>
                    <a:pt x="1540" y="998"/>
                  </a:lnTo>
                  <a:lnTo>
                    <a:pt x="1524" y="1006"/>
                  </a:lnTo>
                  <a:lnTo>
                    <a:pt x="1510" y="1012"/>
                  </a:lnTo>
                  <a:lnTo>
                    <a:pt x="1500" y="1014"/>
                  </a:lnTo>
                  <a:lnTo>
                    <a:pt x="1492" y="1012"/>
                  </a:lnTo>
                  <a:lnTo>
                    <a:pt x="1482" y="1010"/>
                  </a:lnTo>
                  <a:lnTo>
                    <a:pt x="1472" y="1004"/>
                  </a:lnTo>
                  <a:lnTo>
                    <a:pt x="1464" y="1000"/>
                  </a:lnTo>
                  <a:lnTo>
                    <a:pt x="1460" y="992"/>
                  </a:lnTo>
                  <a:lnTo>
                    <a:pt x="1458" y="982"/>
                  </a:lnTo>
                  <a:lnTo>
                    <a:pt x="1458" y="972"/>
                  </a:lnTo>
                  <a:lnTo>
                    <a:pt x="1458" y="950"/>
                  </a:lnTo>
                  <a:lnTo>
                    <a:pt x="1462" y="928"/>
                  </a:lnTo>
                  <a:lnTo>
                    <a:pt x="1464" y="926"/>
                  </a:lnTo>
                  <a:lnTo>
                    <a:pt x="1466" y="920"/>
                  </a:lnTo>
                  <a:lnTo>
                    <a:pt x="1598" y="692"/>
                  </a:lnTo>
                  <a:lnTo>
                    <a:pt x="1582" y="668"/>
                  </a:lnTo>
                  <a:lnTo>
                    <a:pt x="1584" y="668"/>
                  </a:lnTo>
                  <a:lnTo>
                    <a:pt x="1198" y="0"/>
                  </a:lnTo>
                  <a:lnTo>
                    <a:pt x="398" y="0"/>
                  </a:lnTo>
                  <a:lnTo>
                    <a:pt x="322" y="132"/>
                  </a:lnTo>
                  <a:lnTo>
                    <a:pt x="0" y="690"/>
                  </a:lnTo>
                  <a:lnTo>
                    <a:pt x="116" y="888"/>
                  </a:lnTo>
                  <a:lnTo>
                    <a:pt x="132" y="902"/>
                  </a:lnTo>
                  <a:lnTo>
                    <a:pt x="150" y="914"/>
                  </a:lnTo>
                  <a:lnTo>
                    <a:pt x="160" y="918"/>
                  </a:lnTo>
                  <a:lnTo>
                    <a:pt x="168" y="920"/>
                  </a:lnTo>
                  <a:lnTo>
                    <a:pt x="176" y="920"/>
                  </a:lnTo>
                  <a:lnTo>
                    <a:pt x="184" y="918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38100" cap="flat" cmpd="sng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 sz="2400" dirty="0"/>
            </a:p>
            <a:p>
              <a:pPr algn="ctr"/>
              <a:r>
                <a:rPr lang="en-GB" sz="1600" b="1" dirty="0">
                  <a:solidFill>
                    <a:schemeClr val="bg1"/>
                  </a:solidFill>
                </a:rPr>
                <a:t>Communication </a:t>
              </a:r>
            </a:p>
            <a:p>
              <a:pPr algn="ctr"/>
              <a:r>
                <a:rPr lang="en-GB" sz="1600" b="1" dirty="0">
                  <a:solidFill>
                    <a:schemeClr val="bg1"/>
                  </a:solidFill>
                </a:rPr>
                <a:t>&amp; Language</a:t>
              </a: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5352380" y="2132856"/>
              <a:ext cx="1739900" cy="1765300"/>
            </a:xfrm>
            <a:custGeom>
              <a:avLst/>
              <a:gdLst>
                <a:gd name="T0" fmla="*/ 284909 w 1600"/>
                <a:gd name="T1" fmla="*/ 282622 h 1624"/>
                <a:gd name="T2" fmla="*/ 311007 w 1600"/>
                <a:gd name="T3" fmla="*/ 343494 h 1624"/>
                <a:gd name="T4" fmla="*/ 406702 w 1600"/>
                <a:gd name="T5" fmla="*/ 315232 h 1624"/>
                <a:gd name="T6" fmla="*/ 461074 w 1600"/>
                <a:gd name="T7" fmla="*/ 332624 h 1624"/>
                <a:gd name="T8" fmla="*/ 467598 w 1600"/>
                <a:gd name="T9" fmla="*/ 463065 h 1624"/>
                <a:gd name="T10" fmla="*/ 400177 w 1600"/>
                <a:gd name="T11" fmla="*/ 569592 h 1624"/>
                <a:gd name="T12" fmla="*/ 297958 w 1600"/>
                <a:gd name="T13" fmla="*/ 606550 h 1624"/>
                <a:gd name="T14" fmla="*/ 258810 w 1600"/>
                <a:gd name="T15" fmla="*/ 552200 h 1624"/>
                <a:gd name="T16" fmla="*/ 228362 w 1600"/>
                <a:gd name="T17" fmla="*/ 467413 h 1624"/>
                <a:gd name="T18" fmla="*/ 152241 w 1600"/>
                <a:gd name="T19" fmla="*/ 500023 h 1624"/>
                <a:gd name="T20" fmla="*/ 152241 w 1600"/>
                <a:gd name="T21" fmla="*/ 1015265 h 1624"/>
                <a:gd name="T22" fmla="*/ 232712 w 1600"/>
                <a:gd name="T23" fmla="*/ 1052223 h 1624"/>
                <a:gd name="T24" fmla="*/ 263160 w 1600"/>
                <a:gd name="T25" fmla="*/ 984829 h 1624"/>
                <a:gd name="T26" fmla="*/ 291433 w 1600"/>
                <a:gd name="T27" fmla="*/ 917434 h 1624"/>
                <a:gd name="T28" fmla="*/ 382778 w 1600"/>
                <a:gd name="T29" fmla="*/ 932652 h 1624"/>
                <a:gd name="T30" fmla="*/ 469773 w 1600"/>
                <a:gd name="T31" fmla="*/ 1047875 h 1624"/>
                <a:gd name="T32" fmla="*/ 467598 w 1600"/>
                <a:gd name="T33" fmla="*/ 1171794 h 1624"/>
                <a:gd name="T34" fmla="*/ 408877 w 1600"/>
                <a:gd name="T35" fmla="*/ 1195708 h 1624"/>
                <a:gd name="T36" fmla="*/ 313182 w 1600"/>
                <a:gd name="T37" fmla="*/ 1167446 h 1624"/>
                <a:gd name="T38" fmla="*/ 289258 w 1600"/>
                <a:gd name="T39" fmla="*/ 1234840 h 1624"/>
                <a:gd name="T40" fmla="*/ 726408 w 1600"/>
                <a:gd name="T41" fmla="*/ 1506592 h 1624"/>
                <a:gd name="T42" fmla="*/ 745982 w 1600"/>
                <a:gd name="T43" fmla="*/ 1513114 h 1624"/>
                <a:gd name="T44" fmla="*/ 756857 w 1600"/>
                <a:gd name="T45" fmla="*/ 1519636 h 1624"/>
                <a:gd name="T46" fmla="*/ 765556 w 1600"/>
                <a:gd name="T47" fmla="*/ 1523984 h 1624"/>
                <a:gd name="T48" fmla="*/ 776430 w 1600"/>
                <a:gd name="T49" fmla="*/ 1532680 h 1624"/>
                <a:gd name="T50" fmla="*/ 782955 w 1600"/>
                <a:gd name="T51" fmla="*/ 1537028 h 1624"/>
                <a:gd name="T52" fmla="*/ 787305 w 1600"/>
                <a:gd name="T53" fmla="*/ 1545725 h 1624"/>
                <a:gd name="T54" fmla="*/ 789480 w 1600"/>
                <a:gd name="T55" fmla="*/ 1554421 h 1624"/>
                <a:gd name="T56" fmla="*/ 789480 w 1600"/>
                <a:gd name="T57" fmla="*/ 1560943 h 1624"/>
                <a:gd name="T58" fmla="*/ 787305 w 1600"/>
                <a:gd name="T59" fmla="*/ 1573987 h 1624"/>
                <a:gd name="T60" fmla="*/ 765556 w 1600"/>
                <a:gd name="T61" fmla="*/ 1604423 h 1624"/>
                <a:gd name="T62" fmla="*/ 730758 w 1600"/>
                <a:gd name="T63" fmla="*/ 1623989 h 1624"/>
                <a:gd name="T64" fmla="*/ 717709 w 1600"/>
                <a:gd name="T65" fmla="*/ 1634859 h 1624"/>
                <a:gd name="T66" fmla="*/ 709009 w 1600"/>
                <a:gd name="T67" fmla="*/ 1645729 h 1624"/>
                <a:gd name="T68" fmla="*/ 704660 w 1600"/>
                <a:gd name="T69" fmla="*/ 1663121 h 1624"/>
                <a:gd name="T70" fmla="*/ 706834 w 1600"/>
                <a:gd name="T71" fmla="*/ 1697906 h 1624"/>
                <a:gd name="T72" fmla="*/ 813403 w 1600"/>
                <a:gd name="T73" fmla="*/ 1760952 h 1624"/>
                <a:gd name="T74" fmla="*/ 956945 w 1600"/>
                <a:gd name="T75" fmla="*/ 1745734 h 1624"/>
                <a:gd name="T76" fmla="*/ 1015667 w 1600"/>
                <a:gd name="T77" fmla="*/ 1673991 h 1624"/>
                <a:gd name="T78" fmla="*/ 1013492 w 1600"/>
                <a:gd name="T79" fmla="*/ 1654425 h 1624"/>
                <a:gd name="T80" fmla="*/ 1004792 w 1600"/>
                <a:gd name="T81" fmla="*/ 1639207 h 1624"/>
                <a:gd name="T82" fmla="*/ 998268 w 1600"/>
                <a:gd name="T83" fmla="*/ 1632685 h 1624"/>
                <a:gd name="T84" fmla="*/ 985218 w 1600"/>
                <a:gd name="T85" fmla="*/ 1623989 h 1624"/>
                <a:gd name="T86" fmla="*/ 937371 w 1600"/>
                <a:gd name="T87" fmla="*/ 1587031 h 1624"/>
                <a:gd name="T88" fmla="*/ 930847 w 1600"/>
                <a:gd name="T89" fmla="*/ 1573987 h 1624"/>
                <a:gd name="T90" fmla="*/ 928672 w 1600"/>
                <a:gd name="T91" fmla="*/ 1563117 h 1624"/>
                <a:gd name="T92" fmla="*/ 928672 w 1600"/>
                <a:gd name="T93" fmla="*/ 1554421 h 1624"/>
                <a:gd name="T94" fmla="*/ 930847 w 1600"/>
                <a:gd name="T95" fmla="*/ 1545725 h 1624"/>
                <a:gd name="T96" fmla="*/ 935196 w 1600"/>
                <a:gd name="T97" fmla="*/ 1539202 h 1624"/>
                <a:gd name="T98" fmla="*/ 941721 w 1600"/>
                <a:gd name="T99" fmla="*/ 1532680 h 1624"/>
                <a:gd name="T100" fmla="*/ 950420 w 1600"/>
                <a:gd name="T101" fmla="*/ 1523984 h 1624"/>
                <a:gd name="T102" fmla="*/ 961295 w 1600"/>
                <a:gd name="T103" fmla="*/ 1519636 h 1624"/>
                <a:gd name="T104" fmla="*/ 969994 w 1600"/>
                <a:gd name="T105" fmla="*/ 1515288 h 1624"/>
                <a:gd name="T106" fmla="*/ 991743 w 1600"/>
                <a:gd name="T107" fmla="*/ 1506592 h 1624"/>
                <a:gd name="T108" fmla="*/ 1304925 w 1600"/>
                <a:gd name="T109" fmla="*/ 0 h 162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600" h="1624">
                  <a:moveTo>
                    <a:pt x="1200" y="0"/>
                  </a:moveTo>
                  <a:lnTo>
                    <a:pt x="402" y="0"/>
                  </a:lnTo>
                  <a:lnTo>
                    <a:pt x="400" y="6"/>
                  </a:lnTo>
                  <a:lnTo>
                    <a:pt x="400" y="8"/>
                  </a:lnTo>
                  <a:lnTo>
                    <a:pt x="266" y="240"/>
                  </a:lnTo>
                  <a:lnTo>
                    <a:pt x="262" y="260"/>
                  </a:lnTo>
                  <a:lnTo>
                    <a:pt x="262" y="282"/>
                  </a:lnTo>
                  <a:lnTo>
                    <a:pt x="264" y="290"/>
                  </a:lnTo>
                  <a:lnTo>
                    <a:pt x="266" y="298"/>
                  </a:lnTo>
                  <a:lnTo>
                    <a:pt x="270" y="306"/>
                  </a:lnTo>
                  <a:lnTo>
                    <a:pt x="276" y="310"/>
                  </a:lnTo>
                  <a:lnTo>
                    <a:pt x="286" y="316"/>
                  </a:lnTo>
                  <a:lnTo>
                    <a:pt x="296" y="318"/>
                  </a:lnTo>
                  <a:lnTo>
                    <a:pt x="306" y="320"/>
                  </a:lnTo>
                  <a:lnTo>
                    <a:pt x="314" y="318"/>
                  </a:lnTo>
                  <a:lnTo>
                    <a:pt x="330" y="312"/>
                  </a:lnTo>
                  <a:lnTo>
                    <a:pt x="344" y="304"/>
                  </a:lnTo>
                  <a:lnTo>
                    <a:pt x="358" y="296"/>
                  </a:lnTo>
                  <a:lnTo>
                    <a:pt x="374" y="290"/>
                  </a:lnTo>
                  <a:lnTo>
                    <a:pt x="382" y="288"/>
                  </a:lnTo>
                  <a:lnTo>
                    <a:pt x="392" y="290"/>
                  </a:lnTo>
                  <a:lnTo>
                    <a:pt x="400" y="292"/>
                  </a:lnTo>
                  <a:lnTo>
                    <a:pt x="412" y="296"/>
                  </a:lnTo>
                  <a:lnTo>
                    <a:pt x="418" y="302"/>
                  </a:lnTo>
                  <a:lnTo>
                    <a:pt x="424" y="306"/>
                  </a:lnTo>
                  <a:lnTo>
                    <a:pt x="434" y="320"/>
                  </a:lnTo>
                  <a:lnTo>
                    <a:pt x="438" y="336"/>
                  </a:lnTo>
                  <a:lnTo>
                    <a:pt x="442" y="352"/>
                  </a:lnTo>
                  <a:lnTo>
                    <a:pt x="442" y="370"/>
                  </a:lnTo>
                  <a:lnTo>
                    <a:pt x="438" y="390"/>
                  </a:lnTo>
                  <a:lnTo>
                    <a:pt x="434" y="408"/>
                  </a:lnTo>
                  <a:lnTo>
                    <a:pt x="430" y="426"/>
                  </a:lnTo>
                  <a:lnTo>
                    <a:pt x="420" y="450"/>
                  </a:lnTo>
                  <a:lnTo>
                    <a:pt x="410" y="472"/>
                  </a:lnTo>
                  <a:lnTo>
                    <a:pt x="398" y="488"/>
                  </a:lnTo>
                  <a:lnTo>
                    <a:pt x="384" y="506"/>
                  </a:lnTo>
                  <a:lnTo>
                    <a:pt x="368" y="524"/>
                  </a:lnTo>
                  <a:lnTo>
                    <a:pt x="348" y="540"/>
                  </a:lnTo>
                  <a:lnTo>
                    <a:pt x="328" y="552"/>
                  </a:lnTo>
                  <a:lnTo>
                    <a:pt x="318" y="556"/>
                  </a:lnTo>
                  <a:lnTo>
                    <a:pt x="306" y="560"/>
                  </a:lnTo>
                  <a:lnTo>
                    <a:pt x="296" y="562"/>
                  </a:lnTo>
                  <a:lnTo>
                    <a:pt x="284" y="562"/>
                  </a:lnTo>
                  <a:lnTo>
                    <a:pt x="274" y="558"/>
                  </a:lnTo>
                  <a:lnTo>
                    <a:pt x="264" y="554"/>
                  </a:lnTo>
                  <a:lnTo>
                    <a:pt x="256" y="548"/>
                  </a:lnTo>
                  <a:lnTo>
                    <a:pt x="248" y="540"/>
                  </a:lnTo>
                  <a:lnTo>
                    <a:pt x="244" y="532"/>
                  </a:lnTo>
                  <a:lnTo>
                    <a:pt x="240" y="524"/>
                  </a:lnTo>
                  <a:lnTo>
                    <a:pt x="238" y="508"/>
                  </a:lnTo>
                  <a:lnTo>
                    <a:pt x="238" y="492"/>
                  </a:lnTo>
                  <a:lnTo>
                    <a:pt x="238" y="474"/>
                  </a:lnTo>
                  <a:lnTo>
                    <a:pt x="234" y="458"/>
                  </a:lnTo>
                  <a:lnTo>
                    <a:pt x="232" y="450"/>
                  </a:lnTo>
                  <a:lnTo>
                    <a:pt x="226" y="444"/>
                  </a:lnTo>
                  <a:lnTo>
                    <a:pt x="218" y="436"/>
                  </a:lnTo>
                  <a:lnTo>
                    <a:pt x="210" y="430"/>
                  </a:lnTo>
                  <a:lnTo>
                    <a:pt x="202" y="426"/>
                  </a:lnTo>
                  <a:lnTo>
                    <a:pt x="192" y="426"/>
                  </a:lnTo>
                  <a:lnTo>
                    <a:pt x="184" y="430"/>
                  </a:lnTo>
                  <a:lnTo>
                    <a:pt x="174" y="434"/>
                  </a:lnTo>
                  <a:lnTo>
                    <a:pt x="156" y="446"/>
                  </a:lnTo>
                  <a:lnTo>
                    <a:pt x="140" y="460"/>
                  </a:lnTo>
                  <a:lnTo>
                    <a:pt x="40" y="632"/>
                  </a:lnTo>
                  <a:lnTo>
                    <a:pt x="4" y="694"/>
                  </a:lnTo>
                  <a:lnTo>
                    <a:pt x="0" y="694"/>
                  </a:lnTo>
                  <a:lnTo>
                    <a:pt x="2" y="696"/>
                  </a:lnTo>
                  <a:lnTo>
                    <a:pt x="4" y="696"/>
                  </a:lnTo>
                  <a:lnTo>
                    <a:pt x="140" y="934"/>
                  </a:lnTo>
                  <a:lnTo>
                    <a:pt x="158" y="948"/>
                  </a:lnTo>
                  <a:lnTo>
                    <a:pt x="176" y="962"/>
                  </a:lnTo>
                  <a:lnTo>
                    <a:pt x="186" y="968"/>
                  </a:lnTo>
                  <a:lnTo>
                    <a:pt x="196" y="970"/>
                  </a:lnTo>
                  <a:lnTo>
                    <a:pt x="206" y="970"/>
                  </a:lnTo>
                  <a:lnTo>
                    <a:pt x="214" y="968"/>
                  </a:lnTo>
                  <a:lnTo>
                    <a:pt x="224" y="960"/>
                  </a:lnTo>
                  <a:lnTo>
                    <a:pt x="230" y="954"/>
                  </a:lnTo>
                  <a:lnTo>
                    <a:pt x="236" y="946"/>
                  </a:lnTo>
                  <a:lnTo>
                    <a:pt x="240" y="938"/>
                  </a:lnTo>
                  <a:lnTo>
                    <a:pt x="242" y="922"/>
                  </a:lnTo>
                  <a:lnTo>
                    <a:pt x="242" y="906"/>
                  </a:lnTo>
                  <a:lnTo>
                    <a:pt x="242" y="888"/>
                  </a:lnTo>
                  <a:lnTo>
                    <a:pt x="244" y="872"/>
                  </a:lnTo>
                  <a:lnTo>
                    <a:pt x="248" y="864"/>
                  </a:lnTo>
                  <a:lnTo>
                    <a:pt x="252" y="858"/>
                  </a:lnTo>
                  <a:lnTo>
                    <a:pt x="260" y="850"/>
                  </a:lnTo>
                  <a:lnTo>
                    <a:pt x="268" y="844"/>
                  </a:lnTo>
                  <a:lnTo>
                    <a:pt x="278" y="838"/>
                  </a:lnTo>
                  <a:lnTo>
                    <a:pt x="290" y="836"/>
                  </a:lnTo>
                  <a:lnTo>
                    <a:pt x="300" y="836"/>
                  </a:lnTo>
                  <a:lnTo>
                    <a:pt x="310" y="836"/>
                  </a:lnTo>
                  <a:lnTo>
                    <a:pt x="322" y="840"/>
                  </a:lnTo>
                  <a:lnTo>
                    <a:pt x="332" y="844"/>
                  </a:lnTo>
                  <a:lnTo>
                    <a:pt x="352" y="858"/>
                  </a:lnTo>
                  <a:lnTo>
                    <a:pt x="372" y="874"/>
                  </a:lnTo>
                  <a:lnTo>
                    <a:pt x="390" y="892"/>
                  </a:lnTo>
                  <a:lnTo>
                    <a:pt x="404" y="910"/>
                  </a:lnTo>
                  <a:lnTo>
                    <a:pt x="414" y="926"/>
                  </a:lnTo>
                  <a:lnTo>
                    <a:pt x="422" y="944"/>
                  </a:lnTo>
                  <a:lnTo>
                    <a:pt x="432" y="964"/>
                  </a:lnTo>
                  <a:lnTo>
                    <a:pt x="438" y="988"/>
                  </a:lnTo>
                  <a:lnTo>
                    <a:pt x="442" y="1012"/>
                  </a:lnTo>
                  <a:lnTo>
                    <a:pt x="444" y="1038"/>
                  </a:lnTo>
                  <a:lnTo>
                    <a:pt x="442" y="1048"/>
                  </a:lnTo>
                  <a:lnTo>
                    <a:pt x="440" y="1060"/>
                  </a:lnTo>
                  <a:lnTo>
                    <a:pt x="436" y="1070"/>
                  </a:lnTo>
                  <a:lnTo>
                    <a:pt x="430" y="1078"/>
                  </a:lnTo>
                  <a:lnTo>
                    <a:pt x="422" y="1086"/>
                  </a:lnTo>
                  <a:lnTo>
                    <a:pt x="412" y="1092"/>
                  </a:lnTo>
                  <a:lnTo>
                    <a:pt x="402" y="1098"/>
                  </a:lnTo>
                  <a:lnTo>
                    <a:pt x="392" y="1100"/>
                  </a:lnTo>
                  <a:lnTo>
                    <a:pt x="384" y="1100"/>
                  </a:lnTo>
                  <a:lnTo>
                    <a:pt x="376" y="1100"/>
                  </a:lnTo>
                  <a:lnTo>
                    <a:pt x="360" y="1094"/>
                  </a:lnTo>
                  <a:lnTo>
                    <a:pt x="346" y="1084"/>
                  </a:lnTo>
                  <a:lnTo>
                    <a:pt x="330" y="1076"/>
                  </a:lnTo>
                  <a:lnTo>
                    <a:pt x="316" y="1070"/>
                  </a:lnTo>
                  <a:lnTo>
                    <a:pt x="306" y="1070"/>
                  </a:lnTo>
                  <a:lnTo>
                    <a:pt x="298" y="1070"/>
                  </a:lnTo>
                  <a:lnTo>
                    <a:pt x="288" y="1074"/>
                  </a:lnTo>
                  <a:lnTo>
                    <a:pt x="278" y="1078"/>
                  </a:lnTo>
                  <a:lnTo>
                    <a:pt x="272" y="1084"/>
                  </a:lnTo>
                  <a:lnTo>
                    <a:pt x="266" y="1092"/>
                  </a:lnTo>
                  <a:lnTo>
                    <a:pt x="264" y="1102"/>
                  </a:lnTo>
                  <a:lnTo>
                    <a:pt x="264" y="1114"/>
                  </a:lnTo>
                  <a:lnTo>
                    <a:pt x="266" y="1136"/>
                  </a:lnTo>
                  <a:lnTo>
                    <a:pt x="270" y="1158"/>
                  </a:lnTo>
                  <a:lnTo>
                    <a:pt x="402" y="1386"/>
                  </a:lnTo>
                  <a:lnTo>
                    <a:pt x="668" y="1386"/>
                  </a:lnTo>
                  <a:lnTo>
                    <a:pt x="674" y="1388"/>
                  </a:lnTo>
                  <a:lnTo>
                    <a:pt x="686" y="1392"/>
                  </a:lnTo>
                  <a:lnTo>
                    <a:pt x="688" y="1394"/>
                  </a:lnTo>
                  <a:lnTo>
                    <a:pt x="692" y="1394"/>
                  </a:lnTo>
                  <a:lnTo>
                    <a:pt x="694" y="1396"/>
                  </a:lnTo>
                  <a:lnTo>
                    <a:pt x="696" y="1398"/>
                  </a:lnTo>
                  <a:lnTo>
                    <a:pt x="700" y="1398"/>
                  </a:lnTo>
                  <a:lnTo>
                    <a:pt x="702" y="1400"/>
                  </a:lnTo>
                  <a:lnTo>
                    <a:pt x="704" y="1402"/>
                  </a:lnTo>
                  <a:lnTo>
                    <a:pt x="706" y="1402"/>
                  </a:lnTo>
                  <a:lnTo>
                    <a:pt x="710" y="1406"/>
                  </a:lnTo>
                  <a:lnTo>
                    <a:pt x="714" y="1410"/>
                  </a:lnTo>
                  <a:lnTo>
                    <a:pt x="716" y="1410"/>
                  </a:lnTo>
                  <a:lnTo>
                    <a:pt x="718" y="1412"/>
                  </a:lnTo>
                  <a:lnTo>
                    <a:pt x="720" y="1414"/>
                  </a:lnTo>
                  <a:lnTo>
                    <a:pt x="722" y="1416"/>
                  </a:lnTo>
                  <a:lnTo>
                    <a:pt x="722" y="1418"/>
                  </a:lnTo>
                  <a:lnTo>
                    <a:pt x="724" y="1420"/>
                  </a:lnTo>
                  <a:lnTo>
                    <a:pt x="724" y="1422"/>
                  </a:lnTo>
                  <a:lnTo>
                    <a:pt x="726" y="1424"/>
                  </a:lnTo>
                  <a:lnTo>
                    <a:pt x="726" y="1426"/>
                  </a:lnTo>
                  <a:lnTo>
                    <a:pt x="726" y="1430"/>
                  </a:lnTo>
                  <a:lnTo>
                    <a:pt x="726" y="1436"/>
                  </a:lnTo>
                  <a:lnTo>
                    <a:pt x="726" y="1438"/>
                  </a:lnTo>
                  <a:lnTo>
                    <a:pt x="726" y="1442"/>
                  </a:lnTo>
                  <a:lnTo>
                    <a:pt x="724" y="1444"/>
                  </a:lnTo>
                  <a:lnTo>
                    <a:pt x="724" y="1448"/>
                  </a:lnTo>
                  <a:lnTo>
                    <a:pt x="720" y="1458"/>
                  </a:lnTo>
                  <a:lnTo>
                    <a:pt x="716" y="1464"/>
                  </a:lnTo>
                  <a:lnTo>
                    <a:pt x="710" y="1470"/>
                  </a:lnTo>
                  <a:lnTo>
                    <a:pt x="704" y="1476"/>
                  </a:lnTo>
                  <a:lnTo>
                    <a:pt x="690" y="1484"/>
                  </a:lnTo>
                  <a:lnTo>
                    <a:pt x="676" y="1492"/>
                  </a:lnTo>
                  <a:lnTo>
                    <a:pt x="674" y="1494"/>
                  </a:lnTo>
                  <a:lnTo>
                    <a:pt x="672" y="1494"/>
                  </a:lnTo>
                  <a:lnTo>
                    <a:pt x="668" y="1498"/>
                  </a:lnTo>
                  <a:lnTo>
                    <a:pt x="666" y="1498"/>
                  </a:lnTo>
                  <a:lnTo>
                    <a:pt x="662" y="1502"/>
                  </a:lnTo>
                  <a:lnTo>
                    <a:pt x="660" y="1504"/>
                  </a:lnTo>
                  <a:lnTo>
                    <a:pt x="656" y="1508"/>
                  </a:lnTo>
                  <a:lnTo>
                    <a:pt x="652" y="1514"/>
                  </a:lnTo>
                  <a:lnTo>
                    <a:pt x="650" y="1522"/>
                  </a:lnTo>
                  <a:lnTo>
                    <a:pt x="648" y="1530"/>
                  </a:lnTo>
                  <a:lnTo>
                    <a:pt x="648" y="1532"/>
                  </a:lnTo>
                  <a:lnTo>
                    <a:pt x="646" y="1540"/>
                  </a:lnTo>
                  <a:lnTo>
                    <a:pt x="648" y="1552"/>
                  </a:lnTo>
                  <a:lnTo>
                    <a:pt x="650" y="1562"/>
                  </a:lnTo>
                  <a:lnTo>
                    <a:pt x="656" y="1572"/>
                  </a:lnTo>
                  <a:lnTo>
                    <a:pt x="662" y="1580"/>
                  </a:lnTo>
                  <a:lnTo>
                    <a:pt x="670" y="1588"/>
                  </a:lnTo>
                  <a:lnTo>
                    <a:pt x="680" y="1594"/>
                  </a:lnTo>
                  <a:lnTo>
                    <a:pt x="700" y="1606"/>
                  </a:lnTo>
                  <a:lnTo>
                    <a:pt x="724" y="1614"/>
                  </a:lnTo>
                  <a:lnTo>
                    <a:pt x="748" y="1620"/>
                  </a:lnTo>
                  <a:lnTo>
                    <a:pt x="770" y="1624"/>
                  </a:lnTo>
                  <a:lnTo>
                    <a:pt x="790" y="1624"/>
                  </a:lnTo>
                  <a:lnTo>
                    <a:pt x="810" y="1624"/>
                  </a:lnTo>
                  <a:lnTo>
                    <a:pt x="832" y="1620"/>
                  </a:lnTo>
                  <a:lnTo>
                    <a:pt x="856" y="1614"/>
                  </a:lnTo>
                  <a:lnTo>
                    <a:pt x="880" y="1606"/>
                  </a:lnTo>
                  <a:lnTo>
                    <a:pt x="902" y="1594"/>
                  </a:lnTo>
                  <a:lnTo>
                    <a:pt x="910" y="1588"/>
                  </a:lnTo>
                  <a:lnTo>
                    <a:pt x="918" y="1580"/>
                  </a:lnTo>
                  <a:lnTo>
                    <a:pt x="926" y="1572"/>
                  </a:lnTo>
                  <a:lnTo>
                    <a:pt x="930" y="1562"/>
                  </a:lnTo>
                  <a:lnTo>
                    <a:pt x="934" y="1552"/>
                  </a:lnTo>
                  <a:lnTo>
                    <a:pt x="934" y="1540"/>
                  </a:lnTo>
                  <a:lnTo>
                    <a:pt x="934" y="1532"/>
                  </a:lnTo>
                  <a:lnTo>
                    <a:pt x="934" y="1530"/>
                  </a:lnTo>
                  <a:lnTo>
                    <a:pt x="932" y="1522"/>
                  </a:lnTo>
                  <a:lnTo>
                    <a:pt x="930" y="1522"/>
                  </a:lnTo>
                  <a:lnTo>
                    <a:pt x="928" y="1514"/>
                  </a:lnTo>
                  <a:lnTo>
                    <a:pt x="924" y="1508"/>
                  </a:lnTo>
                  <a:lnTo>
                    <a:pt x="920" y="1504"/>
                  </a:lnTo>
                  <a:lnTo>
                    <a:pt x="918" y="1502"/>
                  </a:lnTo>
                  <a:lnTo>
                    <a:pt x="914" y="1498"/>
                  </a:lnTo>
                  <a:lnTo>
                    <a:pt x="912" y="1498"/>
                  </a:lnTo>
                  <a:lnTo>
                    <a:pt x="908" y="1494"/>
                  </a:lnTo>
                  <a:lnTo>
                    <a:pt x="906" y="1494"/>
                  </a:lnTo>
                  <a:lnTo>
                    <a:pt x="904" y="1492"/>
                  </a:lnTo>
                  <a:lnTo>
                    <a:pt x="890" y="1484"/>
                  </a:lnTo>
                  <a:lnTo>
                    <a:pt x="878" y="1476"/>
                  </a:lnTo>
                  <a:lnTo>
                    <a:pt x="866" y="1466"/>
                  </a:lnTo>
                  <a:lnTo>
                    <a:pt x="862" y="1460"/>
                  </a:lnTo>
                  <a:lnTo>
                    <a:pt x="858" y="1454"/>
                  </a:lnTo>
                  <a:lnTo>
                    <a:pt x="856" y="1448"/>
                  </a:lnTo>
                  <a:lnTo>
                    <a:pt x="856" y="1444"/>
                  </a:lnTo>
                  <a:lnTo>
                    <a:pt x="856" y="1442"/>
                  </a:lnTo>
                  <a:lnTo>
                    <a:pt x="854" y="1438"/>
                  </a:lnTo>
                  <a:lnTo>
                    <a:pt x="854" y="1436"/>
                  </a:lnTo>
                  <a:lnTo>
                    <a:pt x="854" y="1430"/>
                  </a:lnTo>
                  <a:lnTo>
                    <a:pt x="854" y="1426"/>
                  </a:lnTo>
                  <a:lnTo>
                    <a:pt x="856" y="1424"/>
                  </a:lnTo>
                  <a:lnTo>
                    <a:pt x="856" y="1422"/>
                  </a:lnTo>
                  <a:lnTo>
                    <a:pt x="856" y="1420"/>
                  </a:lnTo>
                  <a:lnTo>
                    <a:pt x="858" y="1418"/>
                  </a:lnTo>
                  <a:lnTo>
                    <a:pt x="860" y="1416"/>
                  </a:lnTo>
                  <a:lnTo>
                    <a:pt x="862" y="1414"/>
                  </a:lnTo>
                  <a:lnTo>
                    <a:pt x="862" y="1412"/>
                  </a:lnTo>
                  <a:lnTo>
                    <a:pt x="864" y="1410"/>
                  </a:lnTo>
                  <a:lnTo>
                    <a:pt x="866" y="1410"/>
                  </a:lnTo>
                  <a:lnTo>
                    <a:pt x="870" y="1406"/>
                  </a:lnTo>
                  <a:lnTo>
                    <a:pt x="874" y="1402"/>
                  </a:lnTo>
                  <a:lnTo>
                    <a:pt x="876" y="1402"/>
                  </a:lnTo>
                  <a:lnTo>
                    <a:pt x="880" y="1400"/>
                  </a:lnTo>
                  <a:lnTo>
                    <a:pt x="882" y="1398"/>
                  </a:lnTo>
                  <a:lnTo>
                    <a:pt x="884" y="1398"/>
                  </a:lnTo>
                  <a:lnTo>
                    <a:pt x="886" y="1396"/>
                  </a:lnTo>
                  <a:lnTo>
                    <a:pt x="890" y="1394"/>
                  </a:lnTo>
                  <a:lnTo>
                    <a:pt x="892" y="1394"/>
                  </a:lnTo>
                  <a:lnTo>
                    <a:pt x="894" y="1392"/>
                  </a:lnTo>
                  <a:lnTo>
                    <a:pt x="906" y="1388"/>
                  </a:lnTo>
                  <a:lnTo>
                    <a:pt x="908" y="1388"/>
                  </a:lnTo>
                  <a:lnTo>
                    <a:pt x="912" y="1386"/>
                  </a:lnTo>
                  <a:lnTo>
                    <a:pt x="1200" y="1386"/>
                  </a:lnTo>
                  <a:lnTo>
                    <a:pt x="1200" y="1384"/>
                  </a:lnTo>
                  <a:lnTo>
                    <a:pt x="1600" y="694"/>
                  </a:lnTo>
                  <a:lnTo>
                    <a:pt x="1200" y="0"/>
                  </a:lnTo>
                  <a:close/>
                </a:path>
              </a:pathLst>
            </a:custGeom>
            <a:solidFill>
              <a:srgbClr val="33CC33"/>
            </a:solidFill>
            <a:ln w="38100" cap="flat" cmpd="sng">
              <a:solidFill>
                <a:srgbClr val="33CC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 dirty="0">
                <a:solidFill>
                  <a:schemeClr val="bg1"/>
                </a:solidFill>
              </a:endParaRPr>
            </a:p>
            <a:p>
              <a:endParaRPr lang="en-GB" dirty="0">
                <a:solidFill>
                  <a:schemeClr val="bg1"/>
                </a:solidFill>
              </a:endParaRPr>
            </a:p>
            <a:p>
              <a:pPr algn="ctr"/>
              <a:r>
                <a:rPr lang="en-GB" sz="1600" b="1" dirty="0">
                  <a:solidFill>
                    <a:schemeClr val="bg1"/>
                  </a:solidFill>
                </a:rPr>
                <a:t>  Physical</a:t>
              </a: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979712" y="2094830"/>
              <a:ext cx="1754187" cy="1508125"/>
            </a:xfrm>
            <a:custGeom>
              <a:avLst/>
              <a:gdLst>
                <a:gd name="T0" fmla="*/ 755215 w 1612"/>
                <a:gd name="T1" fmla="*/ 1503773 h 1386"/>
                <a:gd name="T2" fmla="*/ 772626 w 1612"/>
                <a:gd name="T3" fmla="*/ 1497244 h 1386"/>
                <a:gd name="T4" fmla="*/ 776979 w 1612"/>
                <a:gd name="T5" fmla="*/ 1495068 h 1386"/>
                <a:gd name="T6" fmla="*/ 783508 w 1612"/>
                <a:gd name="T7" fmla="*/ 1490715 h 1386"/>
                <a:gd name="T8" fmla="*/ 787861 w 1612"/>
                <a:gd name="T9" fmla="*/ 1488539 h 1386"/>
                <a:gd name="T10" fmla="*/ 794390 w 1612"/>
                <a:gd name="T11" fmla="*/ 1482010 h 1386"/>
                <a:gd name="T12" fmla="*/ 798743 w 1612"/>
                <a:gd name="T13" fmla="*/ 1479834 h 1386"/>
                <a:gd name="T14" fmla="*/ 800919 w 1612"/>
                <a:gd name="T15" fmla="*/ 1473305 h 1386"/>
                <a:gd name="T16" fmla="*/ 803096 w 1612"/>
                <a:gd name="T17" fmla="*/ 1471129 h 1386"/>
                <a:gd name="T18" fmla="*/ 805272 w 1612"/>
                <a:gd name="T19" fmla="*/ 1464600 h 1386"/>
                <a:gd name="T20" fmla="*/ 805272 w 1612"/>
                <a:gd name="T21" fmla="*/ 1460248 h 1386"/>
                <a:gd name="T22" fmla="*/ 779155 w 1612"/>
                <a:gd name="T23" fmla="*/ 1410195 h 1386"/>
                <a:gd name="T24" fmla="*/ 722568 w 1612"/>
                <a:gd name="T25" fmla="*/ 1364494 h 1386"/>
                <a:gd name="T26" fmla="*/ 718216 w 1612"/>
                <a:gd name="T27" fmla="*/ 1340556 h 1386"/>
                <a:gd name="T28" fmla="*/ 735627 w 1612"/>
                <a:gd name="T29" fmla="*/ 1299207 h 1386"/>
                <a:gd name="T30" fmla="*/ 829212 w 1612"/>
                <a:gd name="T31" fmla="*/ 1253506 h 1386"/>
                <a:gd name="T32" fmla="*/ 920622 w 1612"/>
                <a:gd name="T33" fmla="*/ 1253506 h 1386"/>
                <a:gd name="T34" fmla="*/ 1014207 w 1612"/>
                <a:gd name="T35" fmla="*/ 1299207 h 1386"/>
                <a:gd name="T36" fmla="*/ 1031619 w 1612"/>
                <a:gd name="T37" fmla="*/ 1340556 h 1386"/>
                <a:gd name="T38" fmla="*/ 1027266 w 1612"/>
                <a:gd name="T39" fmla="*/ 1364494 h 1386"/>
                <a:gd name="T40" fmla="*/ 972856 w 1612"/>
                <a:gd name="T41" fmla="*/ 1410195 h 1386"/>
                <a:gd name="T42" fmla="*/ 944562 w 1612"/>
                <a:gd name="T43" fmla="*/ 1460248 h 1386"/>
                <a:gd name="T44" fmla="*/ 944562 w 1612"/>
                <a:gd name="T45" fmla="*/ 1464600 h 1386"/>
                <a:gd name="T46" fmla="*/ 946739 w 1612"/>
                <a:gd name="T47" fmla="*/ 1471129 h 1386"/>
                <a:gd name="T48" fmla="*/ 948915 w 1612"/>
                <a:gd name="T49" fmla="*/ 1473305 h 1386"/>
                <a:gd name="T50" fmla="*/ 953268 w 1612"/>
                <a:gd name="T51" fmla="*/ 1479834 h 1386"/>
                <a:gd name="T52" fmla="*/ 955444 w 1612"/>
                <a:gd name="T53" fmla="*/ 1482010 h 1386"/>
                <a:gd name="T54" fmla="*/ 961974 w 1612"/>
                <a:gd name="T55" fmla="*/ 1488539 h 1386"/>
                <a:gd name="T56" fmla="*/ 966326 w 1612"/>
                <a:gd name="T57" fmla="*/ 1490715 h 1386"/>
                <a:gd name="T58" fmla="*/ 972856 w 1612"/>
                <a:gd name="T59" fmla="*/ 1495068 h 1386"/>
                <a:gd name="T60" fmla="*/ 977208 w 1612"/>
                <a:gd name="T61" fmla="*/ 1497244 h 1386"/>
                <a:gd name="T62" fmla="*/ 994620 w 1612"/>
                <a:gd name="T63" fmla="*/ 1503773 h 1386"/>
                <a:gd name="T64" fmla="*/ 1438607 w 1612"/>
                <a:gd name="T65" fmla="*/ 1275269 h 1386"/>
                <a:gd name="T66" fmla="*/ 1442960 w 1612"/>
                <a:gd name="T67" fmla="*/ 1201277 h 1386"/>
                <a:gd name="T68" fmla="*/ 1408138 w 1612"/>
                <a:gd name="T69" fmla="*/ 1175162 h 1386"/>
                <a:gd name="T70" fmla="*/ 1340669 w 1612"/>
                <a:gd name="T71" fmla="*/ 1201277 h 1386"/>
                <a:gd name="T72" fmla="*/ 1284082 w 1612"/>
                <a:gd name="T73" fmla="*/ 1199101 h 1386"/>
                <a:gd name="T74" fmla="*/ 1255789 w 1612"/>
                <a:gd name="T75" fmla="*/ 1164281 h 1386"/>
                <a:gd name="T76" fmla="*/ 1264495 w 1612"/>
                <a:gd name="T77" fmla="*/ 1059822 h 1386"/>
                <a:gd name="T78" fmla="*/ 1310199 w 1612"/>
                <a:gd name="T79" fmla="*/ 981478 h 1386"/>
                <a:gd name="T80" fmla="*/ 1395079 w 1612"/>
                <a:gd name="T81" fmla="*/ 922720 h 1386"/>
                <a:gd name="T82" fmla="*/ 1440784 w 1612"/>
                <a:gd name="T83" fmla="*/ 929249 h 1386"/>
                <a:gd name="T84" fmla="*/ 1469077 w 1612"/>
                <a:gd name="T85" fmla="*/ 979302 h 1386"/>
                <a:gd name="T86" fmla="*/ 1482136 w 1612"/>
                <a:gd name="T87" fmla="*/ 1048941 h 1386"/>
                <a:gd name="T88" fmla="*/ 1521311 w 1612"/>
                <a:gd name="T89" fmla="*/ 1066351 h 1386"/>
                <a:gd name="T90" fmla="*/ 1738952 w 1612"/>
                <a:gd name="T91" fmla="*/ 757327 h 1386"/>
                <a:gd name="T92" fmla="*/ 1558310 w 1612"/>
                <a:gd name="T93" fmla="*/ 415659 h 1386"/>
                <a:gd name="T94" fmla="*/ 1573545 w 1612"/>
                <a:gd name="T95" fmla="*/ 372135 h 1386"/>
                <a:gd name="T96" fmla="*/ 1632308 w 1612"/>
                <a:gd name="T97" fmla="*/ 369959 h 1386"/>
                <a:gd name="T98" fmla="*/ 1699777 w 1612"/>
                <a:gd name="T99" fmla="*/ 396073 h 1386"/>
                <a:gd name="T100" fmla="*/ 1736776 w 1612"/>
                <a:gd name="T101" fmla="*/ 376487 h 1386"/>
                <a:gd name="T102" fmla="*/ 1754187 w 1612"/>
                <a:gd name="T103" fmla="*/ 322082 h 1386"/>
                <a:gd name="T104" fmla="*/ 1721541 w 1612"/>
                <a:gd name="T105" fmla="*/ 215446 h 1386"/>
                <a:gd name="T106" fmla="*/ 1632308 w 1612"/>
                <a:gd name="T107" fmla="*/ 126221 h 1386"/>
                <a:gd name="T108" fmla="*/ 1575721 w 1612"/>
                <a:gd name="T109" fmla="*/ 119692 h 1386"/>
                <a:gd name="T110" fmla="*/ 1540899 w 1612"/>
                <a:gd name="T111" fmla="*/ 150160 h 1386"/>
                <a:gd name="T112" fmla="*/ 1536546 w 1612"/>
                <a:gd name="T113" fmla="*/ 198037 h 1386"/>
                <a:gd name="T114" fmla="*/ 1514782 w 1612"/>
                <a:gd name="T115" fmla="*/ 254619 h 1386"/>
                <a:gd name="T116" fmla="*/ 1479959 w 1612"/>
                <a:gd name="T117" fmla="*/ 261147 h 1386"/>
                <a:gd name="T118" fmla="*/ 435282 w 1612"/>
                <a:gd name="T119" fmla="*/ 0 h 138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612" h="1386">
                  <a:moveTo>
                    <a:pt x="674" y="1382"/>
                  </a:moveTo>
                  <a:lnTo>
                    <a:pt x="674" y="1382"/>
                  </a:lnTo>
                  <a:lnTo>
                    <a:pt x="670" y="1382"/>
                  </a:lnTo>
                  <a:lnTo>
                    <a:pt x="694" y="1382"/>
                  </a:lnTo>
                  <a:lnTo>
                    <a:pt x="706" y="1378"/>
                  </a:lnTo>
                  <a:lnTo>
                    <a:pt x="708" y="1378"/>
                  </a:lnTo>
                  <a:lnTo>
                    <a:pt x="710" y="1376"/>
                  </a:lnTo>
                  <a:lnTo>
                    <a:pt x="712" y="1374"/>
                  </a:lnTo>
                  <a:lnTo>
                    <a:pt x="714" y="1374"/>
                  </a:lnTo>
                  <a:lnTo>
                    <a:pt x="716" y="1372"/>
                  </a:lnTo>
                  <a:lnTo>
                    <a:pt x="718" y="1372"/>
                  </a:lnTo>
                  <a:lnTo>
                    <a:pt x="720" y="1370"/>
                  </a:lnTo>
                  <a:lnTo>
                    <a:pt x="722" y="1368"/>
                  </a:lnTo>
                  <a:lnTo>
                    <a:pt x="724" y="1368"/>
                  </a:lnTo>
                  <a:lnTo>
                    <a:pt x="726" y="1366"/>
                  </a:lnTo>
                  <a:lnTo>
                    <a:pt x="730" y="1364"/>
                  </a:lnTo>
                  <a:lnTo>
                    <a:pt x="730" y="1362"/>
                  </a:lnTo>
                  <a:lnTo>
                    <a:pt x="732" y="1360"/>
                  </a:lnTo>
                  <a:lnTo>
                    <a:pt x="734" y="1360"/>
                  </a:lnTo>
                  <a:lnTo>
                    <a:pt x="734" y="1358"/>
                  </a:lnTo>
                  <a:lnTo>
                    <a:pt x="736" y="1356"/>
                  </a:lnTo>
                  <a:lnTo>
                    <a:pt x="736" y="1354"/>
                  </a:lnTo>
                  <a:lnTo>
                    <a:pt x="738" y="1354"/>
                  </a:lnTo>
                  <a:lnTo>
                    <a:pt x="738" y="1352"/>
                  </a:lnTo>
                  <a:lnTo>
                    <a:pt x="740" y="1350"/>
                  </a:lnTo>
                  <a:lnTo>
                    <a:pt x="740" y="1348"/>
                  </a:lnTo>
                  <a:lnTo>
                    <a:pt x="740" y="1346"/>
                  </a:lnTo>
                  <a:lnTo>
                    <a:pt x="740" y="1342"/>
                  </a:lnTo>
                  <a:lnTo>
                    <a:pt x="740" y="1330"/>
                  </a:lnTo>
                  <a:lnTo>
                    <a:pt x="736" y="1320"/>
                  </a:lnTo>
                  <a:lnTo>
                    <a:pt x="734" y="1312"/>
                  </a:lnTo>
                  <a:lnTo>
                    <a:pt x="728" y="1306"/>
                  </a:lnTo>
                  <a:lnTo>
                    <a:pt x="716" y="1296"/>
                  </a:lnTo>
                  <a:lnTo>
                    <a:pt x="700" y="1286"/>
                  </a:lnTo>
                  <a:lnTo>
                    <a:pt x="686" y="1278"/>
                  </a:lnTo>
                  <a:lnTo>
                    <a:pt x="674" y="1268"/>
                  </a:lnTo>
                  <a:lnTo>
                    <a:pt x="668" y="1262"/>
                  </a:lnTo>
                  <a:lnTo>
                    <a:pt x="664" y="1254"/>
                  </a:lnTo>
                  <a:lnTo>
                    <a:pt x="662" y="1244"/>
                  </a:lnTo>
                  <a:lnTo>
                    <a:pt x="660" y="1232"/>
                  </a:lnTo>
                  <a:lnTo>
                    <a:pt x="662" y="1222"/>
                  </a:lnTo>
                  <a:lnTo>
                    <a:pt x="664" y="1212"/>
                  </a:lnTo>
                  <a:lnTo>
                    <a:pt x="670" y="1202"/>
                  </a:lnTo>
                  <a:lnTo>
                    <a:pt x="676" y="1194"/>
                  </a:lnTo>
                  <a:lnTo>
                    <a:pt x="684" y="1186"/>
                  </a:lnTo>
                  <a:lnTo>
                    <a:pt x="694" y="1178"/>
                  </a:lnTo>
                  <a:lnTo>
                    <a:pt x="714" y="1166"/>
                  </a:lnTo>
                  <a:lnTo>
                    <a:pt x="738" y="1158"/>
                  </a:lnTo>
                  <a:lnTo>
                    <a:pt x="762" y="1152"/>
                  </a:lnTo>
                  <a:lnTo>
                    <a:pt x="786" y="1150"/>
                  </a:lnTo>
                  <a:lnTo>
                    <a:pt x="804" y="1148"/>
                  </a:lnTo>
                  <a:lnTo>
                    <a:pt x="824" y="1150"/>
                  </a:lnTo>
                  <a:lnTo>
                    <a:pt x="846" y="1152"/>
                  </a:lnTo>
                  <a:lnTo>
                    <a:pt x="870" y="1158"/>
                  </a:lnTo>
                  <a:lnTo>
                    <a:pt x="894" y="1166"/>
                  </a:lnTo>
                  <a:lnTo>
                    <a:pt x="916" y="1178"/>
                  </a:lnTo>
                  <a:lnTo>
                    <a:pt x="924" y="1186"/>
                  </a:lnTo>
                  <a:lnTo>
                    <a:pt x="932" y="1194"/>
                  </a:lnTo>
                  <a:lnTo>
                    <a:pt x="940" y="1202"/>
                  </a:lnTo>
                  <a:lnTo>
                    <a:pt x="944" y="1212"/>
                  </a:lnTo>
                  <a:lnTo>
                    <a:pt x="948" y="1222"/>
                  </a:lnTo>
                  <a:lnTo>
                    <a:pt x="948" y="1232"/>
                  </a:lnTo>
                  <a:lnTo>
                    <a:pt x="948" y="1244"/>
                  </a:lnTo>
                  <a:lnTo>
                    <a:pt x="944" y="1254"/>
                  </a:lnTo>
                  <a:lnTo>
                    <a:pt x="940" y="1262"/>
                  </a:lnTo>
                  <a:lnTo>
                    <a:pt x="936" y="1268"/>
                  </a:lnTo>
                  <a:lnTo>
                    <a:pt x="922" y="1278"/>
                  </a:lnTo>
                  <a:lnTo>
                    <a:pt x="908" y="1286"/>
                  </a:lnTo>
                  <a:lnTo>
                    <a:pt x="894" y="1296"/>
                  </a:lnTo>
                  <a:lnTo>
                    <a:pt x="880" y="1306"/>
                  </a:lnTo>
                  <a:lnTo>
                    <a:pt x="876" y="1312"/>
                  </a:lnTo>
                  <a:lnTo>
                    <a:pt x="872" y="1320"/>
                  </a:lnTo>
                  <a:lnTo>
                    <a:pt x="870" y="1330"/>
                  </a:lnTo>
                  <a:lnTo>
                    <a:pt x="868" y="1342"/>
                  </a:lnTo>
                  <a:lnTo>
                    <a:pt x="868" y="1346"/>
                  </a:lnTo>
                  <a:lnTo>
                    <a:pt x="868" y="1348"/>
                  </a:lnTo>
                  <a:lnTo>
                    <a:pt x="870" y="1350"/>
                  </a:lnTo>
                  <a:lnTo>
                    <a:pt x="870" y="1352"/>
                  </a:lnTo>
                  <a:lnTo>
                    <a:pt x="872" y="1354"/>
                  </a:lnTo>
                  <a:lnTo>
                    <a:pt x="874" y="1356"/>
                  </a:lnTo>
                  <a:lnTo>
                    <a:pt x="874" y="1358"/>
                  </a:lnTo>
                  <a:lnTo>
                    <a:pt x="876" y="1360"/>
                  </a:lnTo>
                  <a:lnTo>
                    <a:pt x="878" y="1362"/>
                  </a:lnTo>
                  <a:lnTo>
                    <a:pt x="880" y="1364"/>
                  </a:lnTo>
                  <a:lnTo>
                    <a:pt x="882" y="1366"/>
                  </a:lnTo>
                  <a:lnTo>
                    <a:pt x="884" y="1368"/>
                  </a:lnTo>
                  <a:lnTo>
                    <a:pt x="886" y="1368"/>
                  </a:lnTo>
                  <a:lnTo>
                    <a:pt x="888" y="1370"/>
                  </a:lnTo>
                  <a:lnTo>
                    <a:pt x="890" y="1372"/>
                  </a:lnTo>
                  <a:lnTo>
                    <a:pt x="892" y="1372"/>
                  </a:lnTo>
                  <a:lnTo>
                    <a:pt x="894" y="1374"/>
                  </a:lnTo>
                  <a:lnTo>
                    <a:pt x="896" y="1374"/>
                  </a:lnTo>
                  <a:lnTo>
                    <a:pt x="898" y="1376"/>
                  </a:lnTo>
                  <a:lnTo>
                    <a:pt x="902" y="1378"/>
                  </a:lnTo>
                  <a:lnTo>
                    <a:pt x="914" y="1382"/>
                  </a:lnTo>
                  <a:lnTo>
                    <a:pt x="940" y="1382"/>
                  </a:lnTo>
                  <a:lnTo>
                    <a:pt x="934" y="1382"/>
                  </a:lnTo>
                  <a:lnTo>
                    <a:pt x="1198" y="1386"/>
                  </a:lnTo>
                  <a:lnTo>
                    <a:pt x="1322" y="1172"/>
                  </a:lnTo>
                  <a:lnTo>
                    <a:pt x="1326" y="1150"/>
                  </a:lnTo>
                  <a:lnTo>
                    <a:pt x="1330" y="1126"/>
                  </a:lnTo>
                  <a:lnTo>
                    <a:pt x="1328" y="1114"/>
                  </a:lnTo>
                  <a:lnTo>
                    <a:pt x="1326" y="1104"/>
                  </a:lnTo>
                  <a:lnTo>
                    <a:pt x="1322" y="1094"/>
                  </a:lnTo>
                  <a:lnTo>
                    <a:pt x="1316" y="1088"/>
                  </a:lnTo>
                  <a:lnTo>
                    <a:pt x="1304" y="1084"/>
                  </a:lnTo>
                  <a:lnTo>
                    <a:pt x="1294" y="1080"/>
                  </a:lnTo>
                  <a:lnTo>
                    <a:pt x="1286" y="1080"/>
                  </a:lnTo>
                  <a:lnTo>
                    <a:pt x="1278" y="1082"/>
                  </a:lnTo>
                  <a:lnTo>
                    <a:pt x="1262" y="1086"/>
                  </a:lnTo>
                  <a:lnTo>
                    <a:pt x="1248" y="1096"/>
                  </a:lnTo>
                  <a:lnTo>
                    <a:pt x="1232" y="1104"/>
                  </a:lnTo>
                  <a:lnTo>
                    <a:pt x="1218" y="1110"/>
                  </a:lnTo>
                  <a:lnTo>
                    <a:pt x="1208" y="1110"/>
                  </a:lnTo>
                  <a:lnTo>
                    <a:pt x="1200" y="1110"/>
                  </a:lnTo>
                  <a:lnTo>
                    <a:pt x="1190" y="1108"/>
                  </a:lnTo>
                  <a:lnTo>
                    <a:pt x="1180" y="1102"/>
                  </a:lnTo>
                  <a:lnTo>
                    <a:pt x="1170" y="1096"/>
                  </a:lnTo>
                  <a:lnTo>
                    <a:pt x="1164" y="1088"/>
                  </a:lnTo>
                  <a:lnTo>
                    <a:pt x="1158" y="1080"/>
                  </a:lnTo>
                  <a:lnTo>
                    <a:pt x="1154" y="1070"/>
                  </a:lnTo>
                  <a:lnTo>
                    <a:pt x="1152" y="1060"/>
                  </a:lnTo>
                  <a:lnTo>
                    <a:pt x="1150" y="1048"/>
                  </a:lnTo>
                  <a:lnTo>
                    <a:pt x="1150" y="1024"/>
                  </a:lnTo>
                  <a:lnTo>
                    <a:pt x="1154" y="998"/>
                  </a:lnTo>
                  <a:lnTo>
                    <a:pt x="1162" y="974"/>
                  </a:lnTo>
                  <a:lnTo>
                    <a:pt x="1170" y="954"/>
                  </a:lnTo>
                  <a:lnTo>
                    <a:pt x="1180" y="936"/>
                  </a:lnTo>
                  <a:lnTo>
                    <a:pt x="1190" y="920"/>
                  </a:lnTo>
                  <a:lnTo>
                    <a:pt x="1204" y="902"/>
                  </a:lnTo>
                  <a:lnTo>
                    <a:pt x="1220" y="884"/>
                  </a:lnTo>
                  <a:lnTo>
                    <a:pt x="1240" y="868"/>
                  </a:lnTo>
                  <a:lnTo>
                    <a:pt x="1260" y="856"/>
                  </a:lnTo>
                  <a:lnTo>
                    <a:pt x="1272" y="850"/>
                  </a:lnTo>
                  <a:lnTo>
                    <a:pt x="1282" y="848"/>
                  </a:lnTo>
                  <a:lnTo>
                    <a:pt x="1292" y="846"/>
                  </a:lnTo>
                  <a:lnTo>
                    <a:pt x="1304" y="846"/>
                  </a:lnTo>
                  <a:lnTo>
                    <a:pt x="1314" y="848"/>
                  </a:lnTo>
                  <a:lnTo>
                    <a:pt x="1324" y="854"/>
                  </a:lnTo>
                  <a:lnTo>
                    <a:pt x="1334" y="860"/>
                  </a:lnTo>
                  <a:lnTo>
                    <a:pt x="1340" y="868"/>
                  </a:lnTo>
                  <a:lnTo>
                    <a:pt x="1346" y="874"/>
                  </a:lnTo>
                  <a:lnTo>
                    <a:pt x="1348" y="882"/>
                  </a:lnTo>
                  <a:lnTo>
                    <a:pt x="1350" y="900"/>
                  </a:lnTo>
                  <a:lnTo>
                    <a:pt x="1350" y="916"/>
                  </a:lnTo>
                  <a:lnTo>
                    <a:pt x="1350" y="932"/>
                  </a:lnTo>
                  <a:lnTo>
                    <a:pt x="1354" y="948"/>
                  </a:lnTo>
                  <a:lnTo>
                    <a:pt x="1358" y="956"/>
                  </a:lnTo>
                  <a:lnTo>
                    <a:pt x="1362" y="964"/>
                  </a:lnTo>
                  <a:lnTo>
                    <a:pt x="1370" y="972"/>
                  </a:lnTo>
                  <a:lnTo>
                    <a:pt x="1380" y="978"/>
                  </a:lnTo>
                  <a:lnTo>
                    <a:pt x="1388" y="980"/>
                  </a:lnTo>
                  <a:lnTo>
                    <a:pt x="1398" y="980"/>
                  </a:lnTo>
                  <a:lnTo>
                    <a:pt x="1408" y="976"/>
                  </a:lnTo>
                  <a:lnTo>
                    <a:pt x="1418" y="972"/>
                  </a:lnTo>
                  <a:lnTo>
                    <a:pt x="1438" y="958"/>
                  </a:lnTo>
                  <a:lnTo>
                    <a:pt x="1456" y="942"/>
                  </a:lnTo>
                  <a:lnTo>
                    <a:pt x="1598" y="696"/>
                  </a:lnTo>
                  <a:lnTo>
                    <a:pt x="1436" y="418"/>
                  </a:lnTo>
                  <a:lnTo>
                    <a:pt x="1434" y="400"/>
                  </a:lnTo>
                  <a:lnTo>
                    <a:pt x="1432" y="382"/>
                  </a:lnTo>
                  <a:lnTo>
                    <a:pt x="1432" y="370"/>
                  </a:lnTo>
                  <a:lnTo>
                    <a:pt x="1434" y="358"/>
                  </a:lnTo>
                  <a:lnTo>
                    <a:pt x="1440" y="348"/>
                  </a:lnTo>
                  <a:lnTo>
                    <a:pt x="1446" y="342"/>
                  </a:lnTo>
                  <a:lnTo>
                    <a:pt x="1456" y="338"/>
                  </a:lnTo>
                  <a:lnTo>
                    <a:pt x="1466" y="334"/>
                  </a:lnTo>
                  <a:lnTo>
                    <a:pt x="1476" y="334"/>
                  </a:lnTo>
                  <a:lnTo>
                    <a:pt x="1484" y="334"/>
                  </a:lnTo>
                  <a:lnTo>
                    <a:pt x="1500" y="340"/>
                  </a:lnTo>
                  <a:lnTo>
                    <a:pt x="1514" y="348"/>
                  </a:lnTo>
                  <a:lnTo>
                    <a:pt x="1528" y="358"/>
                  </a:lnTo>
                  <a:lnTo>
                    <a:pt x="1544" y="364"/>
                  </a:lnTo>
                  <a:lnTo>
                    <a:pt x="1552" y="364"/>
                  </a:lnTo>
                  <a:lnTo>
                    <a:pt x="1562" y="364"/>
                  </a:lnTo>
                  <a:lnTo>
                    <a:pt x="1572" y="362"/>
                  </a:lnTo>
                  <a:lnTo>
                    <a:pt x="1582" y="356"/>
                  </a:lnTo>
                  <a:lnTo>
                    <a:pt x="1590" y="352"/>
                  </a:lnTo>
                  <a:lnTo>
                    <a:pt x="1596" y="346"/>
                  </a:lnTo>
                  <a:lnTo>
                    <a:pt x="1600" y="340"/>
                  </a:lnTo>
                  <a:lnTo>
                    <a:pt x="1604" y="332"/>
                  </a:lnTo>
                  <a:lnTo>
                    <a:pt x="1610" y="316"/>
                  </a:lnTo>
                  <a:lnTo>
                    <a:pt x="1612" y="296"/>
                  </a:lnTo>
                  <a:lnTo>
                    <a:pt x="1608" y="268"/>
                  </a:lnTo>
                  <a:lnTo>
                    <a:pt x="1602" y="242"/>
                  </a:lnTo>
                  <a:lnTo>
                    <a:pt x="1592" y="218"/>
                  </a:lnTo>
                  <a:lnTo>
                    <a:pt x="1582" y="198"/>
                  </a:lnTo>
                  <a:lnTo>
                    <a:pt x="1572" y="182"/>
                  </a:lnTo>
                  <a:lnTo>
                    <a:pt x="1558" y="164"/>
                  </a:lnTo>
                  <a:lnTo>
                    <a:pt x="1542" y="146"/>
                  </a:lnTo>
                  <a:lnTo>
                    <a:pt x="1522" y="130"/>
                  </a:lnTo>
                  <a:lnTo>
                    <a:pt x="1500" y="116"/>
                  </a:lnTo>
                  <a:lnTo>
                    <a:pt x="1490" y="112"/>
                  </a:lnTo>
                  <a:lnTo>
                    <a:pt x="1480" y="108"/>
                  </a:lnTo>
                  <a:lnTo>
                    <a:pt x="1468" y="108"/>
                  </a:lnTo>
                  <a:lnTo>
                    <a:pt x="1458" y="108"/>
                  </a:lnTo>
                  <a:lnTo>
                    <a:pt x="1448" y="110"/>
                  </a:lnTo>
                  <a:lnTo>
                    <a:pt x="1438" y="116"/>
                  </a:lnTo>
                  <a:lnTo>
                    <a:pt x="1430" y="120"/>
                  </a:lnTo>
                  <a:lnTo>
                    <a:pt x="1424" y="126"/>
                  </a:lnTo>
                  <a:lnTo>
                    <a:pt x="1416" y="138"/>
                  </a:lnTo>
                  <a:lnTo>
                    <a:pt x="1412" y="150"/>
                  </a:lnTo>
                  <a:lnTo>
                    <a:pt x="1410" y="164"/>
                  </a:lnTo>
                  <a:lnTo>
                    <a:pt x="1412" y="182"/>
                  </a:lnTo>
                  <a:lnTo>
                    <a:pt x="1410" y="198"/>
                  </a:lnTo>
                  <a:lnTo>
                    <a:pt x="1408" y="212"/>
                  </a:lnTo>
                  <a:lnTo>
                    <a:pt x="1404" y="220"/>
                  </a:lnTo>
                  <a:lnTo>
                    <a:pt x="1398" y="226"/>
                  </a:lnTo>
                  <a:lnTo>
                    <a:pt x="1392" y="234"/>
                  </a:lnTo>
                  <a:lnTo>
                    <a:pt x="1382" y="240"/>
                  </a:lnTo>
                  <a:lnTo>
                    <a:pt x="1376" y="242"/>
                  </a:lnTo>
                  <a:lnTo>
                    <a:pt x="1368" y="242"/>
                  </a:lnTo>
                  <a:lnTo>
                    <a:pt x="1360" y="240"/>
                  </a:lnTo>
                  <a:lnTo>
                    <a:pt x="1352" y="238"/>
                  </a:lnTo>
                  <a:lnTo>
                    <a:pt x="1334" y="228"/>
                  </a:lnTo>
                  <a:lnTo>
                    <a:pt x="1320" y="216"/>
                  </a:lnTo>
                  <a:lnTo>
                    <a:pt x="1198" y="0"/>
                  </a:lnTo>
                  <a:lnTo>
                    <a:pt x="400" y="0"/>
                  </a:lnTo>
                  <a:lnTo>
                    <a:pt x="0" y="694"/>
                  </a:lnTo>
                  <a:lnTo>
                    <a:pt x="398" y="1384"/>
                  </a:lnTo>
                  <a:lnTo>
                    <a:pt x="400" y="1382"/>
                  </a:lnTo>
                  <a:lnTo>
                    <a:pt x="674" y="1382"/>
                  </a:lnTo>
                  <a:close/>
                </a:path>
              </a:pathLst>
            </a:custGeom>
            <a:solidFill>
              <a:srgbClr val="FF33CC"/>
            </a:solidFill>
            <a:ln w="38100" cap="flat" cmpd="sng">
              <a:solidFill>
                <a:srgbClr val="FF33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t"/>
            <a:lstStyle/>
            <a:p>
              <a:pPr algn="ctr"/>
              <a:endParaRPr lang="en-GB" sz="1200" dirty="0">
                <a:solidFill>
                  <a:schemeClr val="bg1"/>
                </a:solidFill>
              </a:endParaRPr>
            </a:p>
            <a:p>
              <a:pPr algn="ctr"/>
              <a:r>
                <a:rPr lang="en-GB" sz="1600" b="1" dirty="0">
                  <a:solidFill>
                    <a:schemeClr val="bg1"/>
                  </a:solidFill>
                </a:rPr>
                <a:t>Personal</a:t>
              </a:r>
            </a:p>
            <a:p>
              <a:pPr algn="ctr"/>
              <a:r>
                <a:rPr lang="en-GB" sz="1600" b="1" dirty="0">
                  <a:solidFill>
                    <a:schemeClr val="bg1"/>
                  </a:solidFill>
                </a:rPr>
                <a:t>Social &amp;</a:t>
              </a:r>
            </a:p>
            <a:p>
              <a:pPr algn="ctr"/>
              <a:r>
                <a:rPr lang="en-GB" sz="1600" b="1" dirty="0">
                  <a:solidFill>
                    <a:schemeClr val="bg1"/>
                  </a:solidFill>
                </a:rPr>
                <a:t>Emotional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907704" y="4698169"/>
            <a:ext cx="1656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FF0066"/>
                </a:solidFill>
              </a:rPr>
              <a:t>Self Regulation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FF0066"/>
                </a:solidFill>
              </a:rPr>
              <a:t>Managing Self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FF0066"/>
                </a:solidFill>
              </a:rPr>
              <a:t>Building Relationships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35896" y="3806431"/>
            <a:ext cx="17792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70C0"/>
                </a:solidFill>
              </a:rPr>
              <a:t>Listening, Attention &amp; Understanding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70C0"/>
                </a:solidFill>
              </a:rPr>
              <a:t>Speaking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39916" y="4941168"/>
            <a:ext cx="17792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B050"/>
                </a:solidFill>
              </a:rPr>
              <a:t>Gross Motor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B050"/>
                </a:solidFill>
              </a:rPr>
              <a:t>Fine Motor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>
              <a:solidFill>
                <a:srgbClr val="00B050"/>
              </a:solidFill>
            </a:endParaRPr>
          </a:p>
        </p:txBody>
      </p:sp>
      <p:pic>
        <p:nvPicPr>
          <p:cNvPr id="14" name="Video 13">
            <a:hlinkClick r:id="" action="ppaction://media"/>
            <a:extLst>
              <a:ext uri="{FF2B5EF4-FFF2-40B4-BE49-F238E27FC236}">
                <a16:creationId xmlns:a16="http://schemas.microsoft.com/office/drawing/2014/main" id="{3CC35E84-D861-4EDF-ACBF-BAB8798EB7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31601" y="6366854"/>
            <a:ext cx="512399" cy="38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180"/>
    </mc:Choice>
    <mc:Fallback xmlns="">
      <p:transition spd="slow" advTm="97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Specific Areas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772589"/>
            <a:ext cx="644411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reeform 2">
            <a:extLst>
              <a:ext uri="{FF2B5EF4-FFF2-40B4-BE49-F238E27FC236}">
                <a16:creationId xmlns:a16="http://schemas.microsoft.com/office/drawing/2014/main" id="{54F51E53-AB1B-40A9-92AC-3C51A083374F}"/>
              </a:ext>
            </a:extLst>
          </p:cNvPr>
          <p:cNvSpPr>
            <a:spLocks/>
          </p:cNvSpPr>
          <p:nvPr/>
        </p:nvSpPr>
        <p:spPr bwMode="auto">
          <a:xfrm>
            <a:off x="515110" y="2308242"/>
            <a:ext cx="1839913" cy="2025650"/>
          </a:xfrm>
          <a:custGeom>
            <a:avLst/>
            <a:gdLst>
              <a:gd name="T0" fmla="*/ 992900 w 1690"/>
              <a:gd name="T1" fmla="*/ 219754 h 1862"/>
              <a:gd name="T2" fmla="*/ 1019029 w 1690"/>
              <a:gd name="T3" fmla="*/ 158832 h 1862"/>
              <a:gd name="T4" fmla="*/ 1077819 w 1690"/>
              <a:gd name="T5" fmla="*/ 91383 h 1862"/>
              <a:gd name="T6" fmla="*/ 1042980 w 1690"/>
              <a:gd name="T7" fmla="*/ 32637 h 1862"/>
              <a:gd name="T8" fmla="*/ 901448 w 1690"/>
              <a:gd name="T9" fmla="*/ 0 h 1862"/>
              <a:gd name="T10" fmla="*/ 775159 w 1690"/>
              <a:gd name="T11" fmla="*/ 58746 h 1862"/>
              <a:gd name="T12" fmla="*/ 772981 w 1690"/>
              <a:gd name="T13" fmla="*/ 121844 h 1862"/>
              <a:gd name="T14" fmla="*/ 847013 w 1690"/>
              <a:gd name="T15" fmla="*/ 187117 h 1862"/>
              <a:gd name="T16" fmla="*/ 823062 w 1690"/>
              <a:gd name="T17" fmla="*/ 243687 h 1862"/>
              <a:gd name="T18" fmla="*/ 291773 w 1690"/>
              <a:gd name="T19" fmla="*/ 559175 h 1862"/>
              <a:gd name="T20" fmla="*/ 230806 w 1690"/>
              <a:gd name="T21" fmla="*/ 550472 h 1862"/>
              <a:gd name="T22" fmla="*/ 213386 w 1690"/>
              <a:gd name="T23" fmla="*/ 452562 h 1862"/>
              <a:gd name="T24" fmla="*/ 154596 w 1690"/>
              <a:gd name="T25" fmla="*/ 422101 h 1862"/>
              <a:gd name="T26" fmla="*/ 43548 w 1690"/>
              <a:gd name="T27" fmla="*/ 502605 h 1862"/>
              <a:gd name="T28" fmla="*/ 0 w 1690"/>
              <a:gd name="T29" fmla="*/ 641855 h 1862"/>
              <a:gd name="T30" fmla="*/ 32661 w 1690"/>
              <a:gd name="T31" fmla="*/ 700601 h 1862"/>
              <a:gd name="T32" fmla="*/ 121935 w 1690"/>
              <a:gd name="T33" fmla="*/ 683195 h 1862"/>
              <a:gd name="T34" fmla="*/ 187257 w 1690"/>
              <a:gd name="T35" fmla="*/ 691898 h 1862"/>
              <a:gd name="T36" fmla="*/ 193790 w 1690"/>
              <a:gd name="T37" fmla="*/ 1253249 h 1862"/>
              <a:gd name="T38" fmla="*/ 187257 w 1690"/>
              <a:gd name="T39" fmla="*/ 1344631 h 1862"/>
              <a:gd name="T40" fmla="*/ 113225 w 1690"/>
              <a:gd name="T41" fmla="*/ 1338104 h 1862"/>
              <a:gd name="T42" fmla="*/ 39193 w 1690"/>
              <a:gd name="T43" fmla="*/ 1329401 h 1862"/>
              <a:gd name="T44" fmla="*/ 6532 w 1690"/>
              <a:gd name="T45" fmla="*/ 1416432 h 1862"/>
              <a:gd name="T46" fmla="*/ 65322 w 1690"/>
              <a:gd name="T47" fmla="*/ 1549154 h 1862"/>
              <a:gd name="T48" fmla="*/ 174193 w 1690"/>
              <a:gd name="T49" fmla="*/ 1610076 h 1862"/>
              <a:gd name="T50" fmla="*/ 222096 w 1690"/>
              <a:gd name="T51" fmla="*/ 1568736 h 1862"/>
              <a:gd name="T52" fmla="*/ 246048 w 1690"/>
              <a:gd name="T53" fmla="*/ 1473002 h 1862"/>
              <a:gd name="T54" fmla="*/ 322257 w 1690"/>
              <a:gd name="T55" fmla="*/ 1488233 h 1862"/>
              <a:gd name="T56" fmla="*/ 833949 w 1690"/>
              <a:gd name="T57" fmla="*/ 1788490 h 1862"/>
              <a:gd name="T58" fmla="*/ 844836 w 1690"/>
              <a:gd name="T59" fmla="*/ 1847236 h 1862"/>
              <a:gd name="T60" fmla="*/ 768626 w 1690"/>
              <a:gd name="T61" fmla="*/ 1912510 h 1862"/>
              <a:gd name="T62" fmla="*/ 781691 w 1690"/>
              <a:gd name="T63" fmla="*/ 1977783 h 1862"/>
              <a:gd name="T64" fmla="*/ 921045 w 1690"/>
              <a:gd name="T65" fmla="*/ 2025650 h 1862"/>
              <a:gd name="T66" fmla="*/ 1051690 w 1690"/>
              <a:gd name="T67" fmla="*/ 1986486 h 1862"/>
              <a:gd name="T68" fmla="*/ 1077819 w 1690"/>
              <a:gd name="T69" fmla="*/ 1921213 h 1862"/>
              <a:gd name="T70" fmla="*/ 1003787 w 1690"/>
              <a:gd name="T71" fmla="*/ 1853763 h 1862"/>
              <a:gd name="T72" fmla="*/ 999432 w 1690"/>
              <a:gd name="T73" fmla="*/ 1797193 h 1862"/>
              <a:gd name="T74" fmla="*/ 1508946 w 1690"/>
              <a:gd name="T75" fmla="*/ 1501287 h 1862"/>
              <a:gd name="T76" fmla="*/ 1585156 w 1690"/>
              <a:gd name="T77" fmla="*/ 1468651 h 1862"/>
              <a:gd name="T78" fmla="*/ 1615640 w 1690"/>
              <a:gd name="T79" fmla="*/ 1555682 h 1862"/>
              <a:gd name="T80" fmla="*/ 1654833 w 1690"/>
              <a:gd name="T81" fmla="*/ 1610076 h 1862"/>
              <a:gd name="T82" fmla="*/ 1757171 w 1690"/>
              <a:gd name="T83" fmla="*/ 1570912 h 1862"/>
              <a:gd name="T84" fmla="*/ 1829026 w 1690"/>
              <a:gd name="T85" fmla="*/ 1446893 h 1862"/>
              <a:gd name="T86" fmla="*/ 1811607 w 1690"/>
              <a:gd name="T87" fmla="*/ 1340280 h 1862"/>
              <a:gd name="T88" fmla="*/ 1744107 w 1690"/>
              <a:gd name="T89" fmla="*/ 1331577 h 1862"/>
              <a:gd name="T90" fmla="*/ 1654833 w 1690"/>
              <a:gd name="T91" fmla="*/ 1348983 h 1862"/>
              <a:gd name="T92" fmla="*/ 1643946 w 1690"/>
              <a:gd name="T93" fmla="*/ 1266303 h 1862"/>
              <a:gd name="T94" fmla="*/ 1646123 w 1690"/>
              <a:gd name="T95" fmla="*/ 689722 h 1862"/>
              <a:gd name="T96" fmla="*/ 1700559 w 1690"/>
              <a:gd name="T97" fmla="*/ 665788 h 1862"/>
              <a:gd name="T98" fmla="*/ 1794187 w 1690"/>
              <a:gd name="T99" fmla="*/ 696249 h 1862"/>
              <a:gd name="T100" fmla="*/ 1837736 w 1690"/>
              <a:gd name="T101" fmla="*/ 641855 h 1862"/>
              <a:gd name="T102" fmla="*/ 1807252 w 1690"/>
              <a:gd name="T103" fmla="*/ 509132 h 1862"/>
              <a:gd name="T104" fmla="*/ 1694026 w 1690"/>
              <a:gd name="T105" fmla="*/ 411222 h 1862"/>
              <a:gd name="T106" fmla="*/ 1630881 w 1690"/>
              <a:gd name="T107" fmla="*/ 435156 h 1862"/>
              <a:gd name="T108" fmla="*/ 1613462 w 1690"/>
              <a:gd name="T109" fmla="*/ 530890 h 1862"/>
              <a:gd name="T110" fmla="*/ 1559027 w 1690"/>
              <a:gd name="T111" fmla="*/ 554824 h 186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690" h="1862">
                <a:moveTo>
                  <a:pt x="982" y="242"/>
                </a:moveTo>
                <a:lnTo>
                  <a:pt x="982" y="242"/>
                </a:lnTo>
                <a:lnTo>
                  <a:pt x="960" y="236"/>
                </a:lnTo>
                <a:lnTo>
                  <a:pt x="936" y="224"/>
                </a:lnTo>
                <a:lnTo>
                  <a:pt x="926" y="218"/>
                </a:lnTo>
                <a:lnTo>
                  <a:pt x="918" y="212"/>
                </a:lnTo>
                <a:lnTo>
                  <a:pt x="912" y="202"/>
                </a:lnTo>
                <a:lnTo>
                  <a:pt x="910" y="194"/>
                </a:lnTo>
                <a:lnTo>
                  <a:pt x="912" y="182"/>
                </a:lnTo>
                <a:lnTo>
                  <a:pt x="914" y="172"/>
                </a:lnTo>
                <a:lnTo>
                  <a:pt x="918" y="164"/>
                </a:lnTo>
                <a:lnTo>
                  <a:pt x="922" y="158"/>
                </a:lnTo>
                <a:lnTo>
                  <a:pt x="936" y="146"/>
                </a:lnTo>
                <a:lnTo>
                  <a:pt x="950" y="138"/>
                </a:lnTo>
                <a:lnTo>
                  <a:pt x="964" y="130"/>
                </a:lnTo>
                <a:lnTo>
                  <a:pt x="978" y="120"/>
                </a:lnTo>
                <a:lnTo>
                  <a:pt x="982" y="112"/>
                </a:lnTo>
                <a:lnTo>
                  <a:pt x="986" y="104"/>
                </a:lnTo>
                <a:lnTo>
                  <a:pt x="990" y="96"/>
                </a:lnTo>
                <a:lnTo>
                  <a:pt x="990" y="84"/>
                </a:lnTo>
                <a:lnTo>
                  <a:pt x="990" y="72"/>
                </a:lnTo>
                <a:lnTo>
                  <a:pt x="986" y="62"/>
                </a:lnTo>
                <a:lnTo>
                  <a:pt x="982" y="54"/>
                </a:lnTo>
                <a:lnTo>
                  <a:pt x="974" y="44"/>
                </a:lnTo>
                <a:lnTo>
                  <a:pt x="966" y="36"/>
                </a:lnTo>
                <a:lnTo>
                  <a:pt x="958" y="30"/>
                </a:lnTo>
                <a:lnTo>
                  <a:pt x="936" y="18"/>
                </a:lnTo>
                <a:lnTo>
                  <a:pt x="912" y="10"/>
                </a:lnTo>
                <a:lnTo>
                  <a:pt x="888" y="4"/>
                </a:lnTo>
                <a:lnTo>
                  <a:pt x="866" y="0"/>
                </a:lnTo>
                <a:lnTo>
                  <a:pt x="846" y="0"/>
                </a:lnTo>
                <a:lnTo>
                  <a:pt x="828" y="0"/>
                </a:lnTo>
                <a:lnTo>
                  <a:pt x="804" y="4"/>
                </a:lnTo>
                <a:lnTo>
                  <a:pt x="780" y="10"/>
                </a:lnTo>
                <a:lnTo>
                  <a:pt x="756" y="18"/>
                </a:lnTo>
                <a:lnTo>
                  <a:pt x="736" y="30"/>
                </a:lnTo>
                <a:lnTo>
                  <a:pt x="726" y="36"/>
                </a:lnTo>
                <a:lnTo>
                  <a:pt x="718" y="44"/>
                </a:lnTo>
                <a:lnTo>
                  <a:pt x="712" y="54"/>
                </a:lnTo>
                <a:lnTo>
                  <a:pt x="706" y="62"/>
                </a:lnTo>
                <a:lnTo>
                  <a:pt x="704" y="72"/>
                </a:lnTo>
                <a:lnTo>
                  <a:pt x="702" y="84"/>
                </a:lnTo>
                <a:lnTo>
                  <a:pt x="704" y="96"/>
                </a:lnTo>
                <a:lnTo>
                  <a:pt x="706" y="104"/>
                </a:lnTo>
                <a:lnTo>
                  <a:pt x="710" y="112"/>
                </a:lnTo>
                <a:lnTo>
                  <a:pt x="716" y="120"/>
                </a:lnTo>
                <a:lnTo>
                  <a:pt x="728" y="130"/>
                </a:lnTo>
                <a:lnTo>
                  <a:pt x="742" y="138"/>
                </a:lnTo>
                <a:lnTo>
                  <a:pt x="758" y="146"/>
                </a:lnTo>
                <a:lnTo>
                  <a:pt x="770" y="158"/>
                </a:lnTo>
                <a:lnTo>
                  <a:pt x="776" y="164"/>
                </a:lnTo>
                <a:lnTo>
                  <a:pt x="778" y="172"/>
                </a:lnTo>
                <a:lnTo>
                  <a:pt x="782" y="182"/>
                </a:lnTo>
                <a:lnTo>
                  <a:pt x="782" y="194"/>
                </a:lnTo>
                <a:lnTo>
                  <a:pt x="780" y="202"/>
                </a:lnTo>
                <a:lnTo>
                  <a:pt x="774" y="212"/>
                </a:lnTo>
                <a:lnTo>
                  <a:pt x="766" y="218"/>
                </a:lnTo>
                <a:lnTo>
                  <a:pt x="756" y="224"/>
                </a:lnTo>
                <a:lnTo>
                  <a:pt x="734" y="236"/>
                </a:lnTo>
                <a:lnTo>
                  <a:pt x="712" y="242"/>
                </a:lnTo>
                <a:lnTo>
                  <a:pt x="446" y="238"/>
                </a:lnTo>
                <a:lnTo>
                  <a:pt x="306" y="484"/>
                </a:lnTo>
                <a:lnTo>
                  <a:pt x="288" y="500"/>
                </a:lnTo>
                <a:lnTo>
                  <a:pt x="268" y="514"/>
                </a:lnTo>
                <a:lnTo>
                  <a:pt x="258" y="518"/>
                </a:lnTo>
                <a:lnTo>
                  <a:pt x="248" y="522"/>
                </a:lnTo>
                <a:lnTo>
                  <a:pt x="238" y="522"/>
                </a:lnTo>
                <a:lnTo>
                  <a:pt x="230" y="520"/>
                </a:lnTo>
                <a:lnTo>
                  <a:pt x="220" y="514"/>
                </a:lnTo>
                <a:lnTo>
                  <a:pt x="212" y="506"/>
                </a:lnTo>
                <a:lnTo>
                  <a:pt x="208" y="498"/>
                </a:lnTo>
                <a:lnTo>
                  <a:pt x="204" y="490"/>
                </a:lnTo>
                <a:lnTo>
                  <a:pt x="200" y="474"/>
                </a:lnTo>
                <a:lnTo>
                  <a:pt x="200" y="458"/>
                </a:lnTo>
                <a:lnTo>
                  <a:pt x="200" y="442"/>
                </a:lnTo>
                <a:lnTo>
                  <a:pt x="198" y="424"/>
                </a:lnTo>
                <a:lnTo>
                  <a:pt x="196" y="416"/>
                </a:lnTo>
                <a:lnTo>
                  <a:pt x="190" y="410"/>
                </a:lnTo>
                <a:lnTo>
                  <a:pt x="184" y="402"/>
                </a:lnTo>
                <a:lnTo>
                  <a:pt x="174" y="396"/>
                </a:lnTo>
                <a:lnTo>
                  <a:pt x="164" y="390"/>
                </a:lnTo>
                <a:lnTo>
                  <a:pt x="154" y="388"/>
                </a:lnTo>
                <a:lnTo>
                  <a:pt x="142" y="388"/>
                </a:lnTo>
                <a:lnTo>
                  <a:pt x="132" y="390"/>
                </a:lnTo>
                <a:lnTo>
                  <a:pt x="122" y="392"/>
                </a:lnTo>
                <a:lnTo>
                  <a:pt x="110" y="398"/>
                </a:lnTo>
                <a:lnTo>
                  <a:pt x="90" y="410"/>
                </a:lnTo>
                <a:lnTo>
                  <a:pt x="70" y="426"/>
                </a:lnTo>
                <a:lnTo>
                  <a:pt x="54" y="444"/>
                </a:lnTo>
                <a:lnTo>
                  <a:pt x="40" y="462"/>
                </a:lnTo>
                <a:lnTo>
                  <a:pt x="30" y="478"/>
                </a:lnTo>
                <a:lnTo>
                  <a:pt x="20" y="496"/>
                </a:lnTo>
                <a:lnTo>
                  <a:pt x="12" y="516"/>
                </a:lnTo>
                <a:lnTo>
                  <a:pt x="4" y="540"/>
                </a:lnTo>
                <a:lnTo>
                  <a:pt x="0" y="566"/>
                </a:lnTo>
                <a:lnTo>
                  <a:pt x="0" y="590"/>
                </a:lnTo>
                <a:lnTo>
                  <a:pt x="2" y="602"/>
                </a:lnTo>
                <a:lnTo>
                  <a:pt x="4" y="612"/>
                </a:lnTo>
                <a:lnTo>
                  <a:pt x="8" y="622"/>
                </a:lnTo>
                <a:lnTo>
                  <a:pt x="14" y="630"/>
                </a:lnTo>
                <a:lnTo>
                  <a:pt x="20" y="638"/>
                </a:lnTo>
                <a:lnTo>
                  <a:pt x="30" y="644"/>
                </a:lnTo>
                <a:lnTo>
                  <a:pt x="40" y="650"/>
                </a:lnTo>
                <a:lnTo>
                  <a:pt x="50" y="652"/>
                </a:lnTo>
                <a:lnTo>
                  <a:pt x="58" y="652"/>
                </a:lnTo>
                <a:lnTo>
                  <a:pt x="68" y="652"/>
                </a:lnTo>
                <a:lnTo>
                  <a:pt x="82" y="646"/>
                </a:lnTo>
                <a:lnTo>
                  <a:pt x="98" y="638"/>
                </a:lnTo>
                <a:lnTo>
                  <a:pt x="112" y="628"/>
                </a:lnTo>
                <a:lnTo>
                  <a:pt x="128" y="624"/>
                </a:lnTo>
                <a:lnTo>
                  <a:pt x="136" y="622"/>
                </a:lnTo>
                <a:lnTo>
                  <a:pt x="144" y="622"/>
                </a:lnTo>
                <a:lnTo>
                  <a:pt x="154" y="626"/>
                </a:lnTo>
                <a:lnTo>
                  <a:pt x="166" y="630"/>
                </a:lnTo>
                <a:lnTo>
                  <a:pt x="172" y="636"/>
                </a:lnTo>
                <a:lnTo>
                  <a:pt x="176" y="646"/>
                </a:lnTo>
                <a:lnTo>
                  <a:pt x="178" y="656"/>
                </a:lnTo>
                <a:lnTo>
                  <a:pt x="180" y="668"/>
                </a:lnTo>
                <a:lnTo>
                  <a:pt x="176" y="692"/>
                </a:lnTo>
                <a:lnTo>
                  <a:pt x="172" y="714"/>
                </a:lnTo>
                <a:lnTo>
                  <a:pt x="48" y="928"/>
                </a:lnTo>
                <a:lnTo>
                  <a:pt x="178" y="1152"/>
                </a:lnTo>
                <a:lnTo>
                  <a:pt x="184" y="1174"/>
                </a:lnTo>
                <a:lnTo>
                  <a:pt x="186" y="1200"/>
                </a:lnTo>
                <a:lnTo>
                  <a:pt x="186" y="1212"/>
                </a:lnTo>
                <a:lnTo>
                  <a:pt x="184" y="1222"/>
                </a:lnTo>
                <a:lnTo>
                  <a:pt x="178" y="1230"/>
                </a:lnTo>
                <a:lnTo>
                  <a:pt x="172" y="1236"/>
                </a:lnTo>
                <a:lnTo>
                  <a:pt x="162" y="1242"/>
                </a:lnTo>
                <a:lnTo>
                  <a:pt x="152" y="1244"/>
                </a:lnTo>
                <a:lnTo>
                  <a:pt x="142" y="1246"/>
                </a:lnTo>
                <a:lnTo>
                  <a:pt x="134" y="1244"/>
                </a:lnTo>
                <a:lnTo>
                  <a:pt x="118" y="1238"/>
                </a:lnTo>
                <a:lnTo>
                  <a:pt x="104" y="1230"/>
                </a:lnTo>
                <a:lnTo>
                  <a:pt x="90" y="1222"/>
                </a:lnTo>
                <a:lnTo>
                  <a:pt x="74" y="1216"/>
                </a:lnTo>
                <a:lnTo>
                  <a:pt x="66" y="1214"/>
                </a:lnTo>
                <a:lnTo>
                  <a:pt x="56" y="1216"/>
                </a:lnTo>
                <a:lnTo>
                  <a:pt x="48" y="1218"/>
                </a:lnTo>
                <a:lnTo>
                  <a:pt x="36" y="1222"/>
                </a:lnTo>
                <a:lnTo>
                  <a:pt x="28" y="1228"/>
                </a:lnTo>
                <a:lnTo>
                  <a:pt x="20" y="1236"/>
                </a:lnTo>
                <a:lnTo>
                  <a:pt x="14" y="1246"/>
                </a:lnTo>
                <a:lnTo>
                  <a:pt x="10" y="1256"/>
                </a:lnTo>
                <a:lnTo>
                  <a:pt x="8" y="1266"/>
                </a:lnTo>
                <a:lnTo>
                  <a:pt x="6" y="1278"/>
                </a:lnTo>
                <a:lnTo>
                  <a:pt x="6" y="1302"/>
                </a:lnTo>
                <a:lnTo>
                  <a:pt x="12" y="1328"/>
                </a:lnTo>
                <a:lnTo>
                  <a:pt x="18" y="1350"/>
                </a:lnTo>
                <a:lnTo>
                  <a:pt x="26" y="1372"/>
                </a:lnTo>
                <a:lnTo>
                  <a:pt x="36" y="1390"/>
                </a:lnTo>
                <a:lnTo>
                  <a:pt x="46" y="1406"/>
                </a:lnTo>
                <a:lnTo>
                  <a:pt x="60" y="1424"/>
                </a:lnTo>
                <a:lnTo>
                  <a:pt x="78" y="1442"/>
                </a:lnTo>
                <a:lnTo>
                  <a:pt x="96" y="1458"/>
                </a:lnTo>
                <a:lnTo>
                  <a:pt x="118" y="1470"/>
                </a:lnTo>
                <a:lnTo>
                  <a:pt x="128" y="1474"/>
                </a:lnTo>
                <a:lnTo>
                  <a:pt x="138" y="1478"/>
                </a:lnTo>
                <a:lnTo>
                  <a:pt x="150" y="1480"/>
                </a:lnTo>
                <a:lnTo>
                  <a:pt x="160" y="1480"/>
                </a:lnTo>
                <a:lnTo>
                  <a:pt x="170" y="1476"/>
                </a:lnTo>
                <a:lnTo>
                  <a:pt x="180" y="1472"/>
                </a:lnTo>
                <a:lnTo>
                  <a:pt x="190" y="1466"/>
                </a:lnTo>
                <a:lnTo>
                  <a:pt x="196" y="1458"/>
                </a:lnTo>
                <a:lnTo>
                  <a:pt x="202" y="1450"/>
                </a:lnTo>
                <a:lnTo>
                  <a:pt x="204" y="1442"/>
                </a:lnTo>
                <a:lnTo>
                  <a:pt x="208" y="1426"/>
                </a:lnTo>
                <a:lnTo>
                  <a:pt x="208" y="1410"/>
                </a:lnTo>
                <a:lnTo>
                  <a:pt x="208" y="1392"/>
                </a:lnTo>
                <a:lnTo>
                  <a:pt x="210" y="1376"/>
                </a:lnTo>
                <a:lnTo>
                  <a:pt x="214" y="1368"/>
                </a:lnTo>
                <a:lnTo>
                  <a:pt x="218" y="1362"/>
                </a:lnTo>
                <a:lnTo>
                  <a:pt x="226" y="1354"/>
                </a:lnTo>
                <a:lnTo>
                  <a:pt x="236" y="1348"/>
                </a:lnTo>
                <a:lnTo>
                  <a:pt x="244" y="1344"/>
                </a:lnTo>
                <a:lnTo>
                  <a:pt x="254" y="1346"/>
                </a:lnTo>
                <a:lnTo>
                  <a:pt x="264" y="1348"/>
                </a:lnTo>
                <a:lnTo>
                  <a:pt x="276" y="1354"/>
                </a:lnTo>
                <a:lnTo>
                  <a:pt x="296" y="1368"/>
                </a:lnTo>
                <a:lnTo>
                  <a:pt x="312" y="1384"/>
                </a:lnTo>
                <a:lnTo>
                  <a:pt x="448" y="1620"/>
                </a:lnTo>
                <a:lnTo>
                  <a:pt x="712" y="1620"/>
                </a:lnTo>
                <a:lnTo>
                  <a:pt x="734" y="1628"/>
                </a:lnTo>
                <a:lnTo>
                  <a:pt x="756" y="1638"/>
                </a:lnTo>
                <a:lnTo>
                  <a:pt x="766" y="1644"/>
                </a:lnTo>
                <a:lnTo>
                  <a:pt x="774" y="1652"/>
                </a:lnTo>
                <a:lnTo>
                  <a:pt x="780" y="1660"/>
                </a:lnTo>
                <a:lnTo>
                  <a:pt x="782" y="1668"/>
                </a:lnTo>
                <a:lnTo>
                  <a:pt x="782" y="1680"/>
                </a:lnTo>
                <a:lnTo>
                  <a:pt x="778" y="1690"/>
                </a:lnTo>
                <a:lnTo>
                  <a:pt x="776" y="1698"/>
                </a:lnTo>
                <a:lnTo>
                  <a:pt x="770" y="1704"/>
                </a:lnTo>
                <a:lnTo>
                  <a:pt x="758" y="1716"/>
                </a:lnTo>
                <a:lnTo>
                  <a:pt x="742" y="1724"/>
                </a:lnTo>
                <a:lnTo>
                  <a:pt x="728" y="1732"/>
                </a:lnTo>
                <a:lnTo>
                  <a:pt x="716" y="1742"/>
                </a:lnTo>
                <a:lnTo>
                  <a:pt x="710" y="1750"/>
                </a:lnTo>
                <a:lnTo>
                  <a:pt x="706" y="1758"/>
                </a:lnTo>
                <a:lnTo>
                  <a:pt x="704" y="1766"/>
                </a:lnTo>
                <a:lnTo>
                  <a:pt x="702" y="1778"/>
                </a:lnTo>
                <a:lnTo>
                  <a:pt x="704" y="1790"/>
                </a:lnTo>
                <a:lnTo>
                  <a:pt x="706" y="1800"/>
                </a:lnTo>
                <a:lnTo>
                  <a:pt x="712" y="1810"/>
                </a:lnTo>
                <a:lnTo>
                  <a:pt x="718" y="1818"/>
                </a:lnTo>
                <a:lnTo>
                  <a:pt x="726" y="1826"/>
                </a:lnTo>
                <a:lnTo>
                  <a:pt x="736" y="1832"/>
                </a:lnTo>
                <a:lnTo>
                  <a:pt x="756" y="1844"/>
                </a:lnTo>
                <a:lnTo>
                  <a:pt x="780" y="1852"/>
                </a:lnTo>
                <a:lnTo>
                  <a:pt x="804" y="1858"/>
                </a:lnTo>
                <a:lnTo>
                  <a:pt x="828" y="1862"/>
                </a:lnTo>
                <a:lnTo>
                  <a:pt x="846" y="1862"/>
                </a:lnTo>
                <a:lnTo>
                  <a:pt x="866" y="1862"/>
                </a:lnTo>
                <a:lnTo>
                  <a:pt x="888" y="1858"/>
                </a:lnTo>
                <a:lnTo>
                  <a:pt x="912" y="1852"/>
                </a:lnTo>
                <a:lnTo>
                  <a:pt x="936" y="1844"/>
                </a:lnTo>
                <a:lnTo>
                  <a:pt x="958" y="1832"/>
                </a:lnTo>
                <a:lnTo>
                  <a:pt x="966" y="1826"/>
                </a:lnTo>
                <a:lnTo>
                  <a:pt x="974" y="1818"/>
                </a:lnTo>
                <a:lnTo>
                  <a:pt x="982" y="1810"/>
                </a:lnTo>
                <a:lnTo>
                  <a:pt x="986" y="1800"/>
                </a:lnTo>
                <a:lnTo>
                  <a:pt x="990" y="1790"/>
                </a:lnTo>
                <a:lnTo>
                  <a:pt x="990" y="1778"/>
                </a:lnTo>
                <a:lnTo>
                  <a:pt x="990" y="1766"/>
                </a:lnTo>
                <a:lnTo>
                  <a:pt x="986" y="1758"/>
                </a:lnTo>
                <a:lnTo>
                  <a:pt x="982" y="1750"/>
                </a:lnTo>
                <a:lnTo>
                  <a:pt x="978" y="1742"/>
                </a:lnTo>
                <a:lnTo>
                  <a:pt x="964" y="1732"/>
                </a:lnTo>
                <a:lnTo>
                  <a:pt x="950" y="1724"/>
                </a:lnTo>
                <a:lnTo>
                  <a:pt x="936" y="1716"/>
                </a:lnTo>
                <a:lnTo>
                  <a:pt x="922" y="1704"/>
                </a:lnTo>
                <a:lnTo>
                  <a:pt x="918" y="1698"/>
                </a:lnTo>
                <a:lnTo>
                  <a:pt x="914" y="1690"/>
                </a:lnTo>
                <a:lnTo>
                  <a:pt x="912" y="1680"/>
                </a:lnTo>
                <a:lnTo>
                  <a:pt x="910" y="1668"/>
                </a:lnTo>
                <a:lnTo>
                  <a:pt x="912" y="1660"/>
                </a:lnTo>
                <a:lnTo>
                  <a:pt x="918" y="1652"/>
                </a:lnTo>
                <a:lnTo>
                  <a:pt x="926" y="1644"/>
                </a:lnTo>
                <a:lnTo>
                  <a:pt x="936" y="1638"/>
                </a:lnTo>
                <a:lnTo>
                  <a:pt x="960" y="1628"/>
                </a:lnTo>
                <a:lnTo>
                  <a:pt x="982" y="1620"/>
                </a:lnTo>
                <a:lnTo>
                  <a:pt x="1248" y="1620"/>
                </a:lnTo>
                <a:lnTo>
                  <a:pt x="1386" y="1380"/>
                </a:lnTo>
                <a:lnTo>
                  <a:pt x="1402" y="1366"/>
                </a:lnTo>
                <a:lnTo>
                  <a:pt x="1420" y="1354"/>
                </a:lnTo>
                <a:lnTo>
                  <a:pt x="1430" y="1350"/>
                </a:lnTo>
                <a:lnTo>
                  <a:pt x="1440" y="1348"/>
                </a:lnTo>
                <a:lnTo>
                  <a:pt x="1448" y="1348"/>
                </a:lnTo>
                <a:lnTo>
                  <a:pt x="1456" y="1350"/>
                </a:lnTo>
                <a:lnTo>
                  <a:pt x="1464" y="1356"/>
                </a:lnTo>
                <a:lnTo>
                  <a:pt x="1472" y="1364"/>
                </a:lnTo>
                <a:lnTo>
                  <a:pt x="1478" y="1372"/>
                </a:lnTo>
                <a:lnTo>
                  <a:pt x="1480" y="1380"/>
                </a:lnTo>
                <a:lnTo>
                  <a:pt x="1484" y="1396"/>
                </a:lnTo>
                <a:lnTo>
                  <a:pt x="1484" y="1412"/>
                </a:lnTo>
                <a:lnTo>
                  <a:pt x="1484" y="1430"/>
                </a:lnTo>
                <a:lnTo>
                  <a:pt x="1486" y="1446"/>
                </a:lnTo>
                <a:lnTo>
                  <a:pt x="1490" y="1454"/>
                </a:lnTo>
                <a:lnTo>
                  <a:pt x="1494" y="1460"/>
                </a:lnTo>
                <a:lnTo>
                  <a:pt x="1502" y="1468"/>
                </a:lnTo>
                <a:lnTo>
                  <a:pt x="1510" y="1474"/>
                </a:lnTo>
                <a:lnTo>
                  <a:pt x="1520" y="1480"/>
                </a:lnTo>
                <a:lnTo>
                  <a:pt x="1530" y="1482"/>
                </a:lnTo>
                <a:lnTo>
                  <a:pt x="1542" y="1482"/>
                </a:lnTo>
                <a:lnTo>
                  <a:pt x="1552" y="1480"/>
                </a:lnTo>
                <a:lnTo>
                  <a:pt x="1564" y="1478"/>
                </a:lnTo>
                <a:lnTo>
                  <a:pt x="1574" y="1474"/>
                </a:lnTo>
                <a:lnTo>
                  <a:pt x="1594" y="1460"/>
                </a:lnTo>
                <a:lnTo>
                  <a:pt x="1614" y="1444"/>
                </a:lnTo>
                <a:lnTo>
                  <a:pt x="1630" y="1426"/>
                </a:lnTo>
                <a:lnTo>
                  <a:pt x="1644" y="1408"/>
                </a:lnTo>
                <a:lnTo>
                  <a:pt x="1656" y="1392"/>
                </a:lnTo>
                <a:lnTo>
                  <a:pt x="1664" y="1374"/>
                </a:lnTo>
                <a:lnTo>
                  <a:pt x="1672" y="1354"/>
                </a:lnTo>
                <a:lnTo>
                  <a:pt x="1680" y="1330"/>
                </a:lnTo>
                <a:lnTo>
                  <a:pt x="1684" y="1306"/>
                </a:lnTo>
                <a:lnTo>
                  <a:pt x="1684" y="1280"/>
                </a:lnTo>
                <a:lnTo>
                  <a:pt x="1684" y="1270"/>
                </a:lnTo>
                <a:lnTo>
                  <a:pt x="1680" y="1258"/>
                </a:lnTo>
                <a:lnTo>
                  <a:pt x="1676" y="1248"/>
                </a:lnTo>
                <a:lnTo>
                  <a:pt x="1670" y="1240"/>
                </a:lnTo>
                <a:lnTo>
                  <a:pt x="1664" y="1232"/>
                </a:lnTo>
                <a:lnTo>
                  <a:pt x="1654" y="1226"/>
                </a:lnTo>
                <a:lnTo>
                  <a:pt x="1644" y="1220"/>
                </a:lnTo>
                <a:lnTo>
                  <a:pt x="1634" y="1218"/>
                </a:lnTo>
                <a:lnTo>
                  <a:pt x="1626" y="1218"/>
                </a:lnTo>
                <a:lnTo>
                  <a:pt x="1618" y="1218"/>
                </a:lnTo>
                <a:lnTo>
                  <a:pt x="1602" y="1224"/>
                </a:lnTo>
                <a:lnTo>
                  <a:pt x="1588" y="1234"/>
                </a:lnTo>
                <a:lnTo>
                  <a:pt x="1572" y="1242"/>
                </a:lnTo>
                <a:lnTo>
                  <a:pt x="1558" y="1248"/>
                </a:lnTo>
                <a:lnTo>
                  <a:pt x="1548" y="1248"/>
                </a:lnTo>
                <a:lnTo>
                  <a:pt x="1540" y="1248"/>
                </a:lnTo>
                <a:lnTo>
                  <a:pt x="1530" y="1244"/>
                </a:lnTo>
                <a:lnTo>
                  <a:pt x="1520" y="1240"/>
                </a:lnTo>
                <a:lnTo>
                  <a:pt x="1514" y="1234"/>
                </a:lnTo>
                <a:lnTo>
                  <a:pt x="1508" y="1226"/>
                </a:lnTo>
                <a:lnTo>
                  <a:pt x="1506" y="1218"/>
                </a:lnTo>
                <a:lnTo>
                  <a:pt x="1506" y="1208"/>
                </a:lnTo>
                <a:lnTo>
                  <a:pt x="1506" y="1186"/>
                </a:lnTo>
                <a:lnTo>
                  <a:pt x="1510" y="1164"/>
                </a:lnTo>
                <a:lnTo>
                  <a:pt x="1648" y="928"/>
                </a:lnTo>
                <a:lnTo>
                  <a:pt x="1516" y="700"/>
                </a:lnTo>
                <a:lnTo>
                  <a:pt x="1512" y="678"/>
                </a:lnTo>
                <a:lnTo>
                  <a:pt x="1510" y="656"/>
                </a:lnTo>
                <a:lnTo>
                  <a:pt x="1510" y="644"/>
                </a:lnTo>
                <a:lnTo>
                  <a:pt x="1512" y="634"/>
                </a:lnTo>
                <a:lnTo>
                  <a:pt x="1518" y="626"/>
                </a:lnTo>
                <a:lnTo>
                  <a:pt x="1524" y="620"/>
                </a:lnTo>
                <a:lnTo>
                  <a:pt x="1534" y="616"/>
                </a:lnTo>
                <a:lnTo>
                  <a:pt x="1544" y="612"/>
                </a:lnTo>
                <a:lnTo>
                  <a:pt x="1552" y="612"/>
                </a:lnTo>
                <a:lnTo>
                  <a:pt x="1562" y="612"/>
                </a:lnTo>
                <a:lnTo>
                  <a:pt x="1576" y="618"/>
                </a:lnTo>
                <a:lnTo>
                  <a:pt x="1592" y="626"/>
                </a:lnTo>
                <a:lnTo>
                  <a:pt x="1606" y="636"/>
                </a:lnTo>
                <a:lnTo>
                  <a:pt x="1622" y="642"/>
                </a:lnTo>
                <a:lnTo>
                  <a:pt x="1630" y="642"/>
                </a:lnTo>
                <a:lnTo>
                  <a:pt x="1638" y="642"/>
                </a:lnTo>
                <a:lnTo>
                  <a:pt x="1648" y="640"/>
                </a:lnTo>
                <a:lnTo>
                  <a:pt x="1658" y="634"/>
                </a:lnTo>
                <a:lnTo>
                  <a:pt x="1668" y="628"/>
                </a:lnTo>
                <a:lnTo>
                  <a:pt x="1676" y="620"/>
                </a:lnTo>
                <a:lnTo>
                  <a:pt x="1682" y="612"/>
                </a:lnTo>
                <a:lnTo>
                  <a:pt x="1686" y="602"/>
                </a:lnTo>
                <a:lnTo>
                  <a:pt x="1688" y="590"/>
                </a:lnTo>
                <a:lnTo>
                  <a:pt x="1690" y="580"/>
                </a:lnTo>
                <a:lnTo>
                  <a:pt x="1688" y="554"/>
                </a:lnTo>
                <a:lnTo>
                  <a:pt x="1684" y="530"/>
                </a:lnTo>
                <a:lnTo>
                  <a:pt x="1678" y="506"/>
                </a:lnTo>
                <a:lnTo>
                  <a:pt x="1668" y="486"/>
                </a:lnTo>
                <a:lnTo>
                  <a:pt x="1660" y="468"/>
                </a:lnTo>
                <a:lnTo>
                  <a:pt x="1650" y="452"/>
                </a:lnTo>
                <a:lnTo>
                  <a:pt x="1636" y="434"/>
                </a:lnTo>
                <a:lnTo>
                  <a:pt x="1618" y="416"/>
                </a:lnTo>
                <a:lnTo>
                  <a:pt x="1598" y="400"/>
                </a:lnTo>
                <a:lnTo>
                  <a:pt x="1578" y="386"/>
                </a:lnTo>
                <a:lnTo>
                  <a:pt x="1568" y="382"/>
                </a:lnTo>
                <a:lnTo>
                  <a:pt x="1556" y="378"/>
                </a:lnTo>
                <a:lnTo>
                  <a:pt x="1546" y="378"/>
                </a:lnTo>
                <a:lnTo>
                  <a:pt x="1536" y="378"/>
                </a:lnTo>
                <a:lnTo>
                  <a:pt x="1524" y="380"/>
                </a:lnTo>
                <a:lnTo>
                  <a:pt x="1514" y="386"/>
                </a:lnTo>
                <a:lnTo>
                  <a:pt x="1506" y="392"/>
                </a:lnTo>
                <a:lnTo>
                  <a:pt x="1498" y="400"/>
                </a:lnTo>
                <a:lnTo>
                  <a:pt x="1494" y="406"/>
                </a:lnTo>
                <a:lnTo>
                  <a:pt x="1490" y="414"/>
                </a:lnTo>
                <a:lnTo>
                  <a:pt x="1488" y="430"/>
                </a:lnTo>
                <a:lnTo>
                  <a:pt x="1488" y="448"/>
                </a:lnTo>
                <a:lnTo>
                  <a:pt x="1488" y="464"/>
                </a:lnTo>
                <a:lnTo>
                  <a:pt x="1486" y="480"/>
                </a:lnTo>
                <a:lnTo>
                  <a:pt x="1482" y="488"/>
                </a:lnTo>
                <a:lnTo>
                  <a:pt x="1476" y="496"/>
                </a:lnTo>
                <a:lnTo>
                  <a:pt x="1470" y="502"/>
                </a:lnTo>
                <a:lnTo>
                  <a:pt x="1460" y="510"/>
                </a:lnTo>
                <a:lnTo>
                  <a:pt x="1452" y="512"/>
                </a:lnTo>
                <a:lnTo>
                  <a:pt x="1442" y="512"/>
                </a:lnTo>
                <a:lnTo>
                  <a:pt x="1432" y="510"/>
                </a:lnTo>
                <a:lnTo>
                  <a:pt x="1422" y="504"/>
                </a:lnTo>
                <a:lnTo>
                  <a:pt x="1404" y="490"/>
                </a:lnTo>
                <a:lnTo>
                  <a:pt x="1386" y="476"/>
                </a:lnTo>
                <a:lnTo>
                  <a:pt x="1246" y="236"/>
                </a:lnTo>
                <a:lnTo>
                  <a:pt x="982" y="242"/>
                </a:lnTo>
                <a:close/>
              </a:path>
            </a:pathLst>
          </a:custGeom>
          <a:solidFill>
            <a:srgbClr val="FF0000"/>
          </a:solidFill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algn="ctr"/>
            <a:r>
              <a:rPr lang="en-GB" sz="1600" b="1" dirty="0">
                <a:solidFill>
                  <a:schemeClr val="bg1"/>
                </a:solidFill>
                <a:latin typeface="SassoonPrimaryInfant" pitchFamily="2" charset="0"/>
              </a:rPr>
              <a:t>Literacy</a:t>
            </a: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B7F9B39A-90D3-495E-A4A7-531C09D974BB}"/>
              </a:ext>
            </a:extLst>
          </p:cNvPr>
          <p:cNvSpPr>
            <a:spLocks/>
          </p:cNvSpPr>
          <p:nvPr/>
        </p:nvSpPr>
        <p:spPr bwMode="auto">
          <a:xfrm>
            <a:off x="2671448" y="3314203"/>
            <a:ext cx="1774825" cy="1508125"/>
          </a:xfrm>
          <a:custGeom>
            <a:avLst/>
            <a:gdLst>
              <a:gd name="T0" fmla="*/ 1742200 w 1632"/>
              <a:gd name="T1" fmla="*/ 415659 h 1386"/>
              <a:gd name="T2" fmla="*/ 1766125 w 1632"/>
              <a:gd name="T3" fmla="*/ 391721 h 1386"/>
              <a:gd name="T4" fmla="*/ 1774825 w 1632"/>
              <a:gd name="T5" fmla="*/ 328610 h 1386"/>
              <a:gd name="T6" fmla="*/ 1742200 w 1632"/>
              <a:gd name="T7" fmla="*/ 235032 h 1386"/>
              <a:gd name="T8" fmla="*/ 1707399 w 1632"/>
              <a:gd name="T9" fmla="*/ 187155 h 1386"/>
              <a:gd name="T10" fmla="*/ 1635623 w 1632"/>
              <a:gd name="T11" fmla="*/ 139278 h 1386"/>
              <a:gd name="T12" fmla="*/ 1602998 w 1632"/>
              <a:gd name="T13" fmla="*/ 139278 h 1386"/>
              <a:gd name="T14" fmla="*/ 1570372 w 1632"/>
              <a:gd name="T15" fmla="*/ 161041 h 1386"/>
              <a:gd name="T16" fmla="*/ 1559497 w 1632"/>
              <a:gd name="T17" fmla="*/ 213270 h 1386"/>
              <a:gd name="T18" fmla="*/ 1546447 w 1632"/>
              <a:gd name="T19" fmla="*/ 265500 h 1386"/>
              <a:gd name="T20" fmla="*/ 1522521 w 1632"/>
              <a:gd name="T21" fmla="*/ 282909 h 1386"/>
              <a:gd name="T22" fmla="*/ 1496421 w 1632"/>
              <a:gd name="T23" fmla="*/ 280733 h 1386"/>
              <a:gd name="T24" fmla="*/ 1305018 w 1632"/>
              <a:gd name="T25" fmla="*/ 0 h 1386"/>
              <a:gd name="T26" fmla="*/ 967889 w 1632"/>
              <a:gd name="T27" fmla="*/ 19586 h 1386"/>
              <a:gd name="T28" fmla="*/ 939613 w 1632"/>
              <a:gd name="T29" fmla="*/ 52229 h 1386"/>
              <a:gd name="T30" fmla="*/ 948313 w 1632"/>
              <a:gd name="T31" fmla="*/ 84873 h 1386"/>
              <a:gd name="T32" fmla="*/ 998339 w 1632"/>
              <a:gd name="T33" fmla="*/ 121869 h 1386"/>
              <a:gd name="T34" fmla="*/ 1026614 w 1632"/>
              <a:gd name="T35" fmla="*/ 158865 h 1386"/>
              <a:gd name="T36" fmla="*/ 1022264 w 1632"/>
              <a:gd name="T37" fmla="*/ 195860 h 1386"/>
              <a:gd name="T38" fmla="*/ 991814 w 1632"/>
              <a:gd name="T39" fmla="*/ 230680 h 1386"/>
              <a:gd name="T40" fmla="*/ 891763 w 1632"/>
              <a:gd name="T41" fmla="*/ 263323 h 1386"/>
              <a:gd name="T42" fmla="*/ 824337 w 1632"/>
              <a:gd name="T43" fmla="*/ 258971 h 1386"/>
              <a:gd name="T44" fmla="*/ 739510 w 1632"/>
              <a:gd name="T45" fmla="*/ 224151 h 1386"/>
              <a:gd name="T46" fmla="*/ 715585 w 1632"/>
              <a:gd name="T47" fmla="*/ 184979 h 1386"/>
              <a:gd name="T48" fmla="*/ 717760 w 1632"/>
              <a:gd name="T49" fmla="*/ 150160 h 1386"/>
              <a:gd name="T50" fmla="*/ 756911 w 1632"/>
              <a:gd name="T51" fmla="*/ 113164 h 1386"/>
              <a:gd name="T52" fmla="*/ 796061 w 1632"/>
              <a:gd name="T53" fmla="*/ 76168 h 1386"/>
              <a:gd name="T54" fmla="*/ 798236 w 1632"/>
              <a:gd name="T55" fmla="*/ 43525 h 1386"/>
              <a:gd name="T56" fmla="*/ 748211 w 1632"/>
              <a:gd name="T57" fmla="*/ 8705 h 1386"/>
              <a:gd name="T58" fmla="*/ 269704 w 1632"/>
              <a:gd name="T59" fmla="*/ 291614 h 1386"/>
              <a:gd name="T60" fmla="*/ 263179 w 1632"/>
              <a:gd name="T61" fmla="*/ 365606 h 1386"/>
              <a:gd name="T62" fmla="*/ 287104 w 1632"/>
              <a:gd name="T63" fmla="*/ 387368 h 1386"/>
              <a:gd name="T64" fmla="*/ 334955 w 1632"/>
              <a:gd name="T65" fmla="*/ 383016 h 1386"/>
              <a:gd name="T66" fmla="*/ 391506 w 1632"/>
              <a:gd name="T67" fmla="*/ 356901 h 1386"/>
              <a:gd name="T68" fmla="*/ 424131 w 1632"/>
              <a:gd name="T69" fmla="*/ 365606 h 1386"/>
              <a:gd name="T70" fmla="*/ 452406 w 1632"/>
              <a:gd name="T71" fmla="*/ 400426 h 1386"/>
              <a:gd name="T72" fmla="*/ 450231 w 1632"/>
              <a:gd name="T73" fmla="*/ 478770 h 1386"/>
              <a:gd name="T74" fmla="*/ 424131 w 1632"/>
              <a:gd name="T75" fmla="*/ 546233 h 1386"/>
              <a:gd name="T76" fmla="*/ 358880 w 1632"/>
              <a:gd name="T77" fmla="*/ 620225 h 1386"/>
              <a:gd name="T78" fmla="*/ 300154 w 1632"/>
              <a:gd name="T79" fmla="*/ 644163 h 1386"/>
              <a:gd name="T80" fmla="*/ 267529 w 1632"/>
              <a:gd name="T81" fmla="*/ 637634 h 1386"/>
              <a:gd name="T82" fmla="*/ 241428 w 1632"/>
              <a:gd name="T83" fmla="*/ 604991 h 1386"/>
              <a:gd name="T84" fmla="*/ 234903 w 1632"/>
              <a:gd name="T85" fmla="*/ 533176 h 1386"/>
              <a:gd name="T86" fmla="*/ 206628 w 1632"/>
              <a:gd name="T87" fmla="*/ 500532 h 1386"/>
              <a:gd name="T88" fmla="*/ 176177 w 1632"/>
              <a:gd name="T89" fmla="*/ 502708 h 1386"/>
              <a:gd name="T90" fmla="*/ 4350 w 1632"/>
              <a:gd name="T91" fmla="*/ 748622 h 1386"/>
              <a:gd name="T92" fmla="*/ 1305018 w 1632"/>
              <a:gd name="T93" fmla="*/ 1508125 h 1386"/>
              <a:gd name="T94" fmla="*/ 1585597 w 1632"/>
              <a:gd name="T95" fmla="*/ 487475 h 1386"/>
              <a:gd name="T96" fmla="*/ 1583422 w 1632"/>
              <a:gd name="T97" fmla="*/ 415659 h 1386"/>
              <a:gd name="T98" fmla="*/ 1611698 w 1632"/>
              <a:gd name="T99" fmla="*/ 393897 h 1386"/>
              <a:gd name="T100" fmla="*/ 1650848 w 1632"/>
              <a:gd name="T101" fmla="*/ 396073 h 1386"/>
              <a:gd name="T102" fmla="*/ 1713924 w 1632"/>
              <a:gd name="T103" fmla="*/ 424364 h 138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632" h="1386">
                <a:moveTo>
                  <a:pt x="1576" y="390"/>
                </a:moveTo>
                <a:lnTo>
                  <a:pt x="1576" y="390"/>
                </a:lnTo>
                <a:lnTo>
                  <a:pt x="1588" y="388"/>
                </a:lnTo>
                <a:lnTo>
                  <a:pt x="1602" y="382"/>
                </a:lnTo>
                <a:lnTo>
                  <a:pt x="1610" y="376"/>
                </a:lnTo>
                <a:lnTo>
                  <a:pt x="1618" y="368"/>
                </a:lnTo>
                <a:lnTo>
                  <a:pt x="1624" y="360"/>
                </a:lnTo>
                <a:lnTo>
                  <a:pt x="1628" y="350"/>
                </a:lnTo>
                <a:lnTo>
                  <a:pt x="1630" y="338"/>
                </a:lnTo>
                <a:lnTo>
                  <a:pt x="1632" y="328"/>
                </a:lnTo>
                <a:lnTo>
                  <a:pt x="1632" y="302"/>
                </a:lnTo>
                <a:lnTo>
                  <a:pt x="1626" y="278"/>
                </a:lnTo>
                <a:lnTo>
                  <a:pt x="1620" y="254"/>
                </a:lnTo>
                <a:lnTo>
                  <a:pt x="1612" y="234"/>
                </a:lnTo>
                <a:lnTo>
                  <a:pt x="1602" y="216"/>
                </a:lnTo>
                <a:lnTo>
                  <a:pt x="1594" y="202"/>
                </a:lnTo>
                <a:lnTo>
                  <a:pt x="1584" y="188"/>
                </a:lnTo>
                <a:lnTo>
                  <a:pt x="1570" y="172"/>
                </a:lnTo>
                <a:lnTo>
                  <a:pt x="1556" y="158"/>
                </a:lnTo>
                <a:lnTo>
                  <a:pt x="1540" y="146"/>
                </a:lnTo>
                <a:lnTo>
                  <a:pt x="1522" y="136"/>
                </a:lnTo>
                <a:lnTo>
                  <a:pt x="1504" y="128"/>
                </a:lnTo>
                <a:lnTo>
                  <a:pt x="1496" y="126"/>
                </a:lnTo>
                <a:lnTo>
                  <a:pt x="1486" y="126"/>
                </a:lnTo>
                <a:lnTo>
                  <a:pt x="1474" y="128"/>
                </a:lnTo>
                <a:lnTo>
                  <a:pt x="1460" y="134"/>
                </a:lnTo>
                <a:lnTo>
                  <a:pt x="1452" y="140"/>
                </a:lnTo>
                <a:lnTo>
                  <a:pt x="1444" y="148"/>
                </a:lnTo>
                <a:lnTo>
                  <a:pt x="1440" y="154"/>
                </a:lnTo>
                <a:lnTo>
                  <a:pt x="1436" y="162"/>
                </a:lnTo>
                <a:lnTo>
                  <a:pt x="1434" y="178"/>
                </a:lnTo>
                <a:lnTo>
                  <a:pt x="1434" y="196"/>
                </a:lnTo>
                <a:lnTo>
                  <a:pt x="1434" y="212"/>
                </a:lnTo>
                <a:lnTo>
                  <a:pt x="1432" y="228"/>
                </a:lnTo>
                <a:lnTo>
                  <a:pt x="1428" y="236"/>
                </a:lnTo>
                <a:lnTo>
                  <a:pt x="1422" y="244"/>
                </a:lnTo>
                <a:lnTo>
                  <a:pt x="1416" y="250"/>
                </a:lnTo>
                <a:lnTo>
                  <a:pt x="1406" y="258"/>
                </a:lnTo>
                <a:lnTo>
                  <a:pt x="1400" y="260"/>
                </a:lnTo>
                <a:lnTo>
                  <a:pt x="1392" y="260"/>
                </a:lnTo>
                <a:lnTo>
                  <a:pt x="1384" y="260"/>
                </a:lnTo>
                <a:lnTo>
                  <a:pt x="1376" y="258"/>
                </a:lnTo>
                <a:lnTo>
                  <a:pt x="1360" y="248"/>
                </a:lnTo>
                <a:lnTo>
                  <a:pt x="1344" y="236"/>
                </a:lnTo>
                <a:lnTo>
                  <a:pt x="1330" y="224"/>
                </a:lnTo>
                <a:lnTo>
                  <a:pt x="1200" y="0"/>
                </a:lnTo>
                <a:lnTo>
                  <a:pt x="936" y="0"/>
                </a:lnTo>
                <a:lnTo>
                  <a:pt x="914" y="8"/>
                </a:lnTo>
                <a:lnTo>
                  <a:pt x="890" y="18"/>
                </a:lnTo>
                <a:lnTo>
                  <a:pt x="880" y="24"/>
                </a:lnTo>
                <a:lnTo>
                  <a:pt x="872" y="32"/>
                </a:lnTo>
                <a:lnTo>
                  <a:pt x="866" y="40"/>
                </a:lnTo>
                <a:lnTo>
                  <a:pt x="864" y="48"/>
                </a:lnTo>
                <a:lnTo>
                  <a:pt x="866" y="60"/>
                </a:lnTo>
                <a:lnTo>
                  <a:pt x="868" y="70"/>
                </a:lnTo>
                <a:lnTo>
                  <a:pt x="872" y="78"/>
                </a:lnTo>
                <a:lnTo>
                  <a:pt x="876" y="84"/>
                </a:lnTo>
                <a:lnTo>
                  <a:pt x="890" y="96"/>
                </a:lnTo>
                <a:lnTo>
                  <a:pt x="904" y="104"/>
                </a:lnTo>
                <a:lnTo>
                  <a:pt x="918" y="112"/>
                </a:lnTo>
                <a:lnTo>
                  <a:pt x="932" y="122"/>
                </a:lnTo>
                <a:lnTo>
                  <a:pt x="936" y="130"/>
                </a:lnTo>
                <a:lnTo>
                  <a:pt x="940" y="138"/>
                </a:lnTo>
                <a:lnTo>
                  <a:pt x="944" y="146"/>
                </a:lnTo>
                <a:lnTo>
                  <a:pt x="944" y="158"/>
                </a:lnTo>
                <a:lnTo>
                  <a:pt x="944" y="170"/>
                </a:lnTo>
                <a:lnTo>
                  <a:pt x="940" y="180"/>
                </a:lnTo>
                <a:lnTo>
                  <a:pt x="936" y="190"/>
                </a:lnTo>
                <a:lnTo>
                  <a:pt x="928" y="198"/>
                </a:lnTo>
                <a:lnTo>
                  <a:pt x="920" y="206"/>
                </a:lnTo>
                <a:lnTo>
                  <a:pt x="912" y="212"/>
                </a:lnTo>
                <a:lnTo>
                  <a:pt x="890" y="224"/>
                </a:lnTo>
                <a:lnTo>
                  <a:pt x="866" y="232"/>
                </a:lnTo>
                <a:lnTo>
                  <a:pt x="842" y="238"/>
                </a:lnTo>
                <a:lnTo>
                  <a:pt x="820" y="242"/>
                </a:lnTo>
                <a:lnTo>
                  <a:pt x="800" y="242"/>
                </a:lnTo>
                <a:lnTo>
                  <a:pt x="782" y="242"/>
                </a:lnTo>
                <a:lnTo>
                  <a:pt x="758" y="238"/>
                </a:lnTo>
                <a:lnTo>
                  <a:pt x="734" y="232"/>
                </a:lnTo>
                <a:lnTo>
                  <a:pt x="710" y="224"/>
                </a:lnTo>
                <a:lnTo>
                  <a:pt x="690" y="212"/>
                </a:lnTo>
                <a:lnTo>
                  <a:pt x="680" y="206"/>
                </a:lnTo>
                <a:lnTo>
                  <a:pt x="672" y="198"/>
                </a:lnTo>
                <a:lnTo>
                  <a:pt x="666" y="190"/>
                </a:lnTo>
                <a:lnTo>
                  <a:pt x="660" y="180"/>
                </a:lnTo>
                <a:lnTo>
                  <a:pt x="658" y="170"/>
                </a:lnTo>
                <a:lnTo>
                  <a:pt x="656" y="158"/>
                </a:lnTo>
                <a:lnTo>
                  <a:pt x="658" y="146"/>
                </a:lnTo>
                <a:lnTo>
                  <a:pt x="660" y="138"/>
                </a:lnTo>
                <a:lnTo>
                  <a:pt x="664" y="130"/>
                </a:lnTo>
                <a:lnTo>
                  <a:pt x="670" y="122"/>
                </a:lnTo>
                <a:lnTo>
                  <a:pt x="682" y="112"/>
                </a:lnTo>
                <a:lnTo>
                  <a:pt x="696" y="104"/>
                </a:lnTo>
                <a:lnTo>
                  <a:pt x="712" y="96"/>
                </a:lnTo>
                <a:lnTo>
                  <a:pt x="724" y="84"/>
                </a:lnTo>
                <a:lnTo>
                  <a:pt x="730" y="78"/>
                </a:lnTo>
                <a:lnTo>
                  <a:pt x="732" y="70"/>
                </a:lnTo>
                <a:lnTo>
                  <a:pt x="736" y="60"/>
                </a:lnTo>
                <a:lnTo>
                  <a:pt x="736" y="48"/>
                </a:lnTo>
                <a:lnTo>
                  <a:pt x="734" y="40"/>
                </a:lnTo>
                <a:lnTo>
                  <a:pt x="728" y="32"/>
                </a:lnTo>
                <a:lnTo>
                  <a:pt x="720" y="24"/>
                </a:lnTo>
                <a:lnTo>
                  <a:pt x="710" y="18"/>
                </a:lnTo>
                <a:lnTo>
                  <a:pt x="688" y="8"/>
                </a:lnTo>
                <a:lnTo>
                  <a:pt x="666" y="0"/>
                </a:lnTo>
                <a:lnTo>
                  <a:pt x="402" y="0"/>
                </a:lnTo>
                <a:lnTo>
                  <a:pt x="248" y="268"/>
                </a:lnTo>
                <a:lnTo>
                  <a:pt x="242" y="290"/>
                </a:lnTo>
                <a:lnTo>
                  <a:pt x="240" y="314"/>
                </a:lnTo>
                <a:lnTo>
                  <a:pt x="240" y="326"/>
                </a:lnTo>
                <a:lnTo>
                  <a:pt x="242" y="336"/>
                </a:lnTo>
                <a:lnTo>
                  <a:pt x="248" y="344"/>
                </a:lnTo>
                <a:lnTo>
                  <a:pt x="254" y="350"/>
                </a:lnTo>
                <a:lnTo>
                  <a:pt x="264" y="356"/>
                </a:lnTo>
                <a:lnTo>
                  <a:pt x="274" y="358"/>
                </a:lnTo>
                <a:lnTo>
                  <a:pt x="284" y="358"/>
                </a:lnTo>
                <a:lnTo>
                  <a:pt x="292" y="358"/>
                </a:lnTo>
                <a:lnTo>
                  <a:pt x="308" y="352"/>
                </a:lnTo>
                <a:lnTo>
                  <a:pt x="322" y="344"/>
                </a:lnTo>
                <a:lnTo>
                  <a:pt x="336" y="336"/>
                </a:lnTo>
                <a:lnTo>
                  <a:pt x="352" y="330"/>
                </a:lnTo>
                <a:lnTo>
                  <a:pt x="360" y="328"/>
                </a:lnTo>
                <a:lnTo>
                  <a:pt x="370" y="328"/>
                </a:lnTo>
                <a:lnTo>
                  <a:pt x="378" y="332"/>
                </a:lnTo>
                <a:lnTo>
                  <a:pt x="390" y="336"/>
                </a:lnTo>
                <a:lnTo>
                  <a:pt x="398" y="342"/>
                </a:lnTo>
                <a:lnTo>
                  <a:pt x="406" y="350"/>
                </a:lnTo>
                <a:lnTo>
                  <a:pt x="412" y="358"/>
                </a:lnTo>
                <a:lnTo>
                  <a:pt x="416" y="368"/>
                </a:lnTo>
                <a:lnTo>
                  <a:pt x="418" y="380"/>
                </a:lnTo>
                <a:lnTo>
                  <a:pt x="420" y="392"/>
                </a:lnTo>
                <a:lnTo>
                  <a:pt x="418" y="416"/>
                </a:lnTo>
                <a:lnTo>
                  <a:pt x="414" y="440"/>
                </a:lnTo>
                <a:lnTo>
                  <a:pt x="408" y="464"/>
                </a:lnTo>
                <a:lnTo>
                  <a:pt x="400" y="486"/>
                </a:lnTo>
                <a:lnTo>
                  <a:pt x="390" y="502"/>
                </a:lnTo>
                <a:lnTo>
                  <a:pt x="380" y="518"/>
                </a:lnTo>
                <a:lnTo>
                  <a:pt x="366" y="536"/>
                </a:lnTo>
                <a:lnTo>
                  <a:pt x="348" y="554"/>
                </a:lnTo>
                <a:lnTo>
                  <a:pt x="330" y="570"/>
                </a:lnTo>
                <a:lnTo>
                  <a:pt x="308" y="584"/>
                </a:lnTo>
                <a:lnTo>
                  <a:pt x="298" y="588"/>
                </a:lnTo>
                <a:lnTo>
                  <a:pt x="288" y="592"/>
                </a:lnTo>
                <a:lnTo>
                  <a:pt x="276" y="592"/>
                </a:lnTo>
                <a:lnTo>
                  <a:pt x="266" y="592"/>
                </a:lnTo>
                <a:lnTo>
                  <a:pt x="256" y="590"/>
                </a:lnTo>
                <a:lnTo>
                  <a:pt x="246" y="586"/>
                </a:lnTo>
                <a:lnTo>
                  <a:pt x="236" y="578"/>
                </a:lnTo>
                <a:lnTo>
                  <a:pt x="230" y="572"/>
                </a:lnTo>
                <a:lnTo>
                  <a:pt x="224" y="564"/>
                </a:lnTo>
                <a:lnTo>
                  <a:pt x="222" y="556"/>
                </a:lnTo>
                <a:lnTo>
                  <a:pt x="218" y="540"/>
                </a:lnTo>
                <a:lnTo>
                  <a:pt x="218" y="522"/>
                </a:lnTo>
                <a:lnTo>
                  <a:pt x="218" y="506"/>
                </a:lnTo>
                <a:lnTo>
                  <a:pt x="216" y="490"/>
                </a:lnTo>
                <a:lnTo>
                  <a:pt x="212" y="482"/>
                </a:lnTo>
                <a:lnTo>
                  <a:pt x="206" y="474"/>
                </a:lnTo>
                <a:lnTo>
                  <a:pt x="200" y="468"/>
                </a:lnTo>
                <a:lnTo>
                  <a:pt x="190" y="460"/>
                </a:lnTo>
                <a:lnTo>
                  <a:pt x="182" y="458"/>
                </a:lnTo>
                <a:lnTo>
                  <a:pt x="172" y="458"/>
                </a:lnTo>
                <a:lnTo>
                  <a:pt x="162" y="462"/>
                </a:lnTo>
                <a:lnTo>
                  <a:pt x="152" y="466"/>
                </a:lnTo>
                <a:lnTo>
                  <a:pt x="132" y="480"/>
                </a:lnTo>
                <a:lnTo>
                  <a:pt x="116" y="496"/>
                </a:lnTo>
                <a:lnTo>
                  <a:pt x="4" y="688"/>
                </a:lnTo>
                <a:lnTo>
                  <a:pt x="2" y="688"/>
                </a:lnTo>
                <a:lnTo>
                  <a:pt x="0" y="694"/>
                </a:lnTo>
                <a:lnTo>
                  <a:pt x="400" y="1386"/>
                </a:lnTo>
                <a:lnTo>
                  <a:pt x="1200" y="1386"/>
                </a:lnTo>
                <a:lnTo>
                  <a:pt x="1600" y="694"/>
                </a:lnTo>
                <a:lnTo>
                  <a:pt x="1598" y="688"/>
                </a:lnTo>
                <a:lnTo>
                  <a:pt x="1458" y="448"/>
                </a:lnTo>
                <a:lnTo>
                  <a:pt x="1454" y="426"/>
                </a:lnTo>
                <a:lnTo>
                  <a:pt x="1452" y="402"/>
                </a:lnTo>
                <a:lnTo>
                  <a:pt x="1454" y="392"/>
                </a:lnTo>
                <a:lnTo>
                  <a:pt x="1456" y="382"/>
                </a:lnTo>
                <a:lnTo>
                  <a:pt x="1460" y="374"/>
                </a:lnTo>
                <a:lnTo>
                  <a:pt x="1466" y="368"/>
                </a:lnTo>
                <a:lnTo>
                  <a:pt x="1482" y="362"/>
                </a:lnTo>
                <a:lnTo>
                  <a:pt x="1496" y="360"/>
                </a:lnTo>
                <a:lnTo>
                  <a:pt x="1508" y="360"/>
                </a:lnTo>
                <a:lnTo>
                  <a:pt x="1518" y="364"/>
                </a:lnTo>
                <a:lnTo>
                  <a:pt x="1536" y="374"/>
                </a:lnTo>
                <a:lnTo>
                  <a:pt x="1556" y="384"/>
                </a:lnTo>
                <a:lnTo>
                  <a:pt x="1566" y="388"/>
                </a:lnTo>
                <a:lnTo>
                  <a:pt x="1576" y="390"/>
                </a:lnTo>
                <a:close/>
              </a:path>
            </a:pathLst>
          </a:custGeom>
          <a:solidFill>
            <a:srgbClr val="FFFF00"/>
          </a:solidFill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GB" sz="1600" b="1" dirty="0"/>
          </a:p>
          <a:p>
            <a:endParaRPr lang="en-GB" sz="1600" b="1" dirty="0"/>
          </a:p>
          <a:p>
            <a:pPr algn="ctr"/>
            <a:endParaRPr lang="en-GB" sz="800" b="1" dirty="0"/>
          </a:p>
          <a:p>
            <a:pPr algn="ctr"/>
            <a:r>
              <a:rPr lang="en-GB" sz="1600" b="1" dirty="0">
                <a:latin typeface="SassoonPrimaryInfant" pitchFamily="2" charset="0"/>
              </a:rPr>
              <a:t>Mathematics</a:t>
            </a: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A9C04451-BEC0-4FAD-92E0-950C8C0969F6}"/>
              </a:ext>
            </a:extLst>
          </p:cNvPr>
          <p:cNvSpPr>
            <a:spLocks/>
          </p:cNvSpPr>
          <p:nvPr/>
        </p:nvSpPr>
        <p:spPr bwMode="auto">
          <a:xfrm>
            <a:off x="4725370" y="2564904"/>
            <a:ext cx="1739900" cy="1503362"/>
          </a:xfrm>
          <a:custGeom>
            <a:avLst/>
            <a:gdLst>
              <a:gd name="T0" fmla="*/ 987393 w 1600"/>
              <a:gd name="T1" fmla="*/ 4351 h 1382"/>
              <a:gd name="T2" fmla="*/ 969994 w 1600"/>
              <a:gd name="T3" fmla="*/ 10878 h 1382"/>
              <a:gd name="T4" fmla="*/ 961295 w 1600"/>
              <a:gd name="T5" fmla="*/ 15229 h 1382"/>
              <a:gd name="T6" fmla="*/ 952595 w 1600"/>
              <a:gd name="T7" fmla="*/ 19581 h 1382"/>
              <a:gd name="T8" fmla="*/ 946071 w 1600"/>
              <a:gd name="T9" fmla="*/ 23932 h 1382"/>
              <a:gd name="T10" fmla="*/ 937371 w 1600"/>
              <a:gd name="T11" fmla="*/ 30459 h 1382"/>
              <a:gd name="T12" fmla="*/ 933021 w 1600"/>
              <a:gd name="T13" fmla="*/ 36986 h 1382"/>
              <a:gd name="T14" fmla="*/ 930847 w 1600"/>
              <a:gd name="T15" fmla="*/ 43513 h 1382"/>
              <a:gd name="T16" fmla="*/ 928672 w 1600"/>
              <a:gd name="T17" fmla="*/ 50040 h 1382"/>
              <a:gd name="T18" fmla="*/ 930847 w 1600"/>
              <a:gd name="T19" fmla="*/ 63093 h 1382"/>
              <a:gd name="T20" fmla="*/ 930847 w 1600"/>
              <a:gd name="T21" fmla="*/ 69620 h 1382"/>
              <a:gd name="T22" fmla="*/ 941721 w 1600"/>
              <a:gd name="T23" fmla="*/ 89201 h 1382"/>
              <a:gd name="T24" fmla="*/ 985218 w 1600"/>
              <a:gd name="T25" fmla="*/ 119660 h 1382"/>
              <a:gd name="T26" fmla="*/ 993918 w 1600"/>
              <a:gd name="T27" fmla="*/ 124011 h 1382"/>
              <a:gd name="T28" fmla="*/ 1004792 w 1600"/>
              <a:gd name="T29" fmla="*/ 134889 h 1382"/>
              <a:gd name="T30" fmla="*/ 1009142 w 1600"/>
              <a:gd name="T31" fmla="*/ 141416 h 1382"/>
              <a:gd name="T32" fmla="*/ 1015667 w 1600"/>
              <a:gd name="T33" fmla="*/ 158821 h 1382"/>
              <a:gd name="T34" fmla="*/ 1015667 w 1600"/>
              <a:gd name="T35" fmla="*/ 169699 h 1382"/>
              <a:gd name="T36" fmla="*/ 989568 w 1600"/>
              <a:gd name="T37" fmla="*/ 221915 h 1382"/>
              <a:gd name="T38" fmla="*/ 859076 w 1600"/>
              <a:gd name="T39" fmla="*/ 261076 h 1382"/>
              <a:gd name="T40" fmla="*/ 739458 w 1600"/>
              <a:gd name="T41" fmla="*/ 228441 h 1382"/>
              <a:gd name="T42" fmla="*/ 702485 w 1600"/>
              <a:gd name="T43" fmla="*/ 169699 h 1382"/>
              <a:gd name="T44" fmla="*/ 704660 w 1600"/>
              <a:gd name="T45" fmla="*/ 160997 h 1382"/>
              <a:gd name="T46" fmla="*/ 706834 w 1600"/>
              <a:gd name="T47" fmla="*/ 150119 h 1382"/>
              <a:gd name="T48" fmla="*/ 713359 w 1600"/>
              <a:gd name="T49" fmla="*/ 134889 h 1382"/>
              <a:gd name="T50" fmla="*/ 719884 w 1600"/>
              <a:gd name="T51" fmla="*/ 128362 h 1382"/>
              <a:gd name="T52" fmla="*/ 730758 w 1600"/>
              <a:gd name="T53" fmla="*/ 119660 h 1382"/>
              <a:gd name="T54" fmla="*/ 763381 w 1600"/>
              <a:gd name="T55" fmla="*/ 100079 h 1382"/>
              <a:gd name="T56" fmla="*/ 787305 w 1600"/>
              <a:gd name="T57" fmla="*/ 69620 h 1382"/>
              <a:gd name="T58" fmla="*/ 789480 w 1600"/>
              <a:gd name="T59" fmla="*/ 63093 h 1382"/>
              <a:gd name="T60" fmla="*/ 789480 w 1600"/>
              <a:gd name="T61" fmla="*/ 50040 h 1382"/>
              <a:gd name="T62" fmla="*/ 789480 w 1600"/>
              <a:gd name="T63" fmla="*/ 43513 h 1382"/>
              <a:gd name="T64" fmla="*/ 785130 w 1600"/>
              <a:gd name="T65" fmla="*/ 36986 h 1382"/>
              <a:gd name="T66" fmla="*/ 780780 w 1600"/>
              <a:gd name="T67" fmla="*/ 30459 h 1382"/>
              <a:gd name="T68" fmla="*/ 772081 w 1600"/>
              <a:gd name="T69" fmla="*/ 23932 h 1382"/>
              <a:gd name="T70" fmla="*/ 765556 w 1600"/>
              <a:gd name="T71" fmla="*/ 19581 h 1382"/>
              <a:gd name="T72" fmla="*/ 756857 w 1600"/>
              <a:gd name="T73" fmla="*/ 15229 h 1382"/>
              <a:gd name="T74" fmla="*/ 748157 w 1600"/>
              <a:gd name="T75" fmla="*/ 10878 h 1382"/>
              <a:gd name="T76" fmla="*/ 732933 w 1600"/>
              <a:gd name="T77" fmla="*/ 4351 h 1382"/>
              <a:gd name="T78" fmla="*/ 437150 w 1600"/>
              <a:gd name="T79" fmla="*/ 2176 h 1382"/>
              <a:gd name="T80" fmla="*/ 284909 w 1600"/>
              <a:gd name="T81" fmla="*/ 326345 h 1382"/>
              <a:gd name="T82" fmla="*/ 328406 w 1600"/>
              <a:gd name="T83" fmla="*/ 350277 h 1382"/>
              <a:gd name="T84" fmla="*/ 413226 w 1600"/>
              <a:gd name="T85" fmla="*/ 317642 h 1382"/>
              <a:gd name="T86" fmla="*/ 461074 w 1600"/>
              <a:gd name="T87" fmla="*/ 341574 h 1382"/>
              <a:gd name="T88" fmla="*/ 471948 w 1600"/>
              <a:gd name="T89" fmla="*/ 439478 h 1382"/>
              <a:gd name="T90" fmla="*/ 417576 w 1600"/>
              <a:gd name="T91" fmla="*/ 543908 h 1382"/>
              <a:gd name="T92" fmla="*/ 321882 w 1600"/>
              <a:gd name="T93" fmla="*/ 604826 h 1382"/>
              <a:gd name="T94" fmla="*/ 269685 w 1600"/>
              <a:gd name="T95" fmla="*/ 580894 h 1382"/>
              <a:gd name="T96" fmla="*/ 254460 w 1600"/>
              <a:gd name="T97" fmla="*/ 493869 h 1382"/>
              <a:gd name="T98" fmla="*/ 219662 w 1600"/>
              <a:gd name="T99" fmla="*/ 459058 h 1382"/>
              <a:gd name="T100" fmla="*/ 4350 w 1600"/>
              <a:gd name="T101" fmla="*/ 750593 h 1382"/>
              <a:gd name="T102" fmla="*/ 158766 w 1600"/>
              <a:gd name="T103" fmla="*/ 1011669 h 1382"/>
              <a:gd name="T104" fmla="*/ 215313 w 1600"/>
              <a:gd name="T105" fmla="*/ 1037777 h 1382"/>
              <a:gd name="T106" fmla="*/ 247936 w 1600"/>
              <a:gd name="T107" fmla="*/ 1002967 h 1382"/>
              <a:gd name="T108" fmla="*/ 263160 w 1600"/>
              <a:gd name="T109" fmla="*/ 915941 h 1382"/>
              <a:gd name="T110" fmla="*/ 311007 w 1600"/>
              <a:gd name="T111" fmla="*/ 892009 h 1382"/>
              <a:gd name="T112" fmla="*/ 404527 w 1600"/>
              <a:gd name="T113" fmla="*/ 942049 h 1382"/>
              <a:gd name="T114" fmla="*/ 461074 w 1600"/>
              <a:gd name="T115" fmla="*/ 1031250 h 1382"/>
              <a:gd name="T116" fmla="*/ 465423 w 1600"/>
              <a:gd name="T117" fmla="*/ 1146558 h 1382"/>
              <a:gd name="T118" fmla="*/ 408877 w 1600"/>
              <a:gd name="T119" fmla="*/ 1179193 h 1382"/>
              <a:gd name="T120" fmla="*/ 334931 w 1600"/>
              <a:gd name="T121" fmla="*/ 1148734 h 1382"/>
              <a:gd name="T122" fmla="*/ 287084 w 1600"/>
              <a:gd name="T123" fmla="*/ 1161788 h 1382"/>
              <a:gd name="T124" fmla="*/ 437150 w 1600"/>
              <a:gd name="T125" fmla="*/ 1503362 h 138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600" h="1382">
                <a:moveTo>
                  <a:pt x="1200" y="2"/>
                </a:moveTo>
                <a:lnTo>
                  <a:pt x="912" y="2"/>
                </a:lnTo>
                <a:lnTo>
                  <a:pt x="908" y="4"/>
                </a:lnTo>
                <a:lnTo>
                  <a:pt x="906" y="4"/>
                </a:lnTo>
                <a:lnTo>
                  <a:pt x="894" y="8"/>
                </a:lnTo>
                <a:lnTo>
                  <a:pt x="892" y="10"/>
                </a:lnTo>
                <a:lnTo>
                  <a:pt x="890" y="10"/>
                </a:lnTo>
                <a:lnTo>
                  <a:pt x="886" y="12"/>
                </a:lnTo>
                <a:lnTo>
                  <a:pt x="884" y="14"/>
                </a:lnTo>
                <a:lnTo>
                  <a:pt x="882" y="14"/>
                </a:lnTo>
                <a:lnTo>
                  <a:pt x="880" y="16"/>
                </a:lnTo>
                <a:lnTo>
                  <a:pt x="876" y="18"/>
                </a:lnTo>
                <a:lnTo>
                  <a:pt x="874" y="18"/>
                </a:lnTo>
                <a:lnTo>
                  <a:pt x="870" y="22"/>
                </a:lnTo>
                <a:lnTo>
                  <a:pt x="866" y="26"/>
                </a:lnTo>
                <a:lnTo>
                  <a:pt x="864" y="26"/>
                </a:lnTo>
                <a:lnTo>
                  <a:pt x="862" y="28"/>
                </a:lnTo>
                <a:lnTo>
                  <a:pt x="862" y="30"/>
                </a:lnTo>
                <a:lnTo>
                  <a:pt x="860" y="32"/>
                </a:lnTo>
                <a:lnTo>
                  <a:pt x="858" y="34"/>
                </a:lnTo>
                <a:lnTo>
                  <a:pt x="856" y="36"/>
                </a:lnTo>
                <a:lnTo>
                  <a:pt x="856" y="38"/>
                </a:lnTo>
                <a:lnTo>
                  <a:pt x="856" y="40"/>
                </a:lnTo>
                <a:lnTo>
                  <a:pt x="854" y="42"/>
                </a:lnTo>
                <a:lnTo>
                  <a:pt x="854" y="46"/>
                </a:lnTo>
                <a:lnTo>
                  <a:pt x="854" y="52"/>
                </a:lnTo>
                <a:lnTo>
                  <a:pt x="854" y="54"/>
                </a:lnTo>
                <a:lnTo>
                  <a:pt x="856" y="58"/>
                </a:lnTo>
                <a:lnTo>
                  <a:pt x="856" y="60"/>
                </a:lnTo>
                <a:lnTo>
                  <a:pt x="856" y="64"/>
                </a:lnTo>
                <a:lnTo>
                  <a:pt x="858" y="70"/>
                </a:lnTo>
                <a:lnTo>
                  <a:pt x="862" y="76"/>
                </a:lnTo>
                <a:lnTo>
                  <a:pt x="866" y="82"/>
                </a:lnTo>
                <a:lnTo>
                  <a:pt x="878" y="92"/>
                </a:lnTo>
                <a:lnTo>
                  <a:pt x="890" y="100"/>
                </a:lnTo>
                <a:lnTo>
                  <a:pt x="904" y="108"/>
                </a:lnTo>
                <a:lnTo>
                  <a:pt x="906" y="110"/>
                </a:lnTo>
                <a:lnTo>
                  <a:pt x="908" y="110"/>
                </a:lnTo>
                <a:lnTo>
                  <a:pt x="912" y="114"/>
                </a:lnTo>
                <a:lnTo>
                  <a:pt x="914" y="114"/>
                </a:lnTo>
                <a:lnTo>
                  <a:pt x="918" y="118"/>
                </a:lnTo>
                <a:lnTo>
                  <a:pt x="920" y="120"/>
                </a:lnTo>
                <a:lnTo>
                  <a:pt x="924" y="124"/>
                </a:lnTo>
                <a:lnTo>
                  <a:pt x="928" y="130"/>
                </a:lnTo>
                <a:lnTo>
                  <a:pt x="930" y="138"/>
                </a:lnTo>
                <a:lnTo>
                  <a:pt x="932" y="138"/>
                </a:lnTo>
                <a:lnTo>
                  <a:pt x="934" y="146"/>
                </a:lnTo>
                <a:lnTo>
                  <a:pt x="934" y="148"/>
                </a:lnTo>
                <a:lnTo>
                  <a:pt x="934" y="156"/>
                </a:lnTo>
                <a:lnTo>
                  <a:pt x="934" y="168"/>
                </a:lnTo>
                <a:lnTo>
                  <a:pt x="930" y="178"/>
                </a:lnTo>
                <a:lnTo>
                  <a:pt x="926" y="188"/>
                </a:lnTo>
                <a:lnTo>
                  <a:pt x="918" y="196"/>
                </a:lnTo>
                <a:lnTo>
                  <a:pt x="910" y="204"/>
                </a:lnTo>
                <a:lnTo>
                  <a:pt x="902" y="210"/>
                </a:lnTo>
                <a:lnTo>
                  <a:pt x="880" y="222"/>
                </a:lnTo>
                <a:lnTo>
                  <a:pt x="856" y="230"/>
                </a:lnTo>
                <a:lnTo>
                  <a:pt x="832" y="236"/>
                </a:lnTo>
                <a:lnTo>
                  <a:pt x="810" y="240"/>
                </a:lnTo>
                <a:lnTo>
                  <a:pt x="790" y="240"/>
                </a:lnTo>
                <a:lnTo>
                  <a:pt x="770" y="240"/>
                </a:lnTo>
                <a:lnTo>
                  <a:pt x="748" y="236"/>
                </a:lnTo>
                <a:lnTo>
                  <a:pt x="724" y="230"/>
                </a:lnTo>
                <a:lnTo>
                  <a:pt x="700" y="222"/>
                </a:lnTo>
                <a:lnTo>
                  <a:pt x="680" y="210"/>
                </a:lnTo>
                <a:lnTo>
                  <a:pt x="670" y="204"/>
                </a:lnTo>
                <a:lnTo>
                  <a:pt x="662" y="196"/>
                </a:lnTo>
                <a:lnTo>
                  <a:pt x="656" y="188"/>
                </a:lnTo>
                <a:lnTo>
                  <a:pt x="650" y="178"/>
                </a:lnTo>
                <a:lnTo>
                  <a:pt x="648" y="168"/>
                </a:lnTo>
                <a:lnTo>
                  <a:pt x="646" y="156"/>
                </a:lnTo>
                <a:lnTo>
                  <a:pt x="648" y="148"/>
                </a:lnTo>
                <a:lnTo>
                  <a:pt x="648" y="146"/>
                </a:lnTo>
                <a:lnTo>
                  <a:pt x="650" y="138"/>
                </a:lnTo>
                <a:lnTo>
                  <a:pt x="652" y="130"/>
                </a:lnTo>
                <a:lnTo>
                  <a:pt x="656" y="124"/>
                </a:lnTo>
                <a:lnTo>
                  <a:pt x="660" y="120"/>
                </a:lnTo>
                <a:lnTo>
                  <a:pt x="662" y="118"/>
                </a:lnTo>
                <a:lnTo>
                  <a:pt x="666" y="114"/>
                </a:lnTo>
                <a:lnTo>
                  <a:pt x="668" y="114"/>
                </a:lnTo>
                <a:lnTo>
                  <a:pt x="672" y="110"/>
                </a:lnTo>
                <a:lnTo>
                  <a:pt x="674" y="110"/>
                </a:lnTo>
                <a:lnTo>
                  <a:pt x="676" y="108"/>
                </a:lnTo>
                <a:lnTo>
                  <a:pt x="690" y="100"/>
                </a:lnTo>
                <a:lnTo>
                  <a:pt x="702" y="92"/>
                </a:lnTo>
                <a:lnTo>
                  <a:pt x="714" y="82"/>
                </a:lnTo>
                <a:lnTo>
                  <a:pt x="718" y="76"/>
                </a:lnTo>
                <a:lnTo>
                  <a:pt x="722" y="70"/>
                </a:lnTo>
                <a:lnTo>
                  <a:pt x="724" y="64"/>
                </a:lnTo>
                <a:lnTo>
                  <a:pt x="724" y="60"/>
                </a:lnTo>
                <a:lnTo>
                  <a:pt x="726" y="58"/>
                </a:lnTo>
                <a:lnTo>
                  <a:pt x="726" y="54"/>
                </a:lnTo>
                <a:lnTo>
                  <a:pt x="726" y="52"/>
                </a:lnTo>
                <a:lnTo>
                  <a:pt x="726" y="46"/>
                </a:lnTo>
                <a:lnTo>
                  <a:pt x="726" y="42"/>
                </a:lnTo>
                <a:lnTo>
                  <a:pt x="726" y="40"/>
                </a:lnTo>
                <a:lnTo>
                  <a:pt x="724" y="38"/>
                </a:lnTo>
                <a:lnTo>
                  <a:pt x="724" y="36"/>
                </a:lnTo>
                <a:lnTo>
                  <a:pt x="722" y="34"/>
                </a:lnTo>
                <a:lnTo>
                  <a:pt x="722" y="32"/>
                </a:lnTo>
                <a:lnTo>
                  <a:pt x="720" y="30"/>
                </a:lnTo>
                <a:lnTo>
                  <a:pt x="718" y="28"/>
                </a:lnTo>
                <a:lnTo>
                  <a:pt x="716" y="26"/>
                </a:lnTo>
                <a:lnTo>
                  <a:pt x="714" y="26"/>
                </a:lnTo>
                <a:lnTo>
                  <a:pt x="710" y="22"/>
                </a:lnTo>
                <a:lnTo>
                  <a:pt x="706" y="18"/>
                </a:lnTo>
                <a:lnTo>
                  <a:pt x="704" y="18"/>
                </a:lnTo>
                <a:lnTo>
                  <a:pt x="702" y="16"/>
                </a:lnTo>
                <a:lnTo>
                  <a:pt x="700" y="14"/>
                </a:lnTo>
                <a:lnTo>
                  <a:pt x="696" y="14"/>
                </a:lnTo>
                <a:lnTo>
                  <a:pt x="694" y="12"/>
                </a:lnTo>
                <a:lnTo>
                  <a:pt x="692" y="10"/>
                </a:lnTo>
                <a:lnTo>
                  <a:pt x="688" y="10"/>
                </a:lnTo>
                <a:lnTo>
                  <a:pt x="686" y="8"/>
                </a:lnTo>
                <a:lnTo>
                  <a:pt x="674" y="4"/>
                </a:lnTo>
                <a:lnTo>
                  <a:pt x="668" y="2"/>
                </a:lnTo>
                <a:lnTo>
                  <a:pt x="402" y="2"/>
                </a:lnTo>
                <a:lnTo>
                  <a:pt x="264" y="238"/>
                </a:lnTo>
                <a:lnTo>
                  <a:pt x="260" y="260"/>
                </a:lnTo>
                <a:lnTo>
                  <a:pt x="260" y="282"/>
                </a:lnTo>
                <a:lnTo>
                  <a:pt x="260" y="292"/>
                </a:lnTo>
                <a:lnTo>
                  <a:pt x="262" y="300"/>
                </a:lnTo>
                <a:lnTo>
                  <a:pt x="268" y="308"/>
                </a:lnTo>
                <a:lnTo>
                  <a:pt x="274" y="314"/>
                </a:lnTo>
                <a:lnTo>
                  <a:pt x="284" y="318"/>
                </a:lnTo>
                <a:lnTo>
                  <a:pt x="294" y="322"/>
                </a:lnTo>
                <a:lnTo>
                  <a:pt x="302" y="322"/>
                </a:lnTo>
                <a:lnTo>
                  <a:pt x="312" y="322"/>
                </a:lnTo>
                <a:lnTo>
                  <a:pt x="326" y="316"/>
                </a:lnTo>
                <a:lnTo>
                  <a:pt x="342" y="308"/>
                </a:lnTo>
                <a:lnTo>
                  <a:pt x="356" y="298"/>
                </a:lnTo>
                <a:lnTo>
                  <a:pt x="372" y="292"/>
                </a:lnTo>
                <a:lnTo>
                  <a:pt x="380" y="292"/>
                </a:lnTo>
                <a:lnTo>
                  <a:pt x="388" y="292"/>
                </a:lnTo>
                <a:lnTo>
                  <a:pt x="398" y="294"/>
                </a:lnTo>
                <a:lnTo>
                  <a:pt x="408" y="300"/>
                </a:lnTo>
                <a:lnTo>
                  <a:pt x="418" y="306"/>
                </a:lnTo>
                <a:lnTo>
                  <a:pt x="424" y="314"/>
                </a:lnTo>
                <a:lnTo>
                  <a:pt x="430" y="322"/>
                </a:lnTo>
                <a:lnTo>
                  <a:pt x="434" y="332"/>
                </a:lnTo>
                <a:lnTo>
                  <a:pt x="438" y="344"/>
                </a:lnTo>
                <a:lnTo>
                  <a:pt x="438" y="354"/>
                </a:lnTo>
                <a:lnTo>
                  <a:pt x="438" y="380"/>
                </a:lnTo>
                <a:lnTo>
                  <a:pt x="434" y="404"/>
                </a:lnTo>
                <a:lnTo>
                  <a:pt x="426" y="428"/>
                </a:lnTo>
                <a:lnTo>
                  <a:pt x="418" y="448"/>
                </a:lnTo>
                <a:lnTo>
                  <a:pt x="410" y="466"/>
                </a:lnTo>
                <a:lnTo>
                  <a:pt x="398" y="482"/>
                </a:lnTo>
                <a:lnTo>
                  <a:pt x="384" y="500"/>
                </a:lnTo>
                <a:lnTo>
                  <a:pt x="368" y="518"/>
                </a:lnTo>
                <a:lnTo>
                  <a:pt x="348" y="534"/>
                </a:lnTo>
                <a:lnTo>
                  <a:pt x="328" y="548"/>
                </a:lnTo>
                <a:lnTo>
                  <a:pt x="318" y="552"/>
                </a:lnTo>
                <a:lnTo>
                  <a:pt x="306" y="554"/>
                </a:lnTo>
                <a:lnTo>
                  <a:pt x="296" y="556"/>
                </a:lnTo>
                <a:lnTo>
                  <a:pt x="284" y="556"/>
                </a:lnTo>
                <a:lnTo>
                  <a:pt x="274" y="554"/>
                </a:lnTo>
                <a:lnTo>
                  <a:pt x="264" y="548"/>
                </a:lnTo>
                <a:lnTo>
                  <a:pt x="256" y="542"/>
                </a:lnTo>
                <a:lnTo>
                  <a:pt x="248" y="534"/>
                </a:lnTo>
                <a:lnTo>
                  <a:pt x="244" y="528"/>
                </a:lnTo>
                <a:lnTo>
                  <a:pt x="240" y="520"/>
                </a:lnTo>
                <a:lnTo>
                  <a:pt x="238" y="504"/>
                </a:lnTo>
                <a:lnTo>
                  <a:pt x="238" y="486"/>
                </a:lnTo>
                <a:lnTo>
                  <a:pt x="238" y="470"/>
                </a:lnTo>
                <a:lnTo>
                  <a:pt x="234" y="454"/>
                </a:lnTo>
                <a:lnTo>
                  <a:pt x="232" y="446"/>
                </a:lnTo>
                <a:lnTo>
                  <a:pt x="226" y="438"/>
                </a:lnTo>
                <a:lnTo>
                  <a:pt x="218" y="430"/>
                </a:lnTo>
                <a:lnTo>
                  <a:pt x="210" y="424"/>
                </a:lnTo>
                <a:lnTo>
                  <a:pt x="202" y="422"/>
                </a:lnTo>
                <a:lnTo>
                  <a:pt x="194" y="422"/>
                </a:lnTo>
                <a:lnTo>
                  <a:pt x="184" y="424"/>
                </a:lnTo>
                <a:lnTo>
                  <a:pt x="174" y="428"/>
                </a:lnTo>
                <a:lnTo>
                  <a:pt x="156" y="440"/>
                </a:lnTo>
                <a:lnTo>
                  <a:pt x="140" y="454"/>
                </a:lnTo>
                <a:lnTo>
                  <a:pt x="4" y="690"/>
                </a:lnTo>
                <a:lnTo>
                  <a:pt x="0" y="690"/>
                </a:lnTo>
                <a:lnTo>
                  <a:pt x="2" y="694"/>
                </a:lnTo>
                <a:lnTo>
                  <a:pt x="4" y="694"/>
                </a:lnTo>
                <a:lnTo>
                  <a:pt x="132" y="918"/>
                </a:lnTo>
                <a:lnTo>
                  <a:pt x="146" y="930"/>
                </a:lnTo>
                <a:lnTo>
                  <a:pt x="160" y="942"/>
                </a:lnTo>
                <a:lnTo>
                  <a:pt x="176" y="950"/>
                </a:lnTo>
                <a:lnTo>
                  <a:pt x="184" y="954"/>
                </a:lnTo>
                <a:lnTo>
                  <a:pt x="192" y="954"/>
                </a:lnTo>
                <a:lnTo>
                  <a:pt x="198" y="954"/>
                </a:lnTo>
                <a:lnTo>
                  <a:pt x="202" y="952"/>
                </a:lnTo>
                <a:lnTo>
                  <a:pt x="212" y="944"/>
                </a:lnTo>
                <a:lnTo>
                  <a:pt x="220" y="938"/>
                </a:lnTo>
                <a:lnTo>
                  <a:pt x="224" y="930"/>
                </a:lnTo>
                <a:lnTo>
                  <a:pt x="228" y="922"/>
                </a:lnTo>
                <a:lnTo>
                  <a:pt x="230" y="906"/>
                </a:lnTo>
                <a:lnTo>
                  <a:pt x="230" y="890"/>
                </a:lnTo>
                <a:lnTo>
                  <a:pt x="230" y="872"/>
                </a:lnTo>
                <a:lnTo>
                  <a:pt x="234" y="856"/>
                </a:lnTo>
                <a:lnTo>
                  <a:pt x="236" y="848"/>
                </a:lnTo>
                <a:lnTo>
                  <a:pt x="242" y="842"/>
                </a:lnTo>
                <a:lnTo>
                  <a:pt x="248" y="834"/>
                </a:lnTo>
                <a:lnTo>
                  <a:pt x="258" y="828"/>
                </a:lnTo>
                <a:lnTo>
                  <a:pt x="272" y="822"/>
                </a:lnTo>
                <a:lnTo>
                  <a:pt x="286" y="820"/>
                </a:lnTo>
                <a:lnTo>
                  <a:pt x="296" y="820"/>
                </a:lnTo>
                <a:lnTo>
                  <a:pt x="304" y="822"/>
                </a:lnTo>
                <a:lnTo>
                  <a:pt x="322" y="828"/>
                </a:lnTo>
                <a:lnTo>
                  <a:pt x="340" y="838"/>
                </a:lnTo>
                <a:lnTo>
                  <a:pt x="358" y="852"/>
                </a:lnTo>
                <a:lnTo>
                  <a:pt x="372" y="866"/>
                </a:lnTo>
                <a:lnTo>
                  <a:pt x="386" y="882"/>
                </a:lnTo>
                <a:lnTo>
                  <a:pt x="398" y="896"/>
                </a:lnTo>
                <a:lnTo>
                  <a:pt x="406" y="910"/>
                </a:lnTo>
                <a:lnTo>
                  <a:pt x="414" y="928"/>
                </a:lnTo>
                <a:lnTo>
                  <a:pt x="424" y="948"/>
                </a:lnTo>
                <a:lnTo>
                  <a:pt x="430" y="972"/>
                </a:lnTo>
                <a:lnTo>
                  <a:pt x="434" y="996"/>
                </a:lnTo>
                <a:lnTo>
                  <a:pt x="436" y="1022"/>
                </a:lnTo>
                <a:lnTo>
                  <a:pt x="434" y="1032"/>
                </a:lnTo>
                <a:lnTo>
                  <a:pt x="432" y="1044"/>
                </a:lnTo>
                <a:lnTo>
                  <a:pt x="428" y="1054"/>
                </a:lnTo>
                <a:lnTo>
                  <a:pt x="422" y="1062"/>
                </a:lnTo>
                <a:lnTo>
                  <a:pt x="414" y="1070"/>
                </a:lnTo>
                <a:lnTo>
                  <a:pt x="404" y="1076"/>
                </a:lnTo>
                <a:lnTo>
                  <a:pt x="390" y="1082"/>
                </a:lnTo>
                <a:lnTo>
                  <a:pt x="376" y="1084"/>
                </a:lnTo>
                <a:lnTo>
                  <a:pt x="366" y="1084"/>
                </a:lnTo>
                <a:lnTo>
                  <a:pt x="354" y="1080"/>
                </a:lnTo>
                <a:lnTo>
                  <a:pt x="336" y="1070"/>
                </a:lnTo>
                <a:lnTo>
                  <a:pt x="318" y="1060"/>
                </a:lnTo>
                <a:lnTo>
                  <a:pt x="308" y="1056"/>
                </a:lnTo>
                <a:lnTo>
                  <a:pt x="296" y="1054"/>
                </a:lnTo>
                <a:lnTo>
                  <a:pt x="284" y="1056"/>
                </a:lnTo>
                <a:lnTo>
                  <a:pt x="270" y="1062"/>
                </a:lnTo>
                <a:lnTo>
                  <a:pt x="264" y="1068"/>
                </a:lnTo>
                <a:lnTo>
                  <a:pt x="258" y="1076"/>
                </a:lnTo>
                <a:lnTo>
                  <a:pt x="256" y="1086"/>
                </a:lnTo>
                <a:lnTo>
                  <a:pt x="256" y="1096"/>
                </a:lnTo>
                <a:lnTo>
                  <a:pt x="258" y="1120"/>
                </a:lnTo>
                <a:lnTo>
                  <a:pt x="262" y="1142"/>
                </a:lnTo>
                <a:lnTo>
                  <a:pt x="402" y="1382"/>
                </a:lnTo>
                <a:lnTo>
                  <a:pt x="1200" y="1382"/>
                </a:lnTo>
                <a:lnTo>
                  <a:pt x="1600" y="690"/>
                </a:lnTo>
                <a:lnTo>
                  <a:pt x="1200" y="0"/>
                </a:lnTo>
                <a:lnTo>
                  <a:pt x="1200" y="2"/>
                </a:lnTo>
                <a:close/>
              </a:path>
            </a:pathLst>
          </a:custGeom>
          <a:solidFill>
            <a:srgbClr val="009999"/>
          </a:solidFill>
          <a:ln w="38100" cap="flat" cmpd="sng">
            <a:solidFill>
              <a:srgbClr val="0099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/>
            <a:endParaRPr lang="en-GB" b="1" dirty="0"/>
          </a:p>
          <a:p>
            <a:pPr algn="ctr"/>
            <a:endParaRPr lang="en-GB" b="1" dirty="0"/>
          </a:p>
          <a:p>
            <a:pPr algn="ctr"/>
            <a:r>
              <a:rPr lang="en-GB" sz="1600" b="1" dirty="0">
                <a:solidFill>
                  <a:schemeClr val="bg1"/>
                </a:solidFill>
                <a:latin typeface="SassoonPrimaryInfant" pitchFamily="2" charset="0"/>
              </a:rPr>
              <a:t>Understanding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  <a:latin typeface="SassoonPrimaryInfant" pitchFamily="2" charset="0"/>
              </a:rPr>
              <a:t>The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  <a:latin typeface="SassoonPrimaryInfant" pitchFamily="2" charset="0"/>
              </a:rPr>
              <a:t>World</a:t>
            </a:r>
          </a:p>
        </p:txBody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1FBAB060-0000-4F08-BE78-93B4532CD400}"/>
              </a:ext>
            </a:extLst>
          </p:cNvPr>
          <p:cNvSpPr>
            <a:spLocks/>
          </p:cNvSpPr>
          <p:nvPr/>
        </p:nvSpPr>
        <p:spPr bwMode="auto">
          <a:xfrm>
            <a:off x="6708507" y="3091494"/>
            <a:ext cx="1757362" cy="1760537"/>
          </a:xfrm>
          <a:custGeom>
            <a:avLst/>
            <a:gdLst>
              <a:gd name="T0" fmla="*/ 1476793 w 1616"/>
              <a:gd name="T1" fmla="*/ 1514628 h 1618"/>
              <a:gd name="T2" fmla="*/ 1518117 w 1616"/>
              <a:gd name="T3" fmla="*/ 1521156 h 1618"/>
              <a:gd name="T4" fmla="*/ 1537692 w 1616"/>
              <a:gd name="T5" fmla="*/ 1579913 h 1618"/>
              <a:gd name="T6" fmla="*/ 1557266 w 1616"/>
              <a:gd name="T7" fmla="*/ 1640847 h 1618"/>
              <a:gd name="T8" fmla="*/ 1600765 w 1616"/>
              <a:gd name="T9" fmla="*/ 1656080 h 1618"/>
              <a:gd name="T10" fmla="*/ 1679064 w 1616"/>
              <a:gd name="T11" fmla="*/ 1614732 h 1618"/>
              <a:gd name="T12" fmla="*/ 1735612 w 1616"/>
              <a:gd name="T13" fmla="*/ 1540742 h 1618"/>
              <a:gd name="T14" fmla="*/ 1755187 w 1616"/>
              <a:gd name="T15" fmla="*/ 1425404 h 1618"/>
              <a:gd name="T16" fmla="*/ 1724738 w 1616"/>
              <a:gd name="T17" fmla="*/ 1377528 h 1618"/>
              <a:gd name="T18" fmla="*/ 1683414 w 1616"/>
              <a:gd name="T19" fmla="*/ 1370999 h 1618"/>
              <a:gd name="T20" fmla="*/ 1609465 w 1616"/>
              <a:gd name="T21" fmla="*/ 1401466 h 1618"/>
              <a:gd name="T22" fmla="*/ 1570316 w 1616"/>
              <a:gd name="T23" fmla="*/ 1386232 h 1618"/>
              <a:gd name="T24" fmla="*/ 1570316 w 1616"/>
              <a:gd name="T25" fmla="*/ 1303537 h 1618"/>
              <a:gd name="T26" fmla="*/ 1589891 w 1616"/>
              <a:gd name="T27" fmla="*/ 755138 h 1618"/>
              <a:gd name="T28" fmla="*/ 1515942 w 1616"/>
              <a:gd name="T29" fmla="*/ 711614 h 1618"/>
              <a:gd name="T30" fmla="*/ 1483318 w 1616"/>
              <a:gd name="T31" fmla="*/ 737728 h 1618"/>
              <a:gd name="T32" fmla="*/ 1472443 w 1616"/>
              <a:gd name="T33" fmla="*/ 818247 h 1618"/>
              <a:gd name="T34" fmla="*/ 1446344 w 1616"/>
              <a:gd name="T35" fmla="*/ 850890 h 1618"/>
              <a:gd name="T36" fmla="*/ 1389795 w 1616"/>
              <a:gd name="T37" fmla="*/ 853066 h 1618"/>
              <a:gd name="T38" fmla="*/ 1300622 w 1616"/>
              <a:gd name="T39" fmla="*/ 779076 h 1618"/>
              <a:gd name="T40" fmla="*/ 1263648 w 1616"/>
              <a:gd name="T41" fmla="*/ 694204 h 1618"/>
              <a:gd name="T42" fmla="*/ 1265823 w 1616"/>
              <a:gd name="T43" fmla="*/ 604981 h 1618"/>
              <a:gd name="T44" fmla="*/ 1302797 w 1616"/>
              <a:gd name="T45" fmla="*/ 574514 h 1618"/>
              <a:gd name="T46" fmla="*/ 1363696 w 1616"/>
              <a:gd name="T47" fmla="*/ 587571 h 1618"/>
              <a:gd name="T48" fmla="*/ 1426769 w 1616"/>
              <a:gd name="T49" fmla="*/ 600628 h 1618"/>
              <a:gd name="T50" fmla="*/ 1452869 w 1616"/>
              <a:gd name="T51" fmla="*/ 567985 h 1618"/>
              <a:gd name="T52" fmla="*/ 1302797 w 1616"/>
              <a:gd name="T53" fmla="*/ 258967 h 1618"/>
              <a:gd name="T54" fmla="*/ 980904 w 1616"/>
              <a:gd name="T55" fmla="*/ 250262 h 1618"/>
              <a:gd name="T56" fmla="*/ 974379 w 1616"/>
              <a:gd name="T57" fmla="*/ 245909 h 1618"/>
              <a:gd name="T58" fmla="*/ 967854 w 1616"/>
              <a:gd name="T59" fmla="*/ 243733 h 1618"/>
              <a:gd name="T60" fmla="*/ 963504 w 1616"/>
              <a:gd name="T61" fmla="*/ 239381 h 1618"/>
              <a:gd name="T62" fmla="*/ 956979 w 1616"/>
              <a:gd name="T63" fmla="*/ 235028 h 1618"/>
              <a:gd name="T64" fmla="*/ 952629 w 1616"/>
              <a:gd name="T65" fmla="*/ 230676 h 1618"/>
              <a:gd name="T66" fmla="*/ 950454 w 1616"/>
              <a:gd name="T67" fmla="*/ 226324 h 1618"/>
              <a:gd name="T68" fmla="*/ 948279 w 1616"/>
              <a:gd name="T69" fmla="*/ 224147 h 1618"/>
              <a:gd name="T70" fmla="*/ 943930 w 1616"/>
              <a:gd name="T71" fmla="*/ 217619 h 1618"/>
              <a:gd name="T72" fmla="*/ 943930 w 1616"/>
              <a:gd name="T73" fmla="*/ 211090 h 1618"/>
              <a:gd name="T74" fmla="*/ 943930 w 1616"/>
              <a:gd name="T75" fmla="*/ 211090 h 1618"/>
              <a:gd name="T76" fmla="*/ 972204 w 1616"/>
              <a:gd name="T77" fmla="*/ 161038 h 1618"/>
              <a:gd name="T78" fmla="*/ 1026578 w 1616"/>
              <a:gd name="T79" fmla="*/ 115338 h 1618"/>
              <a:gd name="T80" fmla="*/ 1026578 w 1616"/>
              <a:gd name="T81" fmla="*/ 69638 h 1618"/>
              <a:gd name="T82" fmla="*/ 972204 w 1616"/>
              <a:gd name="T83" fmla="*/ 19586 h 1618"/>
              <a:gd name="T84" fmla="*/ 874331 w 1616"/>
              <a:gd name="T85" fmla="*/ 0 h 1618"/>
              <a:gd name="T86" fmla="*/ 754709 w 1616"/>
              <a:gd name="T87" fmla="*/ 32643 h 1618"/>
              <a:gd name="T88" fmla="*/ 719909 w 1616"/>
              <a:gd name="T89" fmla="*/ 80519 h 1618"/>
              <a:gd name="T90" fmla="*/ 726434 w 1616"/>
              <a:gd name="T91" fmla="*/ 124043 h 1618"/>
              <a:gd name="T92" fmla="*/ 791683 w 1616"/>
              <a:gd name="T93" fmla="*/ 171919 h 1618"/>
              <a:gd name="T94" fmla="*/ 804733 w 1616"/>
              <a:gd name="T95" fmla="*/ 211090 h 1618"/>
              <a:gd name="T96" fmla="*/ 804733 w 1616"/>
              <a:gd name="T97" fmla="*/ 211090 h 1618"/>
              <a:gd name="T98" fmla="*/ 804733 w 1616"/>
              <a:gd name="T99" fmla="*/ 219795 h 1618"/>
              <a:gd name="T100" fmla="*/ 802558 w 1616"/>
              <a:gd name="T101" fmla="*/ 224147 h 1618"/>
              <a:gd name="T102" fmla="*/ 798208 w 1616"/>
              <a:gd name="T103" fmla="*/ 228500 h 1618"/>
              <a:gd name="T104" fmla="*/ 796033 w 1616"/>
              <a:gd name="T105" fmla="*/ 230676 h 1618"/>
              <a:gd name="T106" fmla="*/ 789508 w 1616"/>
              <a:gd name="T107" fmla="*/ 237205 h 1618"/>
              <a:gd name="T108" fmla="*/ 785158 w 1616"/>
              <a:gd name="T109" fmla="*/ 239381 h 1618"/>
              <a:gd name="T110" fmla="*/ 778633 w 1616"/>
              <a:gd name="T111" fmla="*/ 243733 h 1618"/>
              <a:gd name="T112" fmla="*/ 774283 w 1616"/>
              <a:gd name="T113" fmla="*/ 245909 h 1618"/>
              <a:gd name="T114" fmla="*/ 767758 w 1616"/>
              <a:gd name="T115" fmla="*/ 250262 h 1618"/>
              <a:gd name="T116" fmla="*/ 0 w 1616"/>
              <a:gd name="T117" fmla="*/ 1007576 h 161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616" h="1618">
                <a:moveTo>
                  <a:pt x="1312" y="1426"/>
                </a:moveTo>
                <a:lnTo>
                  <a:pt x="1312" y="1426"/>
                </a:lnTo>
                <a:lnTo>
                  <a:pt x="1328" y="1410"/>
                </a:lnTo>
                <a:lnTo>
                  <a:pt x="1348" y="1396"/>
                </a:lnTo>
                <a:lnTo>
                  <a:pt x="1358" y="1392"/>
                </a:lnTo>
                <a:lnTo>
                  <a:pt x="1368" y="1388"/>
                </a:lnTo>
                <a:lnTo>
                  <a:pt x="1378" y="1388"/>
                </a:lnTo>
                <a:lnTo>
                  <a:pt x="1386" y="1390"/>
                </a:lnTo>
                <a:lnTo>
                  <a:pt x="1396" y="1398"/>
                </a:lnTo>
                <a:lnTo>
                  <a:pt x="1402" y="1404"/>
                </a:lnTo>
                <a:lnTo>
                  <a:pt x="1408" y="1412"/>
                </a:lnTo>
                <a:lnTo>
                  <a:pt x="1412" y="1420"/>
                </a:lnTo>
                <a:lnTo>
                  <a:pt x="1414" y="1436"/>
                </a:lnTo>
                <a:lnTo>
                  <a:pt x="1414" y="1452"/>
                </a:lnTo>
                <a:lnTo>
                  <a:pt x="1414" y="1470"/>
                </a:lnTo>
                <a:lnTo>
                  <a:pt x="1418" y="1486"/>
                </a:lnTo>
                <a:lnTo>
                  <a:pt x="1420" y="1494"/>
                </a:lnTo>
                <a:lnTo>
                  <a:pt x="1426" y="1502"/>
                </a:lnTo>
                <a:lnTo>
                  <a:pt x="1432" y="1508"/>
                </a:lnTo>
                <a:lnTo>
                  <a:pt x="1442" y="1516"/>
                </a:lnTo>
                <a:lnTo>
                  <a:pt x="1452" y="1520"/>
                </a:lnTo>
                <a:lnTo>
                  <a:pt x="1462" y="1522"/>
                </a:lnTo>
                <a:lnTo>
                  <a:pt x="1472" y="1522"/>
                </a:lnTo>
                <a:lnTo>
                  <a:pt x="1484" y="1522"/>
                </a:lnTo>
                <a:lnTo>
                  <a:pt x="1494" y="1518"/>
                </a:lnTo>
                <a:lnTo>
                  <a:pt x="1504" y="1514"/>
                </a:lnTo>
                <a:lnTo>
                  <a:pt x="1526" y="1500"/>
                </a:lnTo>
                <a:lnTo>
                  <a:pt x="1544" y="1484"/>
                </a:lnTo>
                <a:lnTo>
                  <a:pt x="1562" y="1466"/>
                </a:lnTo>
                <a:lnTo>
                  <a:pt x="1576" y="1448"/>
                </a:lnTo>
                <a:lnTo>
                  <a:pt x="1586" y="1432"/>
                </a:lnTo>
                <a:lnTo>
                  <a:pt x="1596" y="1416"/>
                </a:lnTo>
                <a:lnTo>
                  <a:pt x="1604" y="1394"/>
                </a:lnTo>
                <a:lnTo>
                  <a:pt x="1610" y="1370"/>
                </a:lnTo>
                <a:lnTo>
                  <a:pt x="1614" y="1346"/>
                </a:lnTo>
                <a:lnTo>
                  <a:pt x="1616" y="1322"/>
                </a:lnTo>
                <a:lnTo>
                  <a:pt x="1614" y="1310"/>
                </a:lnTo>
                <a:lnTo>
                  <a:pt x="1612" y="1298"/>
                </a:lnTo>
                <a:lnTo>
                  <a:pt x="1608" y="1288"/>
                </a:lnTo>
                <a:lnTo>
                  <a:pt x="1602" y="1280"/>
                </a:lnTo>
                <a:lnTo>
                  <a:pt x="1594" y="1272"/>
                </a:lnTo>
                <a:lnTo>
                  <a:pt x="1586" y="1266"/>
                </a:lnTo>
                <a:lnTo>
                  <a:pt x="1574" y="1262"/>
                </a:lnTo>
                <a:lnTo>
                  <a:pt x="1566" y="1258"/>
                </a:lnTo>
                <a:lnTo>
                  <a:pt x="1556" y="1258"/>
                </a:lnTo>
                <a:lnTo>
                  <a:pt x="1548" y="1260"/>
                </a:lnTo>
                <a:lnTo>
                  <a:pt x="1532" y="1266"/>
                </a:lnTo>
                <a:lnTo>
                  <a:pt x="1518" y="1274"/>
                </a:lnTo>
                <a:lnTo>
                  <a:pt x="1504" y="1282"/>
                </a:lnTo>
                <a:lnTo>
                  <a:pt x="1488" y="1288"/>
                </a:lnTo>
                <a:lnTo>
                  <a:pt x="1480" y="1288"/>
                </a:lnTo>
                <a:lnTo>
                  <a:pt x="1470" y="1288"/>
                </a:lnTo>
                <a:lnTo>
                  <a:pt x="1460" y="1286"/>
                </a:lnTo>
                <a:lnTo>
                  <a:pt x="1450" y="1280"/>
                </a:lnTo>
                <a:lnTo>
                  <a:pt x="1444" y="1274"/>
                </a:lnTo>
                <a:lnTo>
                  <a:pt x="1438" y="1266"/>
                </a:lnTo>
                <a:lnTo>
                  <a:pt x="1436" y="1256"/>
                </a:lnTo>
                <a:lnTo>
                  <a:pt x="1436" y="1244"/>
                </a:lnTo>
                <a:lnTo>
                  <a:pt x="1438" y="1220"/>
                </a:lnTo>
                <a:lnTo>
                  <a:pt x="1444" y="1198"/>
                </a:lnTo>
                <a:lnTo>
                  <a:pt x="1598" y="930"/>
                </a:lnTo>
                <a:lnTo>
                  <a:pt x="1600" y="926"/>
                </a:lnTo>
                <a:lnTo>
                  <a:pt x="1596" y="926"/>
                </a:lnTo>
                <a:lnTo>
                  <a:pt x="1462" y="694"/>
                </a:lnTo>
                <a:lnTo>
                  <a:pt x="1446" y="678"/>
                </a:lnTo>
                <a:lnTo>
                  <a:pt x="1426" y="664"/>
                </a:lnTo>
                <a:lnTo>
                  <a:pt x="1414" y="658"/>
                </a:lnTo>
                <a:lnTo>
                  <a:pt x="1404" y="656"/>
                </a:lnTo>
                <a:lnTo>
                  <a:pt x="1394" y="654"/>
                </a:lnTo>
                <a:lnTo>
                  <a:pt x="1386" y="658"/>
                </a:lnTo>
                <a:lnTo>
                  <a:pt x="1376" y="664"/>
                </a:lnTo>
                <a:lnTo>
                  <a:pt x="1368" y="672"/>
                </a:lnTo>
                <a:lnTo>
                  <a:pt x="1364" y="678"/>
                </a:lnTo>
                <a:lnTo>
                  <a:pt x="1360" y="686"/>
                </a:lnTo>
                <a:lnTo>
                  <a:pt x="1358" y="702"/>
                </a:lnTo>
                <a:lnTo>
                  <a:pt x="1358" y="720"/>
                </a:lnTo>
                <a:lnTo>
                  <a:pt x="1358" y="736"/>
                </a:lnTo>
                <a:lnTo>
                  <a:pt x="1354" y="752"/>
                </a:lnTo>
                <a:lnTo>
                  <a:pt x="1352" y="760"/>
                </a:lnTo>
                <a:lnTo>
                  <a:pt x="1346" y="768"/>
                </a:lnTo>
                <a:lnTo>
                  <a:pt x="1340" y="776"/>
                </a:lnTo>
                <a:lnTo>
                  <a:pt x="1330" y="782"/>
                </a:lnTo>
                <a:lnTo>
                  <a:pt x="1320" y="786"/>
                </a:lnTo>
                <a:lnTo>
                  <a:pt x="1310" y="790"/>
                </a:lnTo>
                <a:lnTo>
                  <a:pt x="1300" y="790"/>
                </a:lnTo>
                <a:lnTo>
                  <a:pt x="1288" y="788"/>
                </a:lnTo>
                <a:lnTo>
                  <a:pt x="1278" y="784"/>
                </a:lnTo>
                <a:lnTo>
                  <a:pt x="1268" y="780"/>
                </a:lnTo>
                <a:lnTo>
                  <a:pt x="1246" y="768"/>
                </a:lnTo>
                <a:lnTo>
                  <a:pt x="1228" y="752"/>
                </a:lnTo>
                <a:lnTo>
                  <a:pt x="1210" y="734"/>
                </a:lnTo>
                <a:lnTo>
                  <a:pt x="1196" y="716"/>
                </a:lnTo>
                <a:lnTo>
                  <a:pt x="1186" y="700"/>
                </a:lnTo>
                <a:lnTo>
                  <a:pt x="1176" y="682"/>
                </a:lnTo>
                <a:lnTo>
                  <a:pt x="1168" y="660"/>
                </a:lnTo>
                <a:lnTo>
                  <a:pt x="1162" y="638"/>
                </a:lnTo>
                <a:lnTo>
                  <a:pt x="1156" y="612"/>
                </a:lnTo>
                <a:lnTo>
                  <a:pt x="1156" y="588"/>
                </a:lnTo>
                <a:lnTo>
                  <a:pt x="1158" y="576"/>
                </a:lnTo>
                <a:lnTo>
                  <a:pt x="1160" y="566"/>
                </a:lnTo>
                <a:lnTo>
                  <a:pt x="1164" y="556"/>
                </a:lnTo>
                <a:lnTo>
                  <a:pt x="1170" y="546"/>
                </a:lnTo>
                <a:lnTo>
                  <a:pt x="1178" y="538"/>
                </a:lnTo>
                <a:lnTo>
                  <a:pt x="1186" y="532"/>
                </a:lnTo>
                <a:lnTo>
                  <a:pt x="1198" y="528"/>
                </a:lnTo>
                <a:lnTo>
                  <a:pt x="1206" y="526"/>
                </a:lnTo>
                <a:lnTo>
                  <a:pt x="1216" y="524"/>
                </a:lnTo>
                <a:lnTo>
                  <a:pt x="1224" y="526"/>
                </a:lnTo>
                <a:lnTo>
                  <a:pt x="1240" y="532"/>
                </a:lnTo>
                <a:lnTo>
                  <a:pt x="1254" y="540"/>
                </a:lnTo>
                <a:lnTo>
                  <a:pt x="1268" y="548"/>
                </a:lnTo>
                <a:lnTo>
                  <a:pt x="1284" y="554"/>
                </a:lnTo>
                <a:lnTo>
                  <a:pt x="1292" y="556"/>
                </a:lnTo>
                <a:lnTo>
                  <a:pt x="1302" y="554"/>
                </a:lnTo>
                <a:lnTo>
                  <a:pt x="1312" y="552"/>
                </a:lnTo>
                <a:lnTo>
                  <a:pt x="1322" y="546"/>
                </a:lnTo>
                <a:lnTo>
                  <a:pt x="1328" y="540"/>
                </a:lnTo>
                <a:lnTo>
                  <a:pt x="1334" y="532"/>
                </a:lnTo>
                <a:lnTo>
                  <a:pt x="1336" y="522"/>
                </a:lnTo>
                <a:lnTo>
                  <a:pt x="1336" y="510"/>
                </a:lnTo>
                <a:lnTo>
                  <a:pt x="1334" y="484"/>
                </a:lnTo>
                <a:lnTo>
                  <a:pt x="1328" y="462"/>
                </a:lnTo>
                <a:lnTo>
                  <a:pt x="1198" y="238"/>
                </a:lnTo>
                <a:lnTo>
                  <a:pt x="924" y="238"/>
                </a:lnTo>
                <a:lnTo>
                  <a:pt x="902" y="230"/>
                </a:lnTo>
                <a:lnTo>
                  <a:pt x="898" y="228"/>
                </a:lnTo>
                <a:lnTo>
                  <a:pt x="896" y="226"/>
                </a:lnTo>
                <a:lnTo>
                  <a:pt x="894" y="226"/>
                </a:lnTo>
                <a:lnTo>
                  <a:pt x="892" y="224"/>
                </a:lnTo>
                <a:lnTo>
                  <a:pt x="890" y="224"/>
                </a:lnTo>
                <a:lnTo>
                  <a:pt x="888" y="222"/>
                </a:lnTo>
                <a:lnTo>
                  <a:pt x="886" y="220"/>
                </a:lnTo>
                <a:lnTo>
                  <a:pt x="884" y="220"/>
                </a:lnTo>
                <a:lnTo>
                  <a:pt x="882" y="218"/>
                </a:lnTo>
                <a:lnTo>
                  <a:pt x="880" y="216"/>
                </a:lnTo>
                <a:lnTo>
                  <a:pt x="878" y="214"/>
                </a:lnTo>
                <a:lnTo>
                  <a:pt x="876" y="212"/>
                </a:lnTo>
                <a:lnTo>
                  <a:pt x="874" y="210"/>
                </a:lnTo>
                <a:lnTo>
                  <a:pt x="874" y="208"/>
                </a:lnTo>
                <a:lnTo>
                  <a:pt x="872" y="206"/>
                </a:lnTo>
                <a:lnTo>
                  <a:pt x="870" y="204"/>
                </a:lnTo>
                <a:lnTo>
                  <a:pt x="870" y="202"/>
                </a:lnTo>
                <a:lnTo>
                  <a:pt x="868" y="200"/>
                </a:lnTo>
                <a:lnTo>
                  <a:pt x="868" y="198"/>
                </a:lnTo>
                <a:lnTo>
                  <a:pt x="868" y="194"/>
                </a:lnTo>
                <a:lnTo>
                  <a:pt x="870" y="182"/>
                </a:lnTo>
                <a:lnTo>
                  <a:pt x="872" y="172"/>
                </a:lnTo>
                <a:lnTo>
                  <a:pt x="876" y="164"/>
                </a:lnTo>
                <a:lnTo>
                  <a:pt x="880" y="158"/>
                </a:lnTo>
                <a:lnTo>
                  <a:pt x="894" y="148"/>
                </a:lnTo>
                <a:lnTo>
                  <a:pt x="908" y="138"/>
                </a:lnTo>
                <a:lnTo>
                  <a:pt x="922" y="130"/>
                </a:lnTo>
                <a:lnTo>
                  <a:pt x="936" y="120"/>
                </a:lnTo>
                <a:lnTo>
                  <a:pt x="940" y="114"/>
                </a:lnTo>
                <a:lnTo>
                  <a:pt x="944" y="106"/>
                </a:lnTo>
                <a:lnTo>
                  <a:pt x="948" y="96"/>
                </a:lnTo>
                <a:lnTo>
                  <a:pt x="948" y="84"/>
                </a:lnTo>
                <a:lnTo>
                  <a:pt x="948" y="74"/>
                </a:lnTo>
                <a:lnTo>
                  <a:pt x="944" y="64"/>
                </a:lnTo>
                <a:lnTo>
                  <a:pt x="940" y="54"/>
                </a:lnTo>
                <a:lnTo>
                  <a:pt x="932" y="46"/>
                </a:lnTo>
                <a:lnTo>
                  <a:pt x="924" y="38"/>
                </a:lnTo>
                <a:lnTo>
                  <a:pt x="916" y="30"/>
                </a:lnTo>
                <a:lnTo>
                  <a:pt x="894" y="18"/>
                </a:lnTo>
                <a:lnTo>
                  <a:pt x="870" y="10"/>
                </a:lnTo>
                <a:lnTo>
                  <a:pt x="846" y="4"/>
                </a:lnTo>
                <a:lnTo>
                  <a:pt x="824" y="2"/>
                </a:lnTo>
                <a:lnTo>
                  <a:pt x="804" y="0"/>
                </a:lnTo>
                <a:lnTo>
                  <a:pt x="786" y="2"/>
                </a:lnTo>
                <a:lnTo>
                  <a:pt x="762" y="4"/>
                </a:lnTo>
                <a:lnTo>
                  <a:pt x="738" y="10"/>
                </a:lnTo>
                <a:lnTo>
                  <a:pt x="714" y="18"/>
                </a:lnTo>
                <a:lnTo>
                  <a:pt x="694" y="30"/>
                </a:lnTo>
                <a:lnTo>
                  <a:pt x="684" y="38"/>
                </a:lnTo>
                <a:lnTo>
                  <a:pt x="676" y="46"/>
                </a:lnTo>
                <a:lnTo>
                  <a:pt x="670" y="54"/>
                </a:lnTo>
                <a:lnTo>
                  <a:pt x="664" y="64"/>
                </a:lnTo>
                <a:lnTo>
                  <a:pt x="662" y="74"/>
                </a:lnTo>
                <a:lnTo>
                  <a:pt x="660" y="84"/>
                </a:lnTo>
                <a:lnTo>
                  <a:pt x="662" y="96"/>
                </a:lnTo>
                <a:lnTo>
                  <a:pt x="664" y="106"/>
                </a:lnTo>
                <a:lnTo>
                  <a:pt x="668" y="114"/>
                </a:lnTo>
                <a:lnTo>
                  <a:pt x="674" y="120"/>
                </a:lnTo>
                <a:lnTo>
                  <a:pt x="686" y="130"/>
                </a:lnTo>
                <a:lnTo>
                  <a:pt x="700" y="138"/>
                </a:lnTo>
                <a:lnTo>
                  <a:pt x="716" y="148"/>
                </a:lnTo>
                <a:lnTo>
                  <a:pt x="728" y="158"/>
                </a:lnTo>
                <a:lnTo>
                  <a:pt x="734" y="164"/>
                </a:lnTo>
                <a:lnTo>
                  <a:pt x="736" y="172"/>
                </a:lnTo>
                <a:lnTo>
                  <a:pt x="740" y="182"/>
                </a:lnTo>
                <a:lnTo>
                  <a:pt x="740" y="194"/>
                </a:lnTo>
                <a:lnTo>
                  <a:pt x="740" y="198"/>
                </a:lnTo>
                <a:lnTo>
                  <a:pt x="740" y="200"/>
                </a:lnTo>
                <a:lnTo>
                  <a:pt x="740" y="202"/>
                </a:lnTo>
                <a:lnTo>
                  <a:pt x="738" y="204"/>
                </a:lnTo>
                <a:lnTo>
                  <a:pt x="738" y="206"/>
                </a:lnTo>
                <a:lnTo>
                  <a:pt x="736" y="206"/>
                </a:lnTo>
                <a:lnTo>
                  <a:pt x="736" y="208"/>
                </a:lnTo>
                <a:lnTo>
                  <a:pt x="734" y="210"/>
                </a:lnTo>
                <a:lnTo>
                  <a:pt x="734" y="212"/>
                </a:lnTo>
                <a:lnTo>
                  <a:pt x="732" y="212"/>
                </a:lnTo>
                <a:lnTo>
                  <a:pt x="730" y="214"/>
                </a:lnTo>
                <a:lnTo>
                  <a:pt x="730" y="216"/>
                </a:lnTo>
                <a:lnTo>
                  <a:pt x="726" y="218"/>
                </a:lnTo>
                <a:lnTo>
                  <a:pt x="724" y="220"/>
                </a:lnTo>
                <a:lnTo>
                  <a:pt x="722" y="220"/>
                </a:lnTo>
                <a:lnTo>
                  <a:pt x="720" y="222"/>
                </a:lnTo>
                <a:lnTo>
                  <a:pt x="718" y="224"/>
                </a:lnTo>
                <a:lnTo>
                  <a:pt x="716" y="224"/>
                </a:lnTo>
                <a:lnTo>
                  <a:pt x="714" y="226"/>
                </a:lnTo>
                <a:lnTo>
                  <a:pt x="712" y="226"/>
                </a:lnTo>
                <a:lnTo>
                  <a:pt x="710" y="228"/>
                </a:lnTo>
                <a:lnTo>
                  <a:pt x="708" y="230"/>
                </a:lnTo>
                <a:lnTo>
                  <a:pt x="706" y="230"/>
                </a:lnTo>
                <a:lnTo>
                  <a:pt x="684" y="238"/>
                </a:lnTo>
                <a:lnTo>
                  <a:pt x="400" y="238"/>
                </a:lnTo>
                <a:lnTo>
                  <a:pt x="398" y="236"/>
                </a:lnTo>
                <a:lnTo>
                  <a:pt x="0" y="926"/>
                </a:lnTo>
                <a:lnTo>
                  <a:pt x="400" y="1618"/>
                </a:lnTo>
                <a:lnTo>
                  <a:pt x="1198" y="1618"/>
                </a:lnTo>
                <a:lnTo>
                  <a:pt x="1200" y="1618"/>
                </a:lnTo>
                <a:lnTo>
                  <a:pt x="1312" y="1426"/>
                </a:lnTo>
                <a:close/>
              </a:path>
            </a:pathLst>
          </a:custGeom>
          <a:solidFill>
            <a:srgbClr val="9900CC"/>
          </a:solidFill>
          <a:ln w="38100" cap="flat" cmpd="sng">
            <a:solidFill>
              <a:srgbClr val="99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/>
            <a:endParaRPr lang="en-GB" sz="1600" b="1" dirty="0">
              <a:solidFill>
                <a:schemeClr val="bg1"/>
              </a:solidFill>
            </a:endParaRPr>
          </a:p>
          <a:p>
            <a:pPr algn="ctr"/>
            <a:endParaRPr lang="en-GB" sz="1600" b="1" dirty="0">
              <a:solidFill>
                <a:schemeClr val="bg1"/>
              </a:solidFill>
            </a:endParaRPr>
          </a:p>
          <a:p>
            <a:pPr algn="ctr"/>
            <a:endParaRPr lang="en-GB" sz="1400" b="1" dirty="0">
              <a:solidFill>
                <a:schemeClr val="bg1"/>
              </a:solidFill>
            </a:endParaRPr>
          </a:p>
          <a:p>
            <a:pPr algn="ctr"/>
            <a:r>
              <a:rPr lang="en-GB" sz="1600" b="1" dirty="0">
                <a:solidFill>
                  <a:schemeClr val="bg1"/>
                </a:solidFill>
                <a:latin typeface="SassoonPrimaryInfant" pitchFamily="2" charset="0"/>
              </a:rPr>
              <a:t>Expressive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  <a:latin typeface="SassoonPrimaryInfant" pitchFamily="2" charset="0"/>
              </a:rPr>
              <a:t>Arts &amp;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  <a:latin typeface="SassoonPrimaryInfant" pitchFamily="2" charset="0"/>
              </a:rPr>
              <a:t>Design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C85809-3782-48D1-BEF7-42F70F4034BA}"/>
              </a:ext>
            </a:extLst>
          </p:cNvPr>
          <p:cNvSpPr txBox="1"/>
          <p:nvPr/>
        </p:nvSpPr>
        <p:spPr>
          <a:xfrm>
            <a:off x="442190" y="4461878"/>
            <a:ext cx="1956504" cy="1032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FF0000"/>
                </a:solidFill>
                <a:latin typeface="SassoonPrimaryInfant" pitchFamily="2" charset="0"/>
              </a:rPr>
              <a:t>Comprehension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FF0000"/>
                </a:solidFill>
                <a:latin typeface="SassoonPrimaryInfant" pitchFamily="2" charset="0"/>
              </a:rPr>
              <a:t>Word Reading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FF0000"/>
                </a:solidFill>
                <a:latin typeface="SassoonPrimaryInfant" pitchFamily="2" charset="0"/>
              </a:rPr>
              <a:t>Writing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F1091F-D937-4768-ABE5-208D736533B9}"/>
              </a:ext>
            </a:extLst>
          </p:cNvPr>
          <p:cNvSpPr txBox="1"/>
          <p:nvPr/>
        </p:nvSpPr>
        <p:spPr>
          <a:xfrm>
            <a:off x="2690400" y="5099145"/>
            <a:ext cx="1956504" cy="1032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ssoonPrimaryInfant" pitchFamily="2" charset="0"/>
              </a:rPr>
              <a:t>Number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ssoonPrimaryInfant" pitchFamily="2" charset="0"/>
              </a:rPr>
              <a:t>Numerical Patterns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45EDB3-DD21-40D9-8628-0AB12184A14A}"/>
              </a:ext>
            </a:extLst>
          </p:cNvPr>
          <p:cNvSpPr txBox="1"/>
          <p:nvPr/>
        </p:nvSpPr>
        <p:spPr>
          <a:xfrm>
            <a:off x="4542450" y="4177805"/>
            <a:ext cx="2105739" cy="1678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009999"/>
                </a:solidFill>
                <a:latin typeface="SassoonPrimaryInfant" pitchFamily="2" charset="0"/>
              </a:rPr>
              <a:t>Past &amp; Present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009999"/>
                </a:solidFill>
                <a:latin typeface="SassoonPrimaryInfant" pitchFamily="2" charset="0"/>
              </a:rPr>
              <a:t>People, Culture &amp; Communities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009999"/>
                </a:solidFill>
                <a:latin typeface="SassoonPrimaryInfant" pitchFamily="2" charset="0"/>
              </a:rPr>
              <a:t>The Natural World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009999"/>
                </a:solidFill>
                <a:latin typeface="SassoonPrimaryInfant" pitchFamily="2" charset="0"/>
              </a:rPr>
              <a:t>Computing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AC16E11-5A62-435A-B495-70522E19CA2E}"/>
              </a:ext>
            </a:extLst>
          </p:cNvPr>
          <p:cNvSpPr/>
          <p:nvPr/>
        </p:nvSpPr>
        <p:spPr>
          <a:xfrm>
            <a:off x="6586889" y="4925441"/>
            <a:ext cx="2105739" cy="167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7030A0"/>
                </a:solidFill>
                <a:latin typeface="SassoonPrimaryInfant" pitchFamily="2" charset="0"/>
              </a:rPr>
              <a:t>Creating with Materials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7030A0"/>
                </a:solidFill>
                <a:latin typeface="SassoonPrimaryInfant" pitchFamily="2" charset="0"/>
              </a:rPr>
              <a:t>Being Imaginative &amp; Expressive</a:t>
            </a:r>
          </a:p>
          <a:p>
            <a:pPr>
              <a:lnSpc>
                <a:spcPct val="150000"/>
              </a:lnSpc>
            </a:pPr>
            <a:endParaRPr lang="en-GB" sz="1400" dirty="0">
              <a:solidFill>
                <a:srgbClr val="7030A0"/>
              </a:solidFill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B24A0C2-389C-464F-AE0C-D1BC40EDF7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92192" y="60323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4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874"/>
    </mc:Choice>
    <mc:Fallback xmlns="">
      <p:transition spd="slow" advTm="92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Comprehension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lvl="0" indent="0">
              <a:buNone/>
            </a:pPr>
            <a:endParaRPr lang="en-GB" sz="2200" dirty="0">
              <a:solidFill>
                <a:schemeClr val="accent2">
                  <a:lumMod val="50000"/>
                </a:schemeClr>
              </a:solidFill>
            </a:endParaRPr>
          </a:p>
          <a:p>
            <a:pPr marL="0" lvl="0" indent="0">
              <a:buNone/>
            </a:pPr>
            <a:endParaRPr lang="en-GB" sz="2200" dirty="0">
              <a:solidFill>
                <a:schemeClr val="accent2">
                  <a:lumMod val="50000"/>
                </a:schemeClr>
              </a:solidFill>
            </a:endParaRPr>
          </a:p>
          <a:p>
            <a:pPr marL="0" lvl="0" indent="0">
              <a:buNone/>
            </a:pPr>
            <a:endParaRPr lang="en-GB" sz="22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AB55281-0C24-C2B9-6B5D-CC3207DB48F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1744" y="2152377"/>
            <a:ext cx="7816679" cy="34472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00B0F0"/>
                </a:solidFill>
                <a:ea typeface="+mn-lt"/>
                <a:cs typeface="+mn-lt"/>
              </a:rPr>
              <a:t>By the end of Reception:</a:t>
            </a:r>
            <a:endParaRPr lang="en-US" dirty="0">
              <a:solidFill>
                <a:srgbClr val="00B0F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GB" dirty="0">
                <a:solidFill>
                  <a:srgbClr val="00B0F0"/>
                </a:solidFill>
                <a:ea typeface="+mn-lt"/>
                <a:cs typeface="+mn-lt"/>
              </a:rPr>
              <a:t>Demonstrate understanding of what has been read to them by retelling stories and narratives using their own words and recently introduced vocabulary. </a:t>
            </a:r>
            <a:endParaRPr lang="en-GB" dirty="0">
              <a:solidFill>
                <a:srgbClr val="00B0F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GB" dirty="0">
                <a:solidFill>
                  <a:srgbClr val="00B0F0"/>
                </a:solidFill>
                <a:ea typeface="+mn-lt"/>
                <a:cs typeface="+mn-lt"/>
              </a:rPr>
              <a:t>Anticipate (where appropriate) key events in stories. 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dirty="0">
                <a:solidFill>
                  <a:srgbClr val="00B0F0"/>
                </a:solidFill>
                <a:ea typeface="+mn-lt"/>
                <a:cs typeface="+mn-lt"/>
              </a:rPr>
              <a:t>Use and understand recently introduced vocabulary during discussions about stories, non-fiction, rhymes and poems and during role play.</a:t>
            </a:r>
            <a:endParaRPr lang="en-GB" dirty="0">
              <a:solidFill>
                <a:srgbClr val="00B0F0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772589"/>
            <a:ext cx="644411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956376" y="375360"/>
            <a:ext cx="792088" cy="873522"/>
            <a:chOff x="7956376" y="395238"/>
            <a:chExt cx="792088" cy="873522"/>
          </a:xfrm>
        </p:grpSpPr>
        <p:sp>
          <p:nvSpPr>
            <p:cNvPr id="8" name="Freeform 2"/>
            <p:cNvSpPr>
              <a:spLocks/>
            </p:cNvSpPr>
            <p:nvPr/>
          </p:nvSpPr>
          <p:spPr bwMode="auto">
            <a:xfrm>
              <a:off x="7956376" y="395238"/>
              <a:ext cx="792088" cy="873522"/>
            </a:xfrm>
            <a:custGeom>
              <a:avLst/>
              <a:gdLst>
                <a:gd name="T0" fmla="*/ 992900 w 1690"/>
                <a:gd name="T1" fmla="*/ 219754 h 1862"/>
                <a:gd name="T2" fmla="*/ 1019029 w 1690"/>
                <a:gd name="T3" fmla="*/ 158832 h 1862"/>
                <a:gd name="T4" fmla="*/ 1077819 w 1690"/>
                <a:gd name="T5" fmla="*/ 91383 h 1862"/>
                <a:gd name="T6" fmla="*/ 1042980 w 1690"/>
                <a:gd name="T7" fmla="*/ 32637 h 1862"/>
                <a:gd name="T8" fmla="*/ 901448 w 1690"/>
                <a:gd name="T9" fmla="*/ 0 h 1862"/>
                <a:gd name="T10" fmla="*/ 775159 w 1690"/>
                <a:gd name="T11" fmla="*/ 58746 h 1862"/>
                <a:gd name="T12" fmla="*/ 772981 w 1690"/>
                <a:gd name="T13" fmla="*/ 121844 h 1862"/>
                <a:gd name="T14" fmla="*/ 847013 w 1690"/>
                <a:gd name="T15" fmla="*/ 187117 h 1862"/>
                <a:gd name="T16" fmla="*/ 823062 w 1690"/>
                <a:gd name="T17" fmla="*/ 243687 h 1862"/>
                <a:gd name="T18" fmla="*/ 291773 w 1690"/>
                <a:gd name="T19" fmla="*/ 559175 h 1862"/>
                <a:gd name="T20" fmla="*/ 230806 w 1690"/>
                <a:gd name="T21" fmla="*/ 550472 h 1862"/>
                <a:gd name="T22" fmla="*/ 213386 w 1690"/>
                <a:gd name="T23" fmla="*/ 452562 h 1862"/>
                <a:gd name="T24" fmla="*/ 154596 w 1690"/>
                <a:gd name="T25" fmla="*/ 422101 h 1862"/>
                <a:gd name="T26" fmla="*/ 43548 w 1690"/>
                <a:gd name="T27" fmla="*/ 502605 h 1862"/>
                <a:gd name="T28" fmla="*/ 0 w 1690"/>
                <a:gd name="T29" fmla="*/ 641855 h 1862"/>
                <a:gd name="T30" fmla="*/ 32661 w 1690"/>
                <a:gd name="T31" fmla="*/ 700601 h 1862"/>
                <a:gd name="T32" fmla="*/ 121935 w 1690"/>
                <a:gd name="T33" fmla="*/ 683195 h 1862"/>
                <a:gd name="T34" fmla="*/ 187257 w 1690"/>
                <a:gd name="T35" fmla="*/ 691898 h 1862"/>
                <a:gd name="T36" fmla="*/ 193790 w 1690"/>
                <a:gd name="T37" fmla="*/ 1253249 h 1862"/>
                <a:gd name="T38" fmla="*/ 187257 w 1690"/>
                <a:gd name="T39" fmla="*/ 1344631 h 1862"/>
                <a:gd name="T40" fmla="*/ 113225 w 1690"/>
                <a:gd name="T41" fmla="*/ 1338104 h 1862"/>
                <a:gd name="T42" fmla="*/ 39193 w 1690"/>
                <a:gd name="T43" fmla="*/ 1329401 h 1862"/>
                <a:gd name="T44" fmla="*/ 6532 w 1690"/>
                <a:gd name="T45" fmla="*/ 1416432 h 1862"/>
                <a:gd name="T46" fmla="*/ 65322 w 1690"/>
                <a:gd name="T47" fmla="*/ 1549154 h 1862"/>
                <a:gd name="T48" fmla="*/ 174193 w 1690"/>
                <a:gd name="T49" fmla="*/ 1610076 h 1862"/>
                <a:gd name="T50" fmla="*/ 222096 w 1690"/>
                <a:gd name="T51" fmla="*/ 1568736 h 1862"/>
                <a:gd name="T52" fmla="*/ 246048 w 1690"/>
                <a:gd name="T53" fmla="*/ 1473002 h 1862"/>
                <a:gd name="T54" fmla="*/ 322257 w 1690"/>
                <a:gd name="T55" fmla="*/ 1488233 h 1862"/>
                <a:gd name="T56" fmla="*/ 833949 w 1690"/>
                <a:gd name="T57" fmla="*/ 1788490 h 1862"/>
                <a:gd name="T58" fmla="*/ 844836 w 1690"/>
                <a:gd name="T59" fmla="*/ 1847236 h 1862"/>
                <a:gd name="T60" fmla="*/ 768626 w 1690"/>
                <a:gd name="T61" fmla="*/ 1912510 h 1862"/>
                <a:gd name="T62" fmla="*/ 781691 w 1690"/>
                <a:gd name="T63" fmla="*/ 1977783 h 1862"/>
                <a:gd name="T64" fmla="*/ 921045 w 1690"/>
                <a:gd name="T65" fmla="*/ 2025650 h 1862"/>
                <a:gd name="T66" fmla="*/ 1051690 w 1690"/>
                <a:gd name="T67" fmla="*/ 1986486 h 1862"/>
                <a:gd name="T68" fmla="*/ 1077819 w 1690"/>
                <a:gd name="T69" fmla="*/ 1921213 h 1862"/>
                <a:gd name="T70" fmla="*/ 1003787 w 1690"/>
                <a:gd name="T71" fmla="*/ 1853763 h 1862"/>
                <a:gd name="T72" fmla="*/ 999432 w 1690"/>
                <a:gd name="T73" fmla="*/ 1797193 h 1862"/>
                <a:gd name="T74" fmla="*/ 1508946 w 1690"/>
                <a:gd name="T75" fmla="*/ 1501287 h 1862"/>
                <a:gd name="T76" fmla="*/ 1585156 w 1690"/>
                <a:gd name="T77" fmla="*/ 1468651 h 1862"/>
                <a:gd name="T78" fmla="*/ 1615640 w 1690"/>
                <a:gd name="T79" fmla="*/ 1555682 h 1862"/>
                <a:gd name="T80" fmla="*/ 1654833 w 1690"/>
                <a:gd name="T81" fmla="*/ 1610076 h 1862"/>
                <a:gd name="T82" fmla="*/ 1757171 w 1690"/>
                <a:gd name="T83" fmla="*/ 1570912 h 1862"/>
                <a:gd name="T84" fmla="*/ 1829026 w 1690"/>
                <a:gd name="T85" fmla="*/ 1446893 h 1862"/>
                <a:gd name="T86" fmla="*/ 1811607 w 1690"/>
                <a:gd name="T87" fmla="*/ 1340280 h 1862"/>
                <a:gd name="T88" fmla="*/ 1744107 w 1690"/>
                <a:gd name="T89" fmla="*/ 1331577 h 1862"/>
                <a:gd name="T90" fmla="*/ 1654833 w 1690"/>
                <a:gd name="T91" fmla="*/ 1348983 h 1862"/>
                <a:gd name="T92" fmla="*/ 1643946 w 1690"/>
                <a:gd name="T93" fmla="*/ 1266303 h 1862"/>
                <a:gd name="T94" fmla="*/ 1646123 w 1690"/>
                <a:gd name="T95" fmla="*/ 689722 h 1862"/>
                <a:gd name="T96" fmla="*/ 1700559 w 1690"/>
                <a:gd name="T97" fmla="*/ 665788 h 1862"/>
                <a:gd name="T98" fmla="*/ 1794187 w 1690"/>
                <a:gd name="T99" fmla="*/ 696249 h 1862"/>
                <a:gd name="T100" fmla="*/ 1837736 w 1690"/>
                <a:gd name="T101" fmla="*/ 641855 h 1862"/>
                <a:gd name="T102" fmla="*/ 1807252 w 1690"/>
                <a:gd name="T103" fmla="*/ 509132 h 1862"/>
                <a:gd name="T104" fmla="*/ 1694026 w 1690"/>
                <a:gd name="T105" fmla="*/ 411222 h 1862"/>
                <a:gd name="T106" fmla="*/ 1630881 w 1690"/>
                <a:gd name="T107" fmla="*/ 435156 h 1862"/>
                <a:gd name="T108" fmla="*/ 1613462 w 1690"/>
                <a:gd name="T109" fmla="*/ 530890 h 1862"/>
                <a:gd name="T110" fmla="*/ 1559027 w 1690"/>
                <a:gd name="T111" fmla="*/ 554824 h 186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690" h="1862">
                  <a:moveTo>
                    <a:pt x="982" y="242"/>
                  </a:moveTo>
                  <a:lnTo>
                    <a:pt x="982" y="242"/>
                  </a:lnTo>
                  <a:lnTo>
                    <a:pt x="960" y="236"/>
                  </a:lnTo>
                  <a:lnTo>
                    <a:pt x="936" y="224"/>
                  </a:lnTo>
                  <a:lnTo>
                    <a:pt x="926" y="218"/>
                  </a:lnTo>
                  <a:lnTo>
                    <a:pt x="918" y="212"/>
                  </a:lnTo>
                  <a:lnTo>
                    <a:pt x="912" y="202"/>
                  </a:lnTo>
                  <a:lnTo>
                    <a:pt x="910" y="194"/>
                  </a:lnTo>
                  <a:lnTo>
                    <a:pt x="912" y="182"/>
                  </a:lnTo>
                  <a:lnTo>
                    <a:pt x="914" y="172"/>
                  </a:lnTo>
                  <a:lnTo>
                    <a:pt x="918" y="164"/>
                  </a:lnTo>
                  <a:lnTo>
                    <a:pt x="922" y="158"/>
                  </a:lnTo>
                  <a:lnTo>
                    <a:pt x="936" y="146"/>
                  </a:lnTo>
                  <a:lnTo>
                    <a:pt x="950" y="138"/>
                  </a:lnTo>
                  <a:lnTo>
                    <a:pt x="964" y="130"/>
                  </a:lnTo>
                  <a:lnTo>
                    <a:pt x="978" y="120"/>
                  </a:lnTo>
                  <a:lnTo>
                    <a:pt x="982" y="112"/>
                  </a:lnTo>
                  <a:lnTo>
                    <a:pt x="986" y="104"/>
                  </a:lnTo>
                  <a:lnTo>
                    <a:pt x="990" y="96"/>
                  </a:lnTo>
                  <a:lnTo>
                    <a:pt x="990" y="84"/>
                  </a:lnTo>
                  <a:lnTo>
                    <a:pt x="990" y="72"/>
                  </a:lnTo>
                  <a:lnTo>
                    <a:pt x="986" y="62"/>
                  </a:lnTo>
                  <a:lnTo>
                    <a:pt x="982" y="54"/>
                  </a:lnTo>
                  <a:lnTo>
                    <a:pt x="974" y="44"/>
                  </a:lnTo>
                  <a:lnTo>
                    <a:pt x="966" y="36"/>
                  </a:lnTo>
                  <a:lnTo>
                    <a:pt x="958" y="30"/>
                  </a:lnTo>
                  <a:lnTo>
                    <a:pt x="936" y="18"/>
                  </a:lnTo>
                  <a:lnTo>
                    <a:pt x="912" y="10"/>
                  </a:lnTo>
                  <a:lnTo>
                    <a:pt x="888" y="4"/>
                  </a:lnTo>
                  <a:lnTo>
                    <a:pt x="866" y="0"/>
                  </a:lnTo>
                  <a:lnTo>
                    <a:pt x="846" y="0"/>
                  </a:lnTo>
                  <a:lnTo>
                    <a:pt x="828" y="0"/>
                  </a:lnTo>
                  <a:lnTo>
                    <a:pt x="804" y="4"/>
                  </a:lnTo>
                  <a:lnTo>
                    <a:pt x="780" y="10"/>
                  </a:lnTo>
                  <a:lnTo>
                    <a:pt x="756" y="18"/>
                  </a:lnTo>
                  <a:lnTo>
                    <a:pt x="736" y="30"/>
                  </a:lnTo>
                  <a:lnTo>
                    <a:pt x="726" y="36"/>
                  </a:lnTo>
                  <a:lnTo>
                    <a:pt x="718" y="44"/>
                  </a:lnTo>
                  <a:lnTo>
                    <a:pt x="712" y="54"/>
                  </a:lnTo>
                  <a:lnTo>
                    <a:pt x="706" y="62"/>
                  </a:lnTo>
                  <a:lnTo>
                    <a:pt x="704" y="72"/>
                  </a:lnTo>
                  <a:lnTo>
                    <a:pt x="702" y="84"/>
                  </a:lnTo>
                  <a:lnTo>
                    <a:pt x="704" y="96"/>
                  </a:lnTo>
                  <a:lnTo>
                    <a:pt x="706" y="104"/>
                  </a:lnTo>
                  <a:lnTo>
                    <a:pt x="710" y="112"/>
                  </a:lnTo>
                  <a:lnTo>
                    <a:pt x="716" y="120"/>
                  </a:lnTo>
                  <a:lnTo>
                    <a:pt x="728" y="130"/>
                  </a:lnTo>
                  <a:lnTo>
                    <a:pt x="742" y="138"/>
                  </a:lnTo>
                  <a:lnTo>
                    <a:pt x="758" y="146"/>
                  </a:lnTo>
                  <a:lnTo>
                    <a:pt x="770" y="158"/>
                  </a:lnTo>
                  <a:lnTo>
                    <a:pt x="776" y="164"/>
                  </a:lnTo>
                  <a:lnTo>
                    <a:pt x="778" y="172"/>
                  </a:lnTo>
                  <a:lnTo>
                    <a:pt x="782" y="182"/>
                  </a:lnTo>
                  <a:lnTo>
                    <a:pt x="782" y="194"/>
                  </a:lnTo>
                  <a:lnTo>
                    <a:pt x="780" y="202"/>
                  </a:lnTo>
                  <a:lnTo>
                    <a:pt x="774" y="212"/>
                  </a:lnTo>
                  <a:lnTo>
                    <a:pt x="766" y="218"/>
                  </a:lnTo>
                  <a:lnTo>
                    <a:pt x="756" y="224"/>
                  </a:lnTo>
                  <a:lnTo>
                    <a:pt x="734" y="236"/>
                  </a:lnTo>
                  <a:lnTo>
                    <a:pt x="712" y="242"/>
                  </a:lnTo>
                  <a:lnTo>
                    <a:pt x="446" y="238"/>
                  </a:lnTo>
                  <a:lnTo>
                    <a:pt x="306" y="484"/>
                  </a:lnTo>
                  <a:lnTo>
                    <a:pt x="288" y="500"/>
                  </a:lnTo>
                  <a:lnTo>
                    <a:pt x="268" y="514"/>
                  </a:lnTo>
                  <a:lnTo>
                    <a:pt x="258" y="518"/>
                  </a:lnTo>
                  <a:lnTo>
                    <a:pt x="248" y="522"/>
                  </a:lnTo>
                  <a:lnTo>
                    <a:pt x="238" y="522"/>
                  </a:lnTo>
                  <a:lnTo>
                    <a:pt x="230" y="520"/>
                  </a:lnTo>
                  <a:lnTo>
                    <a:pt x="220" y="514"/>
                  </a:lnTo>
                  <a:lnTo>
                    <a:pt x="212" y="506"/>
                  </a:lnTo>
                  <a:lnTo>
                    <a:pt x="208" y="498"/>
                  </a:lnTo>
                  <a:lnTo>
                    <a:pt x="204" y="490"/>
                  </a:lnTo>
                  <a:lnTo>
                    <a:pt x="200" y="474"/>
                  </a:lnTo>
                  <a:lnTo>
                    <a:pt x="200" y="458"/>
                  </a:lnTo>
                  <a:lnTo>
                    <a:pt x="200" y="442"/>
                  </a:lnTo>
                  <a:lnTo>
                    <a:pt x="198" y="424"/>
                  </a:lnTo>
                  <a:lnTo>
                    <a:pt x="196" y="416"/>
                  </a:lnTo>
                  <a:lnTo>
                    <a:pt x="190" y="410"/>
                  </a:lnTo>
                  <a:lnTo>
                    <a:pt x="184" y="402"/>
                  </a:lnTo>
                  <a:lnTo>
                    <a:pt x="174" y="396"/>
                  </a:lnTo>
                  <a:lnTo>
                    <a:pt x="164" y="390"/>
                  </a:lnTo>
                  <a:lnTo>
                    <a:pt x="154" y="388"/>
                  </a:lnTo>
                  <a:lnTo>
                    <a:pt x="142" y="388"/>
                  </a:lnTo>
                  <a:lnTo>
                    <a:pt x="132" y="390"/>
                  </a:lnTo>
                  <a:lnTo>
                    <a:pt x="122" y="392"/>
                  </a:lnTo>
                  <a:lnTo>
                    <a:pt x="110" y="398"/>
                  </a:lnTo>
                  <a:lnTo>
                    <a:pt x="90" y="410"/>
                  </a:lnTo>
                  <a:lnTo>
                    <a:pt x="70" y="426"/>
                  </a:lnTo>
                  <a:lnTo>
                    <a:pt x="54" y="444"/>
                  </a:lnTo>
                  <a:lnTo>
                    <a:pt x="40" y="462"/>
                  </a:lnTo>
                  <a:lnTo>
                    <a:pt x="30" y="478"/>
                  </a:lnTo>
                  <a:lnTo>
                    <a:pt x="20" y="496"/>
                  </a:lnTo>
                  <a:lnTo>
                    <a:pt x="12" y="516"/>
                  </a:lnTo>
                  <a:lnTo>
                    <a:pt x="4" y="540"/>
                  </a:lnTo>
                  <a:lnTo>
                    <a:pt x="0" y="566"/>
                  </a:lnTo>
                  <a:lnTo>
                    <a:pt x="0" y="590"/>
                  </a:lnTo>
                  <a:lnTo>
                    <a:pt x="2" y="602"/>
                  </a:lnTo>
                  <a:lnTo>
                    <a:pt x="4" y="612"/>
                  </a:lnTo>
                  <a:lnTo>
                    <a:pt x="8" y="622"/>
                  </a:lnTo>
                  <a:lnTo>
                    <a:pt x="14" y="630"/>
                  </a:lnTo>
                  <a:lnTo>
                    <a:pt x="20" y="638"/>
                  </a:lnTo>
                  <a:lnTo>
                    <a:pt x="30" y="644"/>
                  </a:lnTo>
                  <a:lnTo>
                    <a:pt x="40" y="650"/>
                  </a:lnTo>
                  <a:lnTo>
                    <a:pt x="50" y="652"/>
                  </a:lnTo>
                  <a:lnTo>
                    <a:pt x="58" y="652"/>
                  </a:lnTo>
                  <a:lnTo>
                    <a:pt x="68" y="652"/>
                  </a:lnTo>
                  <a:lnTo>
                    <a:pt x="82" y="646"/>
                  </a:lnTo>
                  <a:lnTo>
                    <a:pt x="98" y="638"/>
                  </a:lnTo>
                  <a:lnTo>
                    <a:pt x="112" y="628"/>
                  </a:lnTo>
                  <a:lnTo>
                    <a:pt x="128" y="624"/>
                  </a:lnTo>
                  <a:lnTo>
                    <a:pt x="136" y="622"/>
                  </a:lnTo>
                  <a:lnTo>
                    <a:pt x="144" y="622"/>
                  </a:lnTo>
                  <a:lnTo>
                    <a:pt x="154" y="626"/>
                  </a:lnTo>
                  <a:lnTo>
                    <a:pt x="166" y="630"/>
                  </a:lnTo>
                  <a:lnTo>
                    <a:pt x="172" y="636"/>
                  </a:lnTo>
                  <a:lnTo>
                    <a:pt x="176" y="646"/>
                  </a:lnTo>
                  <a:lnTo>
                    <a:pt x="178" y="656"/>
                  </a:lnTo>
                  <a:lnTo>
                    <a:pt x="180" y="668"/>
                  </a:lnTo>
                  <a:lnTo>
                    <a:pt x="176" y="692"/>
                  </a:lnTo>
                  <a:lnTo>
                    <a:pt x="172" y="714"/>
                  </a:lnTo>
                  <a:lnTo>
                    <a:pt x="48" y="928"/>
                  </a:lnTo>
                  <a:lnTo>
                    <a:pt x="178" y="1152"/>
                  </a:lnTo>
                  <a:lnTo>
                    <a:pt x="184" y="1174"/>
                  </a:lnTo>
                  <a:lnTo>
                    <a:pt x="186" y="1200"/>
                  </a:lnTo>
                  <a:lnTo>
                    <a:pt x="186" y="1212"/>
                  </a:lnTo>
                  <a:lnTo>
                    <a:pt x="184" y="1222"/>
                  </a:lnTo>
                  <a:lnTo>
                    <a:pt x="178" y="1230"/>
                  </a:lnTo>
                  <a:lnTo>
                    <a:pt x="172" y="1236"/>
                  </a:lnTo>
                  <a:lnTo>
                    <a:pt x="162" y="1242"/>
                  </a:lnTo>
                  <a:lnTo>
                    <a:pt x="152" y="1244"/>
                  </a:lnTo>
                  <a:lnTo>
                    <a:pt x="142" y="1246"/>
                  </a:lnTo>
                  <a:lnTo>
                    <a:pt x="134" y="1244"/>
                  </a:lnTo>
                  <a:lnTo>
                    <a:pt x="118" y="1238"/>
                  </a:lnTo>
                  <a:lnTo>
                    <a:pt x="104" y="1230"/>
                  </a:lnTo>
                  <a:lnTo>
                    <a:pt x="90" y="1222"/>
                  </a:lnTo>
                  <a:lnTo>
                    <a:pt x="74" y="1216"/>
                  </a:lnTo>
                  <a:lnTo>
                    <a:pt x="66" y="1214"/>
                  </a:lnTo>
                  <a:lnTo>
                    <a:pt x="56" y="1216"/>
                  </a:lnTo>
                  <a:lnTo>
                    <a:pt x="48" y="1218"/>
                  </a:lnTo>
                  <a:lnTo>
                    <a:pt x="36" y="1222"/>
                  </a:lnTo>
                  <a:lnTo>
                    <a:pt x="28" y="1228"/>
                  </a:lnTo>
                  <a:lnTo>
                    <a:pt x="20" y="1236"/>
                  </a:lnTo>
                  <a:lnTo>
                    <a:pt x="14" y="1246"/>
                  </a:lnTo>
                  <a:lnTo>
                    <a:pt x="10" y="1256"/>
                  </a:lnTo>
                  <a:lnTo>
                    <a:pt x="8" y="1266"/>
                  </a:lnTo>
                  <a:lnTo>
                    <a:pt x="6" y="1278"/>
                  </a:lnTo>
                  <a:lnTo>
                    <a:pt x="6" y="1302"/>
                  </a:lnTo>
                  <a:lnTo>
                    <a:pt x="12" y="1328"/>
                  </a:lnTo>
                  <a:lnTo>
                    <a:pt x="18" y="1350"/>
                  </a:lnTo>
                  <a:lnTo>
                    <a:pt x="26" y="1372"/>
                  </a:lnTo>
                  <a:lnTo>
                    <a:pt x="36" y="1390"/>
                  </a:lnTo>
                  <a:lnTo>
                    <a:pt x="46" y="1406"/>
                  </a:lnTo>
                  <a:lnTo>
                    <a:pt x="60" y="1424"/>
                  </a:lnTo>
                  <a:lnTo>
                    <a:pt x="78" y="1442"/>
                  </a:lnTo>
                  <a:lnTo>
                    <a:pt x="96" y="1458"/>
                  </a:lnTo>
                  <a:lnTo>
                    <a:pt x="118" y="1470"/>
                  </a:lnTo>
                  <a:lnTo>
                    <a:pt x="128" y="1474"/>
                  </a:lnTo>
                  <a:lnTo>
                    <a:pt x="138" y="1478"/>
                  </a:lnTo>
                  <a:lnTo>
                    <a:pt x="150" y="1480"/>
                  </a:lnTo>
                  <a:lnTo>
                    <a:pt x="160" y="1480"/>
                  </a:lnTo>
                  <a:lnTo>
                    <a:pt x="170" y="1476"/>
                  </a:lnTo>
                  <a:lnTo>
                    <a:pt x="180" y="1472"/>
                  </a:lnTo>
                  <a:lnTo>
                    <a:pt x="190" y="1466"/>
                  </a:lnTo>
                  <a:lnTo>
                    <a:pt x="196" y="1458"/>
                  </a:lnTo>
                  <a:lnTo>
                    <a:pt x="202" y="1450"/>
                  </a:lnTo>
                  <a:lnTo>
                    <a:pt x="204" y="1442"/>
                  </a:lnTo>
                  <a:lnTo>
                    <a:pt x="208" y="1426"/>
                  </a:lnTo>
                  <a:lnTo>
                    <a:pt x="208" y="1410"/>
                  </a:lnTo>
                  <a:lnTo>
                    <a:pt x="208" y="1392"/>
                  </a:lnTo>
                  <a:lnTo>
                    <a:pt x="210" y="1376"/>
                  </a:lnTo>
                  <a:lnTo>
                    <a:pt x="214" y="1368"/>
                  </a:lnTo>
                  <a:lnTo>
                    <a:pt x="218" y="1362"/>
                  </a:lnTo>
                  <a:lnTo>
                    <a:pt x="226" y="1354"/>
                  </a:lnTo>
                  <a:lnTo>
                    <a:pt x="236" y="1348"/>
                  </a:lnTo>
                  <a:lnTo>
                    <a:pt x="244" y="1344"/>
                  </a:lnTo>
                  <a:lnTo>
                    <a:pt x="254" y="1346"/>
                  </a:lnTo>
                  <a:lnTo>
                    <a:pt x="264" y="1348"/>
                  </a:lnTo>
                  <a:lnTo>
                    <a:pt x="276" y="1354"/>
                  </a:lnTo>
                  <a:lnTo>
                    <a:pt x="296" y="1368"/>
                  </a:lnTo>
                  <a:lnTo>
                    <a:pt x="312" y="1384"/>
                  </a:lnTo>
                  <a:lnTo>
                    <a:pt x="448" y="1620"/>
                  </a:lnTo>
                  <a:lnTo>
                    <a:pt x="712" y="1620"/>
                  </a:lnTo>
                  <a:lnTo>
                    <a:pt x="734" y="1628"/>
                  </a:lnTo>
                  <a:lnTo>
                    <a:pt x="756" y="1638"/>
                  </a:lnTo>
                  <a:lnTo>
                    <a:pt x="766" y="1644"/>
                  </a:lnTo>
                  <a:lnTo>
                    <a:pt x="774" y="1652"/>
                  </a:lnTo>
                  <a:lnTo>
                    <a:pt x="780" y="1660"/>
                  </a:lnTo>
                  <a:lnTo>
                    <a:pt x="782" y="1668"/>
                  </a:lnTo>
                  <a:lnTo>
                    <a:pt x="782" y="1680"/>
                  </a:lnTo>
                  <a:lnTo>
                    <a:pt x="778" y="1690"/>
                  </a:lnTo>
                  <a:lnTo>
                    <a:pt x="776" y="1698"/>
                  </a:lnTo>
                  <a:lnTo>
                    <a:pt x="770" y="1704"/>
                  </a:lnTo>
                  <a:lnTo>
                    <a:pt x="758" y="1716"/>
                  </a:lnTo>
                  <a:lnTo>
                    <a:pt x="742" y="1724"/>
                  </a:lnTo>
                  <a:lnTo>
                    <a:pt x="728" y="1732"/>
                  </a:lnTo>
                  <a:lnTo>
                    <a:pt x="716" y="1742"/>
                  </a:lnTo>
                  <a:lnTo>
                    <a:pt x="710" y="1750"/>
                  </a:lnTo>
                  <a:lnTo>
                    <a:pt x="706" y="1758"/>
                  </a:lnTo>
                  <a:lnTo>
                    <a:pt x="704" y="1766"/>
                  </a:lnTo>
                  <a:lnTo>
                    <a:pt x="702" y="1778"/>
                  </a:lnTo>
                  <a:lnTo>
                    <a:pt x="704" y="1790"/>
                  </a:lnTo>
                  <a:lnTo>
                    <a:pt x="706" y="1800"/>
                  </a:lnTo>
                  <a:lnTo>
                    <a:pt x="712" y="1810"/>
                  </a:lnTo>
                  <a:lnTo>
                    <a:pt x="718" y="1818"/>
                  </a:lnTo>
                  <a:lnTo>
                    <a:pt x="726" y="1826"/>
                  </a:lnTo>
                  <a:lnTo>
                    <a:pt x="736" y="1832"/>
                  </a:lnTo>
                  <a:lnTo>
                    <a:pt x="756" y="1844"/>
                  </a:lnTo>
                  <a:lnTo>
                    <a:pt x="780" y="1852"/>
                  </a:lnTo>
                  <a:lnTo>
                    <a:pt x="804" y="1858"/>
                  </a:lnTo>
                  <a:lnTo>
                    <a:pt x="828" y="1862"/>
                  </a:lnTo>
                  <a:lnTo>
                    <a:pt x="846" y="1862"/>
                  </a:lnTo>
                  <a:lnTo>
                    <a:pt x="866" y="1862"/>
                  </a:lnTo>
                  <a:lnTo>
                    <a:pt x="888" y="1858"/>
                  </a:lnTo>
                  <a:lnTo>
                    <a:pt x="912" y="1852"/>
                  </a:lnTo>
                  <a:lnTo>
                    <a:pt x="936" y="1844"/>
                  </a:lnTo>
                  <a:lnTo>
                    <a:pt x="958" y="1832"/>
                  </a:lnTo>
                  <a:lnTo>
                    <a:pt x="966" y="1826"/>
                  </a:lnTo>
                  <a:lnTo>
                    <a:pt x="974" y="1818"/>
                  </a:lnTo>
                  <a:lnTo>
                    <a:pt x="982" y="1810"/>
                  </a:lnTo>
                  <a:lnTo>
                    <a:pt x="986" y="1800"/>
                  </a:lnTo>
                  <a:lnTo>
                    <a:pt x="990" y="1790"/>
                  </a:lnTo>
                  <a:lnTo>
                    <a:pt x="990" y="1778"/>
                  </a:lnTo>
                  <a:lnTo>
                    <a:pt x="990" y="1766"/>
                  </a:lnTo>
                  <a:lnTo>
                    <a:pt x="986" y="1758"/>
                  </a:lnTo>
                  <a:lnTo>
                    <a:pt x="982" y="1750"/>
                  </a:lnTo>
                  <a:lnTo>
                    <a:pt x="978" y="1742"/>
                  </a:lnTo>
                  <a:lnTo>
                    <a:pt x="964" y="1732"/>
                  </a:lnTo>
                  <a:lnTo>
                    <a:pt x="950" y="1724"/>
                  </a:lnTo>
                  <a:lnTo>
                    <a:pt x="936" y="1716"/>
                  </a:lnTo>
                  <a:lnTo>
                    <a:pt x="922" y="1704"/>
                  </a:lnTo>
                  <a:lnTo>
                    <a:pt x="918" y="1698"/>
                  </a:lnTo>
                  <a:lnTo>
                    <a:pt x="914" y="1690"/>
                  </a:lnTo>
                  <a:lnTo>
                    <a:pt x="912" y="1680"/>
                  </a:lnTo>
                  <a:lnTo>
                    <a:pt x="910" y="1668"/>
                  </a:lnTo>
                  <a:lnTo>
                    <a:pt x="912" y="1660"/>
                  </a:lnTo>
                  <a:lnTo>
                    <a:pt x="918" y="1652"/>
                  </a:lnTo>
                  <a:lnTo>
                    <a:pt x="926" y="1644"/>
                  </a:lnTo>
                  <a:lnTo>
                    <a:pt x="936" y="1638"/>
                  </a:lnTo>
                  <a:lnTo>
                    <a:pt x="960" y="1628"/>
                  </a:lnTo>
                  <a:lnTo>
                    <a:pt x="982" y="1620"/>
                  </a:lnTo>
                  <a:lnTo>
                    <a:pt x="1248" y="1620"/>
                  </a:lnTo>
                  <a:lnTo>
                    <a:pt x="1386" y="1380"/>
                  </a:lnTo>
                  <a:lnTo>
                    <a:pt x="1402" y="1366"/>
                  </a:lnTo>
                  <a:lnTo>
                    <a:pt x="1420" y="1354"/>
                  </a:lnTo>
                  <a:lnTo>
                    <a:pt x="1430" y="1350"/>
                  </a:lnTo>
                  <a:lnTo>
                    <a:pt x="1440" y="1348"/>
                  </a:lnTo>
                  <a:lnTo>
                    <a:pt x="1448" y="1348"/>
                  </a:lnTo>
                  <a:lnTo>
                    <a:pt x="1456" y="1350"/>
                  </a:lnTo>
                  <a:lnTo>
                    <a:pt x="1464" y="1356"/>
                  </a:lnTo>
                  <a:lnTo>
                    <a:pt x="1472" y="1364"/>
                  </a:lnTo>
                  <a:lnTo>
                    <a:pt x="1478" y="1372"/>
                  </a:lnTo>
                  <a:lnTo>
                    <a:pt x="1480" y="1380"/>
                  </a:lnTo>
                  <a:lnTo>
                    <a:pt x="1484" y="1396"/>
                  </a:lnTo>
                  <a:lnTo>
                    <a:pt x="1484" y="1412"/>
                  </a:lnTo>
                  <a:lnTo>
                    <a:pt x="1484" y="1430"/>
                  </a:lnTo>
                  <a:lnTo>
                    <a:pt x="1486" y="1446"/>
                  </a:lnTo>
                  <a:lnTo>
                    <a:pt x="1490" y="1454"/>
                  </a:lnTo>
                  <a:lnTo>
                    <a:pt x="1494" y="1460"/>
                  </a:lnTo>
                  <a:lnTo>
                    <a:pt x="1502" y="1468"/>
                  </a:lnTo>
                  <a:lnTo>
                    <a:pt x="1510" y="1474"/>
                  </a:lnTo>
                  <a:lnTo>
                    <a:pt x="1520" y="1480"/>
                  </a:lnTo>
                  <a:lnTo>
                    <a:pt x="1530" y="1482"/>
                  </a:lnTo>
                  <a:lnTo>
                    <a:pt x="1542" y="1482"/>
                  </a:lnTo>
                  <a:lnTo>
                    <a:pt x="1552" y="1480"/>
                  </a:lnTo>
                  <a:lnTo>
                    <a:pt x="1564" y="1478"/>
                  </a:lnTo>
                  <a:lnTo>
                    <a:pt x="1574" y="1474"/>
                  </a:lnTo>
                  <a:lnTo>
                    <a:pt x="1594" y="1460"/>
                  </a:lnTo>
                  <a:lnTo>
                    <a:pt x="1614" y="1444"/>
                  </a:lnTo>
                  <a:lnTo>
                    <a:pt x="1630" y="1426"/>
                  </a:lnTo>
                  <a:lnTo>
                    <a:pt x="1644" y="1408"/>
                  </a:lnTo>
                  <a:lnTo>
                    <a:pt x="1656" y="1392"/>
                  </a:lnTo>
                  <a:lnTo>
                    <a:pt x="1664" y="1374"/>
                  </a:lnTo>
                  <a:lnTo>
                    <a:pt x="1672" y="1354"/>
                  </a:lnTo>
                  <a:lnTo>
                    <a:pt x="1680" y="1330"/>
                  </a:lnTo>
                  <a:lnTo>
                    <a:pt x="1684" y="1306"/>
                  </a:lnTo>
                  <a:lnTo>
                    <a:pt x="1684" y="1280"/>
                  </a:lnTo>
                  <a:lnTo>
                    <a:pt x="1684" y="1270"/>
                  </a:lnTo>
                  <a:lnTo>
                    <a:pt x="1680" y="1258"/>
                  </a:lnTo>
                  <a:lnTo>
                    <a:pt x="1676" y="1248"/>
                  </a:lnTo>
                  <a:lnTo>
                    <a:pt x="1670" y="1240"/>
                  </a:lnTo>
                  <a:lnTo>
                    <a:pt x="1664" y="1232"/>
                  </a:lnTo>
                  <a:lnTo>
                    <a:pt x="1654" y="1226"/>
                  </a:lnTo>
                  <a:lnTo>
                    <a:pt x="1644" y="1220"/>
                  </a:lnTo>
                  <a:lnTo>
                    <a:pt x="1634" y="1218"/>
                  </a:lnTo>
                  <a:lnTo>
                    <a:pt x="1626" y="1218"/>
                  </a:lnTo>
                  <a:lnTo>
                    <a:pt x="1618" y="1218"/>
                  </a:lnTo>
                  <a:lnTo>
                    <a:pt x="1602" y="1224"/>
                  </a:lnTo>
                  <a:lnTo>
                    <a:pt x="1588" y="1234"/>
                  </a:lnTo>
                  <a:lnTo>
                    <a:pt x="1572" y="1242"/>
                  </a:lnTo>
                  <a:lnTo>
                    <a:pt x="1558" y="1248"/>
                  </a:lnTo>
                  <a:lnTo>
                    <a:pt x="1548" y="1248"/>
                  </a:lnTo>
                  <a:lnTo>
                    <a:pt x="1540" y="1248"/>
                  </a:lnTo>
                  <a:lnTo>
                    <a:pt x="1530" y="1244"/>
                  </a:lnTo>
                  <a:lnTo>
                    <a:pt x="1520" y="1240"/>
                  </a:lnTo>
                  <a:lnTo>
                    <a:pt x="1514" y="1234"/>
                  </a:lnTo>
                  <a:lnTo>
                    <a:pt x="1508" y="1226"/>
                  </a:lnTo>
                  <a:lnTo>
                    <a:pt x="1506" y="1218"/>
                  </a:lnTo>
                  <a:lnTo>
                    <a:pt x="1506" y="1208"/>
                  </a:lnTo>
                  <a:lnTo>
                    <a:pt x="1506" y="1186"/>
                  </a:lnTo>
                  <a:lnTo>
                    <a:pt x="1510" y="1164"/>
                  </a:lnTo>
                  <a:lnTo>
                    <a:pt x="1648" y="928"/>
                  </a:lnTo>
                  <a:lnTo>
                    <a:pt x="1516" y="700"/>
                  </a:lnTo>
                  <a:lnTo>
                    <a:pt x="1512" y="678"/>
                  </a:lnTo>
                  <a:lnTo>
                    <a:pt x="1510" y="656"/>
                  </a:lnTo>
                  <a:lnTo>
                    <a:pt x="1510" y="644"/>
                  </a:lnTo>
                  <a:lnTo>
                    <a:pt x="1512" y="634"/>
                  </a:lnTo>
                  <a:lnTo>
                    <a:pt x="1518" y="626"/>
                  </a:lnTo>
                  <a:lnTo>
                    <a:pt x="1524" y="620"/>
                  </a:lnTo>
                  <a:lnTo>
                    <a:pt x="1534" y="616"/>
                  </a:lnTo>
                  <a:lnTo>
                    <a:pt x="1544" y="612"/>
                  </a:lnTo>
                  <a:lnTo>
                    <a:pt x="1552" y="612"/>
                  </a:lnTo>
                  <a:lnTo>
                    <a:pt x="1562" y="612"/>
                  </a:lnTo>
                  <a:lnTo>
                    <a:pt x="1576" y="618"/>
                  </a:lnTo>
                  <a:lnTo>
                    <a:pt x="1592" y="626"/>
                  </a:lnTo>
                  <a:lnTo>
                    <a:pt x="1606" y="636"/>
                  </a:lnTo>
                  <a:lnTo>
                    <a:pt x="1622" y="642"/>
                  </a:lnTo>
                  <a:lnTo>
                    <a:pt x="1630" y="642"/>
                  </a:lnTo>
                  <a:lnTo>
                    <a:pt x="1638" y="642"/>
                  </a:lnTo>
                  <a:lnTo>
                    <a:pt x="1648" y="640"/>
                  </a:lnTo>
                  <a:lnTo>
                    <a:pt x="1658" y="634"/>
                  </a:lnTo>
                  <a:lnTo>
                    <a:pt x="1668" y="628"/>
                  </a:lnTo>
                  <a:lnTo>
                    <a:pt x="1676" y="620"/>
                  </a:lnTo>
                  <a:lnTo>
                    <a:pt x="1682" y="612"/>
                  </a:lnTo>
                  <a:lnTo>
                    <a:pt x="1686" y="602"/>
                  </a:lnTo>
                  <a:lnTo>
                    <a:pt x="1688" y="590"/>
                  </a:lnTo>
                  <a:lnTo>
                    <a:pt x="1690" y="580"/>
                  </a:lnTo>
                  <a:lnTo>
                    <a:pt x="1688" y="554"/>
                  </a:lnTo>
                  <a:lnTo>
                    <a:pt x="1684" y="530"/>
                  </a:lnTo>
                  <a:lnTo>
                    <a:pt x="1678" y="506"/>
                  </a:lnTo>
                  <a:lnTo>
                    <a:pt x="1668" y="486"/>
                  </a:lnTo>
                  <a:lnTo>
                    <a:pt x="1660" y="468"/>
                  </a:lnTo>
                  <a:lnTo>
                    <a:pt x="1650" y="452"/>
                  </a:lnTo>
                  <a:lnTo>
                    <a:pt x="1636" y="434"/>
                  </a:lnTo>
                  <a:lnTo>
                    <a:pt x="1618" y="416"/>
                  </a:lnTo>
                  <a:lnTo>
                    <a:pt x="1598" y="400"/>
                  </a:lnTo>
                  <a:lnTo>
                    <a:pt x="1578" y="386"/>
                  </a:lnTo>
                  <a:lnTo>
                    <a:pt x="1568" y="382"/>
                  </a:lnTo>
                  <a:lnTo>
                    <a:pt x="1556" y="378"/>
                  </a:lnTo>
                  <a:lnTo>
                    <a:pt x="1546" y="378"/>
                  </a:lnTo>
                  <a:lnTo>
                    <a:pt x="1536" y="378"/>
                  </a:lnTo>
                  <a:lnTo>
                    <a:pt x="1524" y="380"/>
                  </a:lnTo>
                  <a:lnTo>
                    <a:pt x="1514" y="386"/>
                  </a:lnTo>
                  <a:lnTo>
                    <a:pt x="1506" y="392"/>
                  </a:lnTo>
                  <a:lnTo>
                    <a:pt x="1498" y="400"/>
                  </a:lnTo>
                  <a:lnTo>
                    <a:pt x="1494" y="406"/>
                  </a:lnTo>
                  <a:lnTo>
                    <a:pt x="1490" y="414"/>
                  </a:lnTo>
                  <a:lnTo>
                    <a:pt x="1488" y="430"/>
                  </a:lnTo>
                  <a:lnTo>
                    <a:pt x="1488" y="448"/>
                  </a:lnTo>
                  <a:lnTo>
                    <a:pt x="1488" y="464"/>
                  </a:lnTo>
                  <a:lnTo>
                    <a:pt x="1486" y="480"/>
                  </a:lnTo>
                  <a:lnTo>
                    <a:pt x="1482" y="488"/>
                  </a:lnTo>
                  <a:lnTo>
                    <a:pt x="1476" y="496"/>
                  </a:lnTo>
                  <a:lnTo>
                    <a:pt x="1470" y="502"/>
                  </a:lnTo>
                  <a:lnTo>
                    <a:pt x="1460" y="510"/>
                  </a:lnTo>
                  <a:lnTo>
                    <a:pt x="1452" y="512"/>
                  </a:lnTo>
                  <a:lnTo>
                    <a:pt x="1442" y="512"/>
                  </a:lnTo>
                  <a:lnTo>
                    <a:pt x="1432" y="510"/>
                  </a:lnTo>
                  <a:lnTo>
                    <a:pt x="1422" y="504"/>
                  </a:lnTo>
                  <a:lnTo>
                    <a:pt x="1404" y="490"/>
                  </a:lnTo>
                  <a:lnTo>
                    <a:pt x="1386" y="476"/>
                  </a:lnTo>
                  <a:lnTo>
                    <a:pt x="1246" y="236"/>
                  </a:lnTo>
                  <a:lnTo>
                    <a:pt x="982" y="242"/>
                  </a:lnTo>
                  <a:close/>
                </a:path>
              </a:pathLst>
            </a:custGeom>
            <a:solidFill>
              <a:srgbClr val="FF0000"/>
            </a:solidFill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endParaRPr lang="en-GB" dirty="0"/>
            </a:p>
            <a:p>
              <a:endParaRPr lang="en-GB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956376" y="677838"/>
              <a:ext cx="7920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bg1"/>
                  </a:solidFill>
                </a:rPr>
                <a:t>Literacy</a:t>
              </a:r>
            </a:p>
          </p:txBody>
        </p:sp>
      </p:grpSp>
      <p:pic>
        <p:nvPicPr>
          <p:cNvPr id="9" name="Picture 8" descr="A cartoon character lying on the ground&#10;&#10;Description automatically generated">
            <a:extLst>
              <a:ext uri="{FF2B5EF4-FFF2-40B4-BE49-F238E27FC236}">
                <a16:creationId xmlns:a16="http://schemas.microsoft.com/office/drawing/2014/main" id="{D772F2E1-7DF9-EE0A-C696-5A9469D769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3807" y="5426193"/>
            <a:ext cx="2743200" cy="1066800"/>
          </a:xfrm>
          <a:prstGeom prst="rect">
            <a:avLst/>
          </a:prstGeom>
        </p:spPr>
      </p:pic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A456A89D-9DC8-4FBD-BCF8-C449FC852F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67007" y="6449014"/>
            <a:ext cx="36000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7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95"/>
    </mc:Choice>
    <mc:Fallback xmlns="">
      <p:transition spd="slow" advTm="40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963" y="2289065"/>
            <a:ext cx="8060453" cy="373222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00B0F0"/>
                </a:solidFill>
              </a:rPr>
              <a:t>By the end of Reception: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dirty="0">
                <a:solidFill>
                  <a:srgbClr val="00B0F0"/>
                </a:solidFill>
                <a:ea typeface="+mn-lt"/>
                <a:cs typeface="+mn-lt"/>
              </a:rPr>
              <a:t>Say a sound for each letter in the alphabet and at least 10 digraphs.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dirty="0">
                <a:solidFill>
                  <a:srgbClr val="00B0F0"/>
                </a:solidFill>
                <a:ea typeface="+mn-lt"/>
                <a:cs typeface="+mn-lt"/>
              </a:rPr>
              <a:t>Read words consistent with their phonic knowledge by sound-blending.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dirty="0">
                <a:solidFill>
                  <a:srgbClr val="00B0F0"/>
                </a:solidFill>
                <a:ea typeface="+mn-lt"/>
                <a:cs typeface="+mn-lt"/>
              </a:rPr>
              <a:t>Read aloud simple sentences and books that are consistent with their phonic knowledge, including some common exception (tricky) words.</a:t>
            </a:r>
            <a:endParaRPr lang="en-GB" dirty="0">
              <a:solidFill>
                <a:srgbClr val="00B0F0"/>
              </a:solidFill>
            </a:endParaRPr>
          </a:p>
          <a:p>
            <a:pPr lvl="0">
              <a:buFont typeface="Wingdings" panose="05000000000000000000" pitchFamily="2" charset="2"/>
              <a:buChar char="v"/>
            </a:pPr>
            <a:endParaRPr lang="en-GB" sz="2200" dirty="0">
              <a:solidFill>
                <a:srgbClr val="00B0F0"/>
              </a:solidFill>
            </a:endParaRPr>
          </a:p>
          <a:p>
            <a:pPr lvl="0">
              <a:buFont typeface="Wingdings" panose="05000000000000000000" pitchFamily="2" charset="2"/>
              <a:buChar char="v"/>
            </a:pPr>
            <a:endParaRPr lang="en-GB" sz="2200" dirty="0">
              <a:solidFill>
                <a:srgbClr val="00B0F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Word Reading</a:t>
            </a:r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772589"/>
            <a:ext cx="644411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Pakeman Phonics Video!! - Pakeman Primary Schoo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852" y="5157192"/>
            <a:ext cx="1545347" cy="135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956376" y="395238"/>
            <a:ext cx="792088" cy="873522"/>
            <a:chOff x="7956376" y="395238"/>
            <a:chExt cx="792088" cy="873522"/>
          </a:xfrm>
        </p:grpSpPr>
        <p:sp>
          <p:nvSpPr>
            <p:cNvPr id="8" name="Freeform 2"/>
            <p:cNvSpPr>
              <a:spLocks/>
            </p:cNvSpPr>
            <p:nvPr/>
          </p:nvSpPr>
          <p:spPr bwMode="auto">
            <a:xfrm>
              <a:off x="7956376" y="395238"/>
              <a:ext cx="792088" cy="873522"/>
            </a:xfrm>
            <a:custGeom>
              <a:avLst/>
              <a:gdLst>
                <a:gd name="T0" fmla="*/ 992900 w 1690"/>
                <a:gd name="T1" fmla="*/ 219754 h 1862"/>
                <a:gd name="T2" fmla="*/ 1019029 w 1690"/>
                <a:gd name="T3" fmla="*/ 158832 h 1862"/>
                <a:gd name="T4" fmla="*/ 1077819 w 1690"/>
                <a:gd name="T5" fmla="*/ 91383 h 1862"/>
                <a:gd name="T6" fmla="*/ 1042980 w 1690"/>
                <a:gd name="T7" fmla="*/ 32637 h 1862"/>
                <a:gd name="T8" fmla="*/ 901448 w 1690"/>
                <a:gd name="T9" fmla="*/ 0 h 1862"/>
                <a:gd name="T10" fmla="*/ 775159 w 1690"/>
                <a:gd name="T11" fmla="*/ 58746 h 1862"/>
                <a:gd name="T12" fmla="*/ 772981 w 1690"/>
                <a:gd name="T13" fmla="*/ 121844 h 1862"/>
                <a:gd name="T14" fmla="*/ 847013 w 1690"/>
                <a:gd name="T15" fmla="*/ 187117 h 1862"/>
                <a:gd name="T16" fmla="*/ 823062 w 1690"/>
                <a:gd name="T17" fmla="*/ 243687 h 1862"/>
                <a:gd name="T18" fmla="*/ 291773 w 1690"/>
                <a:gd name="T19" fmla="*/ 559175 h 1862"/>
                <a:gd name="T20" fmla="*/ 230806 w 1690"/>
                <a:gd name="T21" fmla="*/ 550472 h 1862"/>
                <a:gd name="T22" fmla="*/ 213386 w 1690"/>
                <a:gd name="T23" fmla="*/ 452562 h 1862"/>
                <a:gd name="T24" fmla="*/ 154596 w 1690"/>
                <a:gd name="T25" fmla="*/ 422101 h 1862"/>
                <a:gd name="T26" fmla="*/ 43548 w 1690"/>
                <a:gd name="T27" fmla="*/ 502605 h 1862"/>
                <a:gd name="T28" fmla="*/ 0 w 1690"/>
                <a:gd name="T29" fmla="*/ 641855 h 1862"/>
                <a:gd name="T30" fmla="*/ 32661 w 1690"/>
                <a:gd name="T31" fmla="*/ 700601 h 1862"/>
                <a:gd name="T32" fmla="*/ 121935 w 1690"/>
                <a:gd name="T33" fmla="*/ 683195 h 1862"/>
                <a:gd name="T34" fmla="*/ 187257 w 1690"/>
                <a:gd name="T35" fmla="*/ 691898 h 1862"/>
                <a:gd name="T36" fmla="*/ 193790 w 1690"/>
                <a:gd name="T37" fmla="*/ 1253249 h 1862"/>
                <a:gd name="T38" fmla="*/ 187257 w 1690"/>
                <a:gd name="T39" fmla="*/ 1344631 h 1862"/>
                <a:gd name="T40" fmla="*/ 113225 w 1690"/>
                <a:gd name="T41" fmla="*/ 1338104 h 1862"/>
                <a:gd name="T42" fmla="*/ 39193 w 1690"/>
                <a:gd name="T43" fmla="*/ 1329401 h 1862"/>
                <a:gd name="T44" fmla="*/ 6532 w 1690"/>
                <a:gd name="T45" fmla="*/ 1416432 h 1862"/>
                <a:gd name="T46" fmla="*/ 65322 w 1690"/>
                <a:gd name="T47" fmla="*/ 1549154 h 1862"/>
                <a:gd name="T48" fmla="*/ 174193 w 1690"/>
                <a:gd name="T49" fmla="*/ 1610076 h 1862"/>
                <a:gd name="T50" fmla="*/ 222096 w 1690"/>
                <a:gd name="T51" fmla="*/ 1568736 h 1862"/>
                <a:gd name="T52" fmla="*/ 246048 w 1690"/>
                <a:gd name="T53" fmla="*/ 1473002 h 1862"/>
                <a:gd name="T54" fmla="*/ 322257 w 1690"/>
                <a:gd name="T55" fmla="*/ 1488233 h 1862"/>
                <a:gd name="T56" fmla="*/ 833949 w 1690"/>
                <a:gd name="T57" fmla="*/ 1788490 h 1862"/>
                <a:gd name="T58" fmla="*/ 844836 w 1690"/>
                <a:gd name="T59" fmla="*/ 1847236 h 1862"/>
                <a:gd name="T60" fmla="*/ 768626 w 1690"/>
                <a:gd name="T61" fmla="*/ 1912510 h 1862"/>
                <a:gd name="T62" fmla="*/ 781691 w 1690"/>
                <a:gd name="T63" fmla="*/ 1977783 h 1862"/>
                <a:gd name="T64" fmla="*/ 921045 w 1690"/>
                <a:gd name="T65" fmla="*/ 2025650 h 1862"/>
                <a:gd name="T66" fmla="*/ 1051690 w 1690"/>
                <a:gd name="T67" fmla="*/ 1986486 h 1862"/>
                <a:gd name="T68" fmla="*/ 1077819 w 1690"/>
                <a:gd name="T69" fmla="*/ 1921213 h 1862"/>
                <a:gd name="T70" fmla="*/ 1003787 w 1690"/>
                <a:gd name="T71" fmla="*/ 1853763 h 1862"/>
                <a:gd name="T72" fmla="*/ 999432 w 1690"/>
                <a:gd name="T73" fmla="*/ 1797193 h 1862"/>
                <a:gd name="T74" fmla="*/ 1508946 w 1690"/>
                <a:gd name="T75" fmla="*/ 1501287 h 1862"/>
                <a:gd name="T76" fmla="*/ 1585156 w 1690"/>
                <a:gd name="T77" fmla="*/ 1468651 h 1862"/>
                <a:gd name="T78" fmla="*/ 1615640 w 1690"/>
                <a:gd name="T79" fmla="*/ 1555682 h 1862"/>
                <a:gd name="T80" fmla="*/ 1654833 w 1690"/>
                <a:gd name="T81" fmla="*/ 1610076 h 1862"/>
                <a:gd name="T82" fmla="*/ 1757171 w 1690"/>
                <a:gd name="T83" fmla="*/ 1570912 h 1862"/>
                <a:gd name="T84" fmla="*/ 1829026 w 1690"/>
                <a:gd name="T85" fmla="*/ 1446893 h 1862"/>
                <a:gd name="T86" fmla="*/ 1811607 w 1690"/>
                <a:gd name="T87" fmla="*/ 1340280 h 1862"/>
                <a:gd name="T88" fmla="*/ 1744107 w 1690"/>
                <a:gd name="T89" fmla="*/ 1331577 h 1862"/>
                <a:gd name="T90" fmla="*/ 1654833 w 1690"/>
                <a:gd name="T91" fmla="*/ 1348983 h 1862"/>
                <a:gd name="T92" fmla="*/ 1643946 w 1690"/>
                <a:gd name="T93" fmla="*/ 1266303 h 1862"/>
                <a:gd name="T94" fmla="*/ 1646123 w 1690"/>
                <a:gd name="T95" fmla="*/ 689722 h 1862"/>
                <a:gd name="T96" fmla="*/ 1700559 w 1690"/>
                <a:gd name="T97" fmla="*/ 665788 h 1862"/>
                <a:gd name="T98" fmla="*/ 1794187 w 1690"/>
                <a:gd name="T99" fmla="*/ 696249 h 1862"/>
                <a:gd name="T100" fmla="*/ 1837736 w 1690"/>
                <a:gd name="T101" fmla="*/ 641855 h 1862"/>
                <a:gd name="T102" fmla="*/ 1807252 w 1690"/>
                <a:gd name="T103" fmla="*/ 509132 h 1862"/>
                <a:gd name="T104" fmla="*/ 1694026 w 1690"/>
                <a:gd name="T105" fmla="*/ 411222 h 1862"/>
                <a:gd name="T106" fmla="*/ 1630881 w 1690"/>
                <a:gd name="T107" fmla="*/ 435156 h 1862"/>
                <a:gd name="T108" fmla="*/ 1613462 w 1690"/>
                <a:gd name="T109" fmla="*/ 530890 h 1862"/>
                <a:gd name="T110" fmla="*/ 1559027 w 1690"/>
                <a:gd name="T111" fmla="*/ 554824 h 186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690" h="1862">
                  <a:moveTo>
                    <a:pt x="982" y="242"/>
                  </a:moveTo>
                  <a:lnTo>
                    <a:pt x="982" y="242"/>
                  </a:lnTo>
                  <a:lnTo>
                    <a:pt x="960" y="236"/>
                  </a:lnTo>
                  <a:lnTo>
                    <a:pt x="936" y="224"/>
                  </a:lnTo>
                  <a:lnTo>
                    <a:pt x="926" y="218"/>
                  </a:lnTo>
                  <a:lnTo>
                    <a:pt x="918" y="212"/>
                  </a:lnTo>
                  <a:lnTo>
                    <a:pt x="912" y="202"/>
                  </a:lnTo>
                  <a:lnTo>
                    <a:pt x="910" y="194"/>
                  </a:lnTo>
                  <a:lnTo>
                    <a:pt x="912" y="182"/>
                  </a:lnTo>
                  <a:lnTo>
                    <a:pt x="914" y="172"/>
                  </a:lnTo>
                  <a:lnTo>
                    <a:pt x="918" y="164"/>
                  </a:lnTo>
                  <a:lnTo>
                    <a:pt x="922" y="158"/>
                  </a:lnTo>
                  <a:lnTo>
                    <a:pt x="936" y="146"/>
                  </a:lnTo>
                  <a:lnTo>
                    <a:pt x="950" y="138"/>
                  </a:lnTo>
                  <a:lnTo>
                    <a:pt x="964" y="130"/>
                  </a:lnTo>
                  <a:lnTo>
                    <a:pt x="978" y="120"/>
                  </a:lnTo>
                  <a:lnTo>
                    <a:pt x="982" y="112"/>
                  </a:lnTo>
                  <a:lnTo>
                    <a:pt x="986" y="104"/>
                  </a:lnTo>
                  <a:lnTo>
                    <a:pt x="990" y="96"/>
                  </a:lnTo>
                  <a:lnTo>
                    <a:pt x="990" y="84"/>
                  </a:lnTo>
                  <a:lnTo>
                    <a:pt x="990" y="72"/>
                  </a:lnTo>
                  <a:lnTo>
                    <a:pt x="986" y="62"/>
                  </a:lnTo>
                  <a:lnTo>
                    <a:pt x="982" y="54"/>
                  </a:lnTo>
                  <a:lnTo>
                    <a:pt x="974" y="44"/>
                  </a:lnTo>
                  <a:lnTo>
                    <a:pt x="966" y="36"/>
                  </a:lnTo>
                  <a:lnTo>
                    <a:pt x="958" y="30"/>
                  </a:lnTo>
                  <a:lnTo>
                    <a:pt x="936" y="18"/>
                  </a:lnTo>
                  <a:lnTo>
                    <a:pt x="912" y="10"/>
                  </a:lnTo>
                  <a:lnTo>
                    <a:pt x="888" y="4"/>
                  </a:lnTo>
                  <a:lnTo>
                    <a:pt x="866" y="0"/>
                  </a:lnTo>
                  <a:lnTo>
                    <a:pt x="846" y="0"/>
                  </a:lnTo>
                  <a:lnTo>
                    <a:pt x="828" y="0"/>
                  </a:lnTo>
                  <a:lnTo>
                    <a:pt x="804" y="4"/>
                  </a:lnTo>
                  <a:lnTo>
                    <a:pt x="780" y="10"/>
                  </a:lnTo>
                  <a:lnTo>
                    <a:pt x="756" y="18"/>
                  </a:lnTo>
                  <a:lnTo>
                    <a:pt x="736" y="30"/>
                  </a:lnTo>
                  <a:lnTo>
                    <a:pt x="726" y="36"/>
                  </a:lnTo>
                  <a:lnTo>
                    <a:pt x="718" y="44"/>
                  </a:lnTo>
                  <a:lnTo>
                    <a:pt x="712" y="54"/>
                  </a:lnTo>
                  <a:lnTo>
                    <a:pt x="706" y="62"/>
                  </a:lnTo>
                  <a:lnTo>
                    <a:pt x="704" y="72"/>
                  </a:lnTo>
                  <a:lnTo>
                    <a:pt x="702" y="84"/>
                  </a:lnTo>
                  <a:lnTo>
                    <a:pt x="704" y="96"/>
                  </a:lnTo>
                  <a:lnTo>
                    <a:pt x="706" y="104"/>
                  </a:lnTo>
                  <a:lnTo>
                    <a:pt x="710" y="112"/>
                  </a:lnTo>
                  <a:lnTo>
                    <a:pt x="716" y="120"/>
                  </a:lnTo>
                  <a:lnTo>
                    <a:pt x="728" y="130"/>
                  </a:lnTo>
                  <a:lnTo>
                    <a:pt x="742" y="138"/>
                  </a:lnTo>
                  <a:lnTo>
                    <a:pt x="758" y="146"/>
                  </a:lnTo>
                  <a:lnTo>
                    <a:pt x="770" y="158"/>
                  </a:lnTo>
                  <a:lnTo>
                    <a:pt x="776" y="164"/>
                  </a:lnTo>
                  <a:lnTo>
                    <a:pt x="778" y="172"/>
                  </a:lnTo>
                  <a:lnTo>
                    <a:pt x="782" y="182"/>
                  </a:lnTo>
                  <a:lnTo>
                    <a:pt x="782" y="194"/>
                  </a:lnTo>
                  <a:lnTo>
                    <a:pt x="780" y="202"/>
                  </a:lnTo>
                  <a:lnTo>
                    <a:pt x="774" y="212"/>
                  </a:lnTo>
                  <a:lnTo>
                    <a:pt x="766" y="218"/>
                  </a:lnTo>
                  <a:lnTo>
                    <a:pt x="756" y="224"/>
                  </a:lnTo>
                  <a:lnTo>
                    <a:pt x="734" y="236"/>
                  </a:lnTo>
                  <a:lnTo>
                    <a:pt x="712" y="242"/>
                  </a:lnTo>
                  <a:lnTo>
                    <a:pt x="446" y="238"/>
                  </a:lnTo>
                  <a:lnTo>
                    <a:pt x="306" y="484"/>
                  </a:lnTo>
                  <a:lnTo>
                    <a:pt x="288" y="500"/>
                  </a:lnTo>
                  <a:lnTo>
                    <a:pt x="268" y="514"/>
                  </a:lnTo>
                  <a:lnTo>
                    <a:pt x="258" y="518"/>
                  </a:lnTo>
                  <a:lnTo>
                    <a:pt x="248" y="522"/>
                  </a:lnTo>
                  <a:lnTo>
                    <a:pt x="238" y="522"/>
                  </a:lnTo>
                  <a:lnTo>
                    <a:pt x="230" y="520"/>
                  </a:lnTo>
                  <a:lnTo>
                    <a:pt x="220" y="514"/>
                  </a:lnTo>
                  <a:lnTo>
                    <a:pt x="212" y="506"/>
                  </a:lnTo>
                  <a:lnTo>
                    <a:pt x="208" y="498"/>
                  </a:lnTo>
                  <a:lnTo>
                    <a:pt x="204" y="490"/>
                  </a:lnTo>
                  <a:lnTo>
                    <a:pt x="200" y="474"/>
                  </a:lnTo>
                  <a:lnTo>
                    <a:pt x="200" y="458"/>
                  </a:lnTo>
                  <a:lnTo>
                    <a:pt x="200" y="442"/>
                  </a:lnTo>
                  <a:lnTo>
                    <a:pt x="198" y="424"/>
                  </a:lnTo>
                  <a:lnTo>
                    <a:pt x="196" y="416"/>
                  </a:lnTo>
                  <a:lnTo>
                    <a:pt x="190" y="410"/>
                  </a:lnTo>
                  <a:lnTo>
                    <a:pt x="184" y="402"/>
                  </a:lnTo>
                  <a:lnTo>
                    <a:pt x="174" y="396"/>
                  </a:lnTo>
                  <a:lnTo>
                    <a:pt x="164" y="390"/>
                  </a:lnTo>
                  <a:lnTo>
                    <a:pt x="154" y="388"/>
                  </a:lnTo>
                  <a:lnTo>
                    <a:pt x="142" y="388"/>
                  </a:lnTo>
                  <a:lnTo>
                    <a:pt x="132" y="390"/>
                  </a:lnTo>
                  <a:lnTo>
                    <a:pt x="122" y="392"/>
                  </a:lnTo>
                  <a:lnTo>
                    <a:pt x="110" y="398"/>
                  </a:lnTo>
                  <a:lnTo>
                    <a:pt x="90" y="410"/>
                  </a:lnTo>
                  <a:lnTo>
                    <a:pt x="70" y="426"/>
                  </a:lnTo>
                  <a:lnTo>
                    <a:pt x="54" y="444"/>
                  </a:lnTo>
                  <a:lnTo>
                    <a:pt x="40" y="462"/>
                  </a:lnTo>
                  <a:lnTo>
                    <a:pt x="30" y="478"/>
                  </a:lnTo>
                  <a:lnTo>
                    <a:pt x="20" y="496"/>
                  </a:lnTo>
                  <a:lnTo>
                    <a:pt x="12" y="516"/>
                  </a:lnTo>
                  <a:lnTo>
                    <a:pt x="4" y="540"/>
                  </a:lnTo>
                  <a:lnTo>
                    <a:pt x="0" y="566"/>
                  </a:lnTo>
                  <a:lnTo>
                    <a:pt x="0" y="590"/>
                  </a:lnTo>
                  <a:lnTo>
                    <a:pt x="2" y="602"/>
                  </a:lnTo>
                  <a:lnTo>
                    <a:pt x="4" y="612"/>
                  </a:lnTo>
                  <a:lnTo>
                    <a:pt x="8" y="622"/>
                  </a:lnTo>
                  <a:lnTo>
                    <a:pt x="14" y="630"/>
                  </a:lnTo>
                  <a:lnTo>
                    <a:pt x="20" y="638"/>
                  </a:lnTo>
                  <a:lnTo>
                    <a:pt x="30" y="644"/>
                  </a:lnTo>
                  <a:lnTo>
                    <a:pt x="40" y="650"/>
                  </a:lnTo>
                  <a:lnTo>
                    <a:pt x="50" y="652"/>
                  </a:lnTo>
                  <a:lnTo>
                    <a:pt x="58" y="652"/>
                  </a:lnTo>
                  <a:lnTo>
                    <a:pt x="68" y="652"/>
                  </a:lnTo>
                  <a:lnTo>
                    <a:pt x="82" y="646"/>
                  </a:lnTo>
                  <a:lnTo>
                    <a:pt x="98" y="638"/>
                  </a:lnTo>
                  <a:lnTo>
                    <a:pt x="112" y="628"/>
                  </a:lnTo>
                  <a:lnTo>
                    <a:pt x="128" y="624"/>
                  </a:lnTo>
                  <a:lnTo>
                    <a:pt x="136" y="622"/>
                  </a:lnTo>
                  <a:lnTo>
                    <a:pt x="144" y="622"/>
                  </a:lnTo>
                  <a:lnTo>
                    <a:pt x="154" y="626"/>
                  </a:lnTo>
                  <a:lnTo>
                    <a:pt x="166" y="630"/>
                  </a:lnTo>
                  <a:lnTo>
                    <a:pt x="172" y="636"/>
                  </a:lnTo>
                  <a:lnTo>
                    <a:pt x="176" y="646"/>
                  </a:lnTo>
                  <a:lnTo>
                    <a:pt x="178" y="656"/>
                  </a:lnTo>
                  <a:lnTo>
                    <a:pt x="180" y="668"/>
                  </a:lnTo>
                  <a:lnTo>
                    <a:pt x="176" y="692"/>
                  </a:lnTo>
                  <a:lnTo>
                    <a:pt x="172" y="714"/>
                  </a:lnTo>
                  <a:lnTo>
                    <a:pt x="48" y="928"/>
                  </a:lnTo>
                  <a:lnTo>
                    <a:pt x="178" y="1152"/>
                  </a:lnTo>
                  <a:lnTo>
                    <a:pt x="184" y="1174"/>
                  </a:lnTo>
                  <a:lnTo>
                    <a:pt x="186" y="1200"/>
                  </a:lnTo>
                  <a:lnTo>
                    <a:pt x="186" y="1212"/>
                  </a:lnTo>
                  <a:lnTo>
                    <a:pt x="184" y="1222"/>
                  </a:lnTo>
                  <a:lnTo>
                    <a:pt x="178" y="1230"/>
                  </a:lnTo>
                  <a:lnTo>
                    <a:pt x="172" y="1236"/>
                  </a:lnTo>
                  <a:lnTo>
                    <a:pt x="162" y="1242"/>
                  </a:lnTo>
                  <a:lnTo>
                    <a:pt x="152" y="1244"/>
                  </a:lnTo>
                  <a:lnTo>
                    <a:pt x="142" y="1246"/>
                  </a:lnTo>
                  <a:lnTo>
                    <a:pt x="134" y="1244"/>
                  </a:lnTo>
                  <a:lnTo>
                    <a:pt x="118" y="1238"/>
                  </a:lnTo>
                  <a:lnTo>
                    <a:pt x="104" y="1230"/>
                  </a:lnTo>
                  <a:lnTo>
                    <a:pt x="90" y="1222"/>
                  </a:lnTo>
                  <a:lnTo>
                    <a:pt x="74" y="1216"/>
                  </a:lnTo>
                  <a:lnTo>
                    <a:pt x="66" y="1214"/>
                  </a:lnTo>
                  <a:lnTo>
                    <a:pt x="56" y="1216"/>
                  </a:lnTo>
                  <a:lnTo>
                    <a:pt x="48" y="1218"/>
                  </a:lnTo>
                  <a:lnTo>
                    <a:pt x="36" y="1222"/>
                  </a:lnTo>
                  <a:lnTo>
                    <a:pt x="28" y="1228"/>
                  </a:lnTo>
                  <a:lnTo>
                    <a:pt x="20" y="1236"/>
                  </a:lnTo>
                  <a:lnTo>
                    <a:pt x="14" y="1246"/>
                  </a:lnTo>
                  <a:lnTo>
                    <a:pt x="10" y="1256"/>
                  </a:lnTo>
                  <a:lnTo>
                    <a:pt x="8" y="1266"/>
                  </a:lnTo>
                  <a:lnTo>
                    <a:pt x="6" y="1278"/>
                  </a:lnTo>
                  <a:lnTo>
                    <a:pt x="6" y="1302"/>
                  </a:lnTo>
                  <a:lnTo>
                    <a:pt x="12" y="1328"/>
                  </a:lnTo>
                  <a:lnTo>
                    <a:pt x="18" y="1350"/>
                  </a:lnTo>
                  <a:lnTo>
                    <a:pt x="26" y="1372"/>
                  </a:lnTo>
                  <a:lnTo>
                    <a:pt x="36" y="1390"/>
                  </a:lnTo>
                  <a:lnTo>
                    <a:pt x="46" y="1406"/>
                  </a:lnTo>
                  <a:lnTo>
                    <a:pt x="60" y="1424"/>
                  </a:lnTo>
                  <a:lnTo>
                    <a:pt x="78" y="1442"/>
                  </a:lnTo>
                  <a:lnTo>
                    <a:pt x="96" y="1458"/>
                  </a:lnTo>
                  <a:lnTo>
                    <a:pt x="118" y="1470"/>
                  </a:lnTo>
                  <a:lnTo>
                    <a:pt x="128" y="1474"/>
                  </a:lnTo>
                  <a:lnTo>
                    <a:pt x="138" y="1478"/>
                  </a:lnTo>
                  <a:lnTo>
                    <a:pt x="150" y="1480"/>
                  </a:lnTo>
                  <a:lnTo>
                    <a:pt x="160" y="1480"/>
                  </a:lnTo>
                  <a:lnTo>
                    <a:pt x="170" y="1476"/>
                  </a:lnTo>
                  <a:lnTo>
                    <a:pt x="180" y="1472"/>
                  </a:lnTo>
                  <a:lnTo>
                    <a:pt x="190" y="1466"/>
                  </a:lnTo>
                  <a:lnTo>
                    <a:pt x="196" y="1458"/>
                  </a:lnTo>
                  <a:lnTo>
                    <a:pt x="202" y="1450"/>
                  </a:lnTo>
                  <a:lnTo>
                    <a:pt x="204" y="1442"/>
                  </a:lnTo>
                  <a:lnTo>
                    <a:pt x="208" y="1426"/>
                  </a:lnTo>
                  <a:lnTo>
                    <a:pt x="208" y="1410"/>
                  </a:lnTo>
                  <a:lnTo>
                    <a:pt x="208" y="1392"/>
                  </a:lnTo>
                  <a:lnTo>
                    <a:pt x="210" y="1376"/>
                  </a:lnTo>
                  <a:lnTo>
                    <a:pt x="214" y="1368"/>
                  </a:lnTo>
                  <a:lnTo>
                    <a:pt x="218" y="1362"/>
                  </a:lnTo>
                  <a:lnTo>
                    <a:pt x="226" y="1354"/>
                  </a:lnTo>
                  <a:lnTo>
                    <a:pt x="236" y="1348"/>
                  </a:lnTo>
                  <a:lnTo>
                    <a:pt x="244" y="1344"/>
                  </a:lnTo>
                  <a:lnTo>
                    <a:pt x="254" y="1346"/>
                  </a:lnTo>
                  <a:lnTo>
                    <a:pt x="264" y="1348"/>
                  </a:lnTo>
                  <a:lnTo>
                    <a:pt x="276" y="1354"/>
                  </a:lnTo>
                  <a:lnTo>
                    <a:pt x="296" y="1368"/>
                  </a:lnTo>
                  <a:lnTo>
                    <a:pt x="312" y="1384"/>
                  </a:lnTo>
                  <a:lnTo>
                    <a:pt x="448" y="1620"/>
                  </a:lnTo>
                  <a:lnTo>
                    <a:pt x="712" y="1620"/>
                  </a:lnTo>
                  <a:lnTo>
                    <a:pt x="734" y="1628"/>
                  </a:lnTo>
                  <a:lnTo>
                    <a:pt x="756" y="1638"/>
                  </a:lnTo>
                  <a:lnTo>
                    <a:pt x="766" y="1644"/>
                  </a:lnTo>
                  <a:lnTo>
                    <a:pt x="774" y="1652"/>
                  </a:lnTo>
                  <a:lnTo>
                    <a:pt x="780" y="1660"/>
                  </a:lnTo>
                  <a:lnTo>
                    <a:pt x="782" y="1668"/>
                  </a:lnTo>
                  <a:lnTo>
                    <a:pt x="782" y="1680"/>
                  </a:lnTo>
                  <a:lnTo>
                    <a:pt x="778" y="1690"/>
                  </a:lnTo>
                  <a:lnTo>
                    <a:pt x="776" y="1698"/>
                  </a:lnTo>
                  <a:lnTo>
                    <a:pt x="770" y="1704"/>
                  </a:lnTo>
                  <a:lnTo>
                    <a:pt x="758" y="1716"/>
                  </a:lnTo>
                  <a:lnTo>
                    <a:pt x="742" y="1724"/>
                  </a:lnTo>
                  <a:lnTo>
                    <a:pt x="728" y="1732"/>
                  </a:lnTo>
                  <a:lnTo>
                    <a:pt x="716" y="1742"/>
                  </a:lnTo>
                  <a:lnTo>
                    <a:pt x="710" y="1750"/>
                  </a:lnTo>
                  <a:lnTo>
                    <a:pt x="706" y="1758"/>
                  </a:lnTo>
                  <a:lnTo>
                    <a:pt x="704" y="1766"/>
                  </a:lnTo>
                  <a:lnTo>
                    <a:pt x="702" y="1778"/>
                  </a:lnTo>
                  <a:lnTo>
                    <a:pt x="704" y="1790"/>
                  </a:lnTo>
                  <a:lnTo>
                    <a:pt x="706" y="1800"/>
                  </a:lnTo>
                  <a:lnTo>
                    <a:pt x="712" y="1810"/>
                  </a:lnTo>
                  <a:lnTo>
                    <a:pt x="718" y="1818"/>
                  </a:lnTo>
                  <a:lnTo>
                    <a:pt x="726" y="1826"/>
                  </a:lnTo>
                  <a:lnTo>
                    <a:pt x="736" y="1832"/>
                  </a:lnTo>
                  <a:lnTo>
                    <a:pt x="756" y="1844"/>
                  </a:lnTo>
                  <a:lnTo>
                    <a:pt x="780" y="1852"/>
                  </a:lnTo>
                  <a:lnTo>
                    <a:pt x="804" y="1858"/>
                  </a:lnTo>
                  <a:lnTo>
                    <a:pt x="828" y="1862"/>
                  </a:lnTo>
                  <a:lnTo>
                    <a:pt x="846" y="1862"/>
                  </a:lnTo>
                  <a:lnTo>
                    <a:pt x="866" y="1862"/>
                  </a:lnTo>
                  <a:lnTo>
                    <a:pt x="888" y="1858"/>
                  </a:lnTo>
                  <a:lnTo>
                    <a:pt x="912" y="1852"/>
                  </a:lnTo>
                  <a:lnTo>
                    <a:pt x="936" y="1844"/>
                  </a:lnTo>
                  <a:lnTo>
                    <a:pt x="958" y="1832"/>
                  </a:lnTo>
                  <a:lnTo>
                    <a:pt x="966" y="1826"/>
                  </a:lnTo>
                  <a:lnTo>
                    <a:pt x="974" y="1818"/>
                  </a:lnTo>
                  <a:lnTo>
                    <a:pt x="982" y="1810"/>
                  </a:lnTo>
                  <a:lnTo>
                    <a:pt x="986" y="1800"/>
                  </a:lnTo>
                  <a:lnTo>
                    <a:pt x="990" y="1790"/>
                  </a:lnTo>
                  <a:lnTo>
                    <a:pt x="990" y="1778"/>
                  </a:lnTo>
                  <a:lnTo>
                    <a:pt x="990" y="1766"/>
                  </a:lnTo>
                  <a:lnTo>
                    <a:pt x="986" y="1758"/>
                  </a:lnTo>
                  <a:lnTo>
                    <a:pt x="982" y="1750"/>
                  </a:lnTo>
                  <a:lnTo>
                    <a:pt x="978" y="1742"/>
                  </a:lnTo>
                  <a:lnTo>
                    <a:pt x="964" y="1732"/>
                  </a:lnTo>
                  <a:lnTo>
                    <a:pt x="950" y="1724"/>
                  </a:lnTo>
                  <a:lnTo>
                    <a:pt x="936" y="1716"/>
                  </a:lnTo>
                  <a:lnTo>
                    <a:pt x="922" y="1704"/>
                  </a:lnTo>
                  <a:lnTo>
                    <a:pt x="918" y="1698"/>
                  </a:lnTo>
                  <a:lnTo>
                    <a:pt x="914" y="1690"/>
                  </a:lnTo>
                  <a:lnTo>
                    <a:pt x="912" y="1680"/>
                  </a:lnTo>
                  <a:lnTo>
                    <a:pt x="910" y="1668"/>
                  </a:lnTo>
                  <a:lnTo>
                    <a:pt x="912" y="1660"/>
                  </a:lnTo>
                  <a:lnTo>
                    <a:pt x="918" y="1652"/>
                  </a:lnTo>
                  <a:lnTo>
                    <a:pt x="926" y="1644"/>
                  </a:lnTo>
                  <a:lnTo>
                    <a:pt x="936" y="1638"/>
                  </a:lnTo>
                  <a:lnTo>
                    <a:pt x="960" y="1628"/>
                  </a:lnTo>
                  <a:lnTo>
                    <a:pt x="982" y="1620"/>
                  </a:lnTo>
                  <a:lnTo>
                    <a:pt x="1248" y="1620"/>
                  </a:lnTo>
                  <a:lnTo>
                    <a:pt x="1386" y="1380"/>
                  </a:lnTo>
                  <a:lnTo>
                    <a:pt x="1402" y="1366"/>
                  </a:lnTo>
                  <a:lnTo>
                    <a:pt x="1420" y="1354"/>
                  </a:lnTo>
                  <a:lnTo>
                    <a:pt x="1430" y="1350"/>
                  </a:lnTo>
                  <a:lnTo>
                    <a:pt x="1440" y="1348"/>
                  </a:lnTo>
                  <a:lnTo>
                    <a:pt x="1448" y="1348"/>
                  </a:lnTo>
                  <a:lnTo>
                    <a:pt x="1456" y="1350"/>
                  </a:lnTo>
                  <a:lnTo>
                    <a:pt x="1464" y="1356"/>
                  </a:lnTo>
                  <a:lnTo>
                    <a:pt x="1472" y="1364"/>
                  </a:lnTo>
                  <a:lnTo>
                    <a:pt x="1478" y="1372"/>
                  </a:lnTo>
                  <a:lnTo>
                    <a:pt x="1480" y="1380"/>
                  </a:lnTo>
                  <a:lnTo>
                    <a:pt x="1484" y="1396"/>
                  </a:lnTo>
                  <a:lnTo>
                    <a:pt x="1484" y="1412"/>
                  </a:lnTo>
                  <a:lnTo>
                    <a:pt x="1484" y="1430"/>
                  </a:lnTo>
                  <a:lnTo>
                    <a:pt x="1486" y="1446"/>
                  </a:lnTo>
                  <a:lnTo>
                    <a:pt x="1490" y="1454"/>
                  </a:lnTo>
                  <a:lnTo>
                    <a:pt x="1494" y="1460"/>
                  </a:lnTo>
                  <a:lnTo>
                    <a:pt x="1502" y="1468"/>
                  </a:lnTo>
                  <a:lnTo>
                    <a:pt x="1510" y="1474"/>
                  </a:lnTo>
                  <a:lnTo>
                    <a:pt x="1520" y="1480"/>
                  </a:lnTo>
                  <a:lnTo>
                    <a:pt x="1530" y="1482"/>
                  </a:lnTo>
                  <a:lnTo>
                    <a:pt x="1542" y="1482"/>
                  </a:lnTo>
                  <a:lnTo>
                    <a:pt x="1552" y="1480"/>
                  </a:lnTo>
                  <a:lnTo>
                    <a:pt x="1564" y="1478"/>
                  </a:lnTo>
                  <a:lnTo>
                    <a:pt x="1574" y="1474"/>
                  </a:lnTo>
                  <a:lnTo>
                    <a:pt x="1594" y="1460"/>
                  </a:lnTo>
                  <a:lnTo>
                    <a:pt x="1614" y="1444"/>
                  </a:lnTo>
                  <a:lnTo>
                    <a:pt x="1630" y="1426"/>
                  </a:lnTo>
                  <a:lnTo>
                    <a:pt x="1644" y="1408"/>
                  </a:lnTo>
                  <a:lnTo>
                    <a:pt x="1656" y="1392"/>
                  </a:lnTo>
                  <a:lnTo>
                    <a:pt x="1664" y="1374"/>
                  </a:lnTo>
                  <a:lnTo>
                    <a:pt x="1672" y="1354"/>
                  </a:lnTo>
                  <a:lnTo>
                    <a:pt x="1680" y="1330"/>
                  </a:lnTo>
                  <a:lnTo>
                    <a:pt x="1684" y="1306"/>
                  </a:lnTo>
                  <a:lnTo>
                    <a:pt x="1684" y="1280"/>
                  </a:lnTo>
                  <a:lnTo>
                    <a:pt x="1684" y="1270"/>
                  </a:lnTo>
                  <a:lnTo>
                    <a:pt x="1680" y="1258"/>
                  </a:lnTo>
                  <a:lnTo>
                    <a:pt x="1676" y="1248"/>
                  </a:lnTo>
                  <a:lnTo>
                    <a:pt x="1670" y="1240"/>
                  </a:lnTo>
                  <a:lnTo>
                    <a:pt x="1664" y="1232"/>
                  </a:lnTo>
                  <a:lnTo>
                    <a:pt x="1654" y="1226"/>
                  </a:lnTo>
                  <a:lnTo>
                    <a:pt x="1644" y="1220"/>
                  </a:lnTo>
                  <a:lnTo>
                    <a:pt x="1634" y="1218"/>
                  </a:lnTo>
                  <a:lnTo>
                    <a:pt x="1626" y="1218"/>
                  </a:lnTo>
                  <a:lnTo>
                    <a:pt x="1618" y="1218"/>
                  </a:lnTo>
                  <a:lnTo>
                    <a:pt x="1602" y="1224"/>
                  </a:lnTo>
                  <a:lnTo>
                    <a:pt x="1588" y="1234"/>
                  </a:lnTo>
                  <a:lnTo>
                    <a:pt x="1572" y="1242"/>
                  </a:lnTo>
                  <a:lnTo>
                    <a:pt x="1558" y="1248"/>
                  </a:lnTo>
                  <a:lnTo>
                    <a:pt x="1548" y="1248"/>
                  </a:lnTo>
                  <a:lnTo>
                    <a:pt x="1540" y="1248"/>
                  </a:lnTo>
                  <a:lnTo>
                    <a:pt x="1530" y="1244"/>
                  </a:lnTo>
                  <a:lnTo>
                    <a:pt x="1520" y="1240"/>
                  </a:lnTo>
                  <a:lnTo>
                    <a:pt x="1514" y="1234"/>
                  </a:lnTo>
                  <a:lnTo>
                    <a:pt x="1508" y="1226"/>
                  </a:lnTo>
                  <a:lnTo>
                    <a:pt x="1506" y="1218"/>
                  </a:lnTo>
                  <a:lnTo>
                    <a:pt x="1506" y="1208"/>
                  </a:lnTo>
                  <a:lnTo>
                    <a:pt x="1506" y="1186"/>
                  </a:lnTo>
                  <a:lnTo>
                    <a:pt x="1510" y="1164"/>
                  </a:lnTo>
                  <a:lnTo>
                    <a:pt x="1648" y="928"/>
                  </a:lnTo>
                  <a:lnTo>
                    <a:pt x="1516" y="700"/>
                  </a:lnTo>
                  <a:lnTo>
                    <a:pt x="1512" y="678"/>
                  </a:lnTo>
                  <a:lnTo>
                    <a:pt x="1510" y="656"/>
                  </a:lnTo>
                  <a:lnTo>
                    <a:pt x="1510" y="644"/>
                  </a:lnTo>
                  <a:lnTo>
                    <a:pt x="1512" y="634"/>
                  </a:lnTo>
                  <a:lnTo>
                    <a:pt x="1518" y="626"/>
                  </a:lnTo>
                  <a:lnTo>
                    <a:pt x="1524" y="620"/>
                  </a:lnTo>
                  <a:lnTo>
                    <a:pt x="1534" y="616"/>
                  </a:lnTo>
                  <a:lnTo>
                    <a:pt x="1544" y="612"/>
                  </a:lnTo>
                  <a:lnTo>
                    <a:pt x="1552" y="612"/>
                  </a:lnTo>
                  <a:lnTo>
                    <a:pt x="1562" y="612"/>
                  </a:lnTo>
                  <a:lnTo>
                    <a:pt x="1576" y="618"/>
                  </a:lnTo>
                  <a:lnTo>
                    <a:pt x="1592" y="626"/>
                  </a:lnTo>
                  <a:lnTo>
                    <a:pt x="1606" y="636"/>
                  </a:lnTo>
                  <a:lnTo>
                    <a:pt x="1622" y="642"/>
                  </a:lnTo>
                  <a:lnTo>
                    <a:pt x="1630" y="642"/>
                  </a:lnTo>
                  <a:lnTo>
                    <a:pt x="1638" y="642"/>
                  </a:lnTo>
                  <a:lnTo>
                    <a:pt x="1648" y="640"/>
                  </a:lnTo>
                  <a:lnTo>
                    <a:pt x="1658" y="634"/>
                  </a:lnTo>
                  <a:lnTo>
                    <a:pt x="1668" y="628"/>
                  </a:lnTo>
                  <a:lnTo>
                    <a:pt x="1676" y="620"/>
                  </a:lnTo>
                  <a:lnTo>
                    <a:pt x="1682" y="612"/>
                  </a:lnTo>
                  <a:lnTo>
                    <a:pt x="1686" y="602"/>
                  </a:lnTo>
                  <a:lnTo>
                    <a:pt x="1688" y="590"/>
                  </a:lnTo>
                  <a:lnTo>
                    <a:pt x="1690" y="580"/>
                  </a:lnTo>
                  <a:lnTo>
                    <a:pt x="1688" y="554"/>
                  </a:lnTo>
                  <a:lnTo>
                    <a:pt x="1684" y="530"/>
                  </a:lnTo>
                  <a:lnTo>
                    <a:pt x="1678" y="506"/>
                  </a:lnTo>
                  <a:lnTo>
                    <a:pt x="1668" y="486"/>
                  </a:lnTo>
                  <a:lnTo>
                    <a:pt x="1660" y="468"/>
                  </a:lnTo>
                  <a:lnTo>
                    <a:pt x="1650" y="452"/>
                  </a:lnTo>
                  <a:lnTo>
                    <a:pt x="1636" y="434"/>
                  </a:lnTo>
                  <a:lnTo>
                    <a:pt x="1618" y="416"/>
                  </a:lnTo>
                  <a:lnTo>
                    <a:pt x="1598" y="400"/>
                  </a:lnTo>
                  <a:lnTo>
                    <a:pt x="1578" y="386"/>
                  </a:lnTo>
                  <a:lnTo>
                    <a:pt x="1568" y="382"/>
                  </a:lnTo>
                  <a:lnTo>
                    <a:pt x="1556" y="378"/>
                  </a:lnTo>
                  <a:lnTo>
                    <a:pt x="1546" y="378"/>
                  </a:lnTo>
                  <a:lnTo>
                    <a:pt x="1536" y="378"/>
                  </a:lnTo>
                  <a:lnTo>
                    <a:pt x="1524" y="380"/>
                  </a:lnTo>
                  <a:lnTo>
                    <a:pt x="1514" y="386"/>
                  </a:lnTo>
                  <a:lnTo>
                    <a:pt x="1506" y="392"/>
                  </a:lnTo>
                  <a:lnTo>
                    <a:pt x="1498" y="400"/>
                  </a:lnTo>
                  <a:lnTo>
                    <a:pt x="1494" y="406"/>
                  </a:lnTo>
                  <a:lnTo>
                    <a:pt x="1490" y="414"/>
                  </a:lnTo>
                  <a:lnTo>
                    <a:pt x="1488" y="430"/>
                  </a:lnTo>
                  <a:lnTo>
                    <a:pt x="1488" y="448"/>
                  </a:lnTo>
                  <a:lnTo>
                    <a:pt x="1488" y="464"/>
                  </a:lnTo>
                  <a:lnTo>
                    <a:pt x="1486" y="480"/>
                  </a:lnTo>
                  <a:lnTo>
                    <a:pt x="1482" y="488"/>
                  </a:lnTo>
                  <a:lnTo>
                    <a:pt x="1476" y="496"/>
                  </a:lnTo>
                  <a:lnTo>
                    <a:pt x="1470" y="502"/>
                  </a:lnTo>
                  <a:lnTo>
                    <a:pt x="1460" y="510"/>
                  </a:lnTo>
                  <a:lnTo>
                    <a:pt x="1452" y="512"/>
                  </a:lnTo>
                  <a:lnTo>
                    <a:pt x="1442" y="512"/>
                  </a:lnTo>
                  <a:lnTo>
                    <a:pt x="1432" y="510"/>
                  </a:lnTo>
                  <a:lnTo>
                    <a:pt x="1422" y="504"/>
                  </a:lnTo>
                  <a:lnTo>
                    <a:pt x="1404" y="490"/>
                  </a:lnTo>
                  <a:lnTo>
                    <a:pt x="1386" y="476"/>
                  </a:lnTo>
                  <a:lnTo>
                    <a:pt x="1246" y="236"/>
                  </a:lnTo>
                  <a:lnTo>
                    <a:pt x="982" y="242"/>
                  </a:lnTo>
                  <a:close/>
                </a:path>
              </a:pathLst>
            </a:custGeom>
            <a:solidFill>
              <a:srgbClr val="FF0000"/>
            </a:solidFill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endParaRPr lang="en-GB" dirty="0"/>
            </a:p>
            <a:p>
              <a:endParaRPr lang="en-GB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956376" y="677838"/>
              <a:ext cx="7920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bg1"/>
                  </a:solidFill>
                </a:rPr>
                <a:t>Literacy</a:t>
              </a:r>
            </a:p>
          </p:txBody>
        </p:sp>
      </p:grpSp>
      <p:pic>
        <p:nvPicPr>
          <p:cNvPr id="11" name="Video 10">
            <a:hlinkClick r:id="" action="ppaction://media"/>
            <a:extLst>
              <a:ext uri="{FF2B5EF4-FFF2-40B4-BE49-F238E27FC236}">
                <a16:creationId xmlns:a16="http://schemas.microsoft.com/office/drawing/2014/main" id="{3B0713ED-5F58-4B84-B69A-2BD7582066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9330" y="6384672"/>
            <a:ext cx="36000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89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46"/>
    </mc:Choice>
    <mc:Fallback xmlns="">
      <p:transition spd="slow" advTm="61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Word Reading</a:t>
            </a:r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772589"/>
            <a:ext cx="644411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956376" y="395238"/>
            <a:ext cx="792088" cy="873522"/>
            <a:chOff x="7956376" y="395238"/>
            <a:chExt cx="792088" cy="873522"/>
          </a:xfrm>
        </p:grpSpPr>
        <p:sp>
          <p:nvSpPr>
            <p:cNvPr id="8" name="Freeform 2"/>
            <p:cNvSpPr>
              <a:spLocks/>
            </p:cNvSpPr>
            <p:nvPr/>
          </p:nvSpPr>
          <p:spPr bwMode="auto">
            <a:xfrm>
              <a:off x="7956376" y="395238"/>
              <a:ext cx="792088" cy="873522"/>
            </a:xfrm>
            <a:custGeom>
              <a:avLst/>
              <a:gdLst>
                <a:gd name="T0" fmla="*/ 992900 w 1690"/>
                <a:gd name="T1" fmla="*/ 219754 h 1862"/>
                <a:gd name="T2" fmla="*/ 1019029 w 1690"/>
                <a:gd name="T3" fmla="*/ 158832 h 1862"/>
                <a:gd name="T4" fmla="*/ 1077819 w 1690"/>
                <a:gd name="T5" fmla="*/ 91383 h 1862"/>
                <a:gd name="T6" fmla="*/ 1042980 w 1690"/>
                <a:gd name="T7" fmla="*/ 32637 h 1862"/>
                <a:gd name="T8" fmla="*/ 901448 w 1690"/>
                <a:gd name="T9" fmla="*/ 0 h 1862"/>
                <a:gd name="T10" fmla="*/ 775159 w 1690"/>
                <a:gd name="T11" fmla="*/ 58746 h 1862"/>
                <a:gd name="T12" fmla="*/ 772981 w 1690"/>
                <a:gd name="T13" fmla="*/ 121844 h 1862"/>
                <a:gd name="T14" fmla="*/ 847013 w 1690"/>
                <a:gd name="T15" fmla="*/ 187117 h 1862"/>
                <a:gd name="T16" fmla="*/ 823062 w 1690"/>
                <a:gd name="T17" fmla="*/ 243687 h 1862"/>
                <a:gd name="T18" fmla="*/ 291773 w 1690"/>
                <a:gd name="T19" fmla="*/ 559175 h 1862"/>
                <a:gd name="T20" fmla="*/ 230806 w 1690"/>
                <a:gd name="T21" fmla="*/ 550472 h 1862"/>
                <a:gd name="T22" fmla="*/ 213386 w 1690"/>
                <a:gd name="T23" fmla="*/ 452562 h 1862"/>
                <a:gd name="T24" fmla="*/ 154596 w 1690"/>
                <a:gd name="T25" fmla="*/ 422101 h 1862"/>
                <a:gd name="T26" fmla="*/ 43548 w 1690"/>
                <a:gd name="T27" fmla="*/ 502605 h 1862"/>
                <a:gd name="T28" fmla="*/ 0 w 1690"/>
                <a:gd name="T29" fmla="*/ 641855 h 1862"/>
                <a:gd name="T30" fmla="*/ 32661 w 1690"/>
                <a:gd name="T31" fmla="*/ 700601 h 1862"/>
                <a:gd name="T32" fmla="*/ 121935 w 1690"/>
                <a:gd name="T33" fmla="*/ 683195 h 1862"/>
                <a:gd name="T34" fmla="*/ 187257 w 1690"/>
                <a:gd name="T35" fmla="*/ 691898 h 1862"/>
                <a:gd name="T36" fmla="*/ 193790 w 1690"/>
                <a:gd name="T37" fmla="*/ 1253249 h 1862"/>
                <a:gd name="T38" fmla="*/ 187257 w 1690"/>
                <a:gd name="T39" fmla="*/ 1344631 h 1862"/>
                <a:gd name="T40" fmla="*/ 113225 w 1690"/>
                <a:gd name="T41" fmla="*/ 1338104 h 1862"/>
                <a:gd name="T42" fmla="*/ 39193 w 1690"/>
                <a:gd name="T43" fmla="*/ 1329401 h 1862"/>
                <a:gd name="T44" fmla="*/ 6532 w 1690"/>
                <a:gd name="T45" fmla="*/ 1416432 h 1862"/>
                <a:gd name="T46" fmla="*/ 65322 w 1690"/>
                <a:gd name="T47" fmla="*/ 1549154 h 1862"/>
                <a:gd name="T48" fmla="*/ 174193 w 1690"/>
                <a:gd name="T49" fmla="*/ 1610076 h 1862"/>
                <a:gd name="T50" fmla="*/ 222096 w 1690"/>
                <a:gd name="T51" fmla="*/ 1568736 h 1862"/>
                <a:gd name="T52" fmla="*/ 246048 w 1690"/>
                <a:gd name="T53" fmla="*/ 1473002 h 1862"/>
                <a:gd name="T54" fmla="*/ 322257 w 1690"/>
                <a:gd name="T55" fmla="*/ 1488233 h 1862"/>
                <a:gd name="T56" fmla="*/ 833949 w 1690"/>
                <a:gd name="T57" fmla="*/ 1788490 h 1862"/>
                <a:gd name="T58" fmla="*/ 844836 w 1690"/>
                <a:gd name="T59" fmla="*/ 1847236 h 1862"/>
                <a:gd name="T60" fmla="*/ 768626 w 1690"/>
                <a:gd name="T61" fmla="*/ 1912510 h 1862"/>
                <a:gd name="T62" fmla="*/ 781691 w 1690"/>
                <a:gd name="T63" fmla="*/ 1977783 h 1862"/>
                <a:gd name="T64" fmla="*/ 921045 w 1690"/>
                <a:gd name="T65" fmla="*/ 2025650 h 1862"/>
                <a:gd name="T66" fmla="*/ 1051690 w 1690"/>
                <a:gd name="T67" fmla="*/ 1986486 h 1862"/>
                <a:gd name="T68" fmla="*/ 1077819 w 1690"/>
                <a:gd name="T69" fmla="*/ 1921213 h 1862"/>
                <a:gd name="T70" fmla="*/ 1003787 w 1690"/>
                <a:gd name="T71" fmla="*/ 1853763 h 1862"/>
                <a:gd name="T72" fmla="*/ 999432 w 1690"/>
                <a:gd name="T73" fmla="*/ 1797193 h 1862"/>
                <a:gd name="T74" fmla="*/ 1508946 w 1690"/>
                <a:gd name="T75" fmla="*/ 1501287 h 1862"/>
                <a:gd name="T76" fmla="*/ 1585156 w 1690"/>
                <a:gd name="T77" fmla="*/ 1468651 h 1862"/>
                <a:gd name="T78" fmla="*/ 1615640 w 1690"/>
                <a:gd name="T79" fmla="*/ 1555682 h 1862"/>
                <a:gd name="T80" fmla="*/ 1654833 w 1690"/>
                <a:gd name="T81" fmla="*/ 1610076 h 1862"/>
                <a:gd name="T82" fmla="*/ 1757171 w 1690"/>
                <a:gd name="T83" fmla="*/ 1570912 h 1862"/>
                <a:gd name="T84" fmla="*/ 1829026 w 1690"/>
                <a:gd name="T85" fmla="*/ 1446893 h 1862"/>
                <a:gd name="T86" fmla="*/ 1811607 w 1690"/>
                <a:gd name="T87" fmla="*/ 1340280 h 1862"/>
                <a:gd name="T88" fmla="*/ 1744107 w 1690"/>
                <a:gd name="T89" fmla="*/ 1331577 h 1862"/>
                <a:gd name="T90" fmla="*/ 1654833 w 1690"/>
                <a:gd name="T91" fmla="*/ 1348983 h 1862"/>
                <a:gd name="T92" fmla="*/ 1643946 w 1690"/>
                <a:gd name="T93" fmla="*/ 1266303 h 1862"/>
                <a:gd name="T94" fmla="*/ 1646123 w 1690"/>
                <a:gd name="T95" fmla="*/ 689722 h 1862"/>
                <a:gd name="T96" fmla="*/ 1700559 w 1690"/>
                <a:gd name="T97" fmla="*/ 665788 h 1862"/>
                <a:gd name="T98" fmla="*/ 1794187 w 1690"/>
                <a:gd name="T99" fmla="*/ 696249 h 1862"/>
                <a:gd name="T100" fmla="*/ 1837736 w 1690"/>
                <a:gd name="T101" fmla="*/ 641855 h 1862"/>
                <a:gd name="T102" fmla="*/ 1807252 w 1690"/>
                <a:gd name="T103" fmla="*/ 509132 h 1862"/>
                <a:gd name="T104" fmla="*/ 1694026 w 1690"/>
                <a:gd name="T105" fmla="*/ 411222 h 1862"/>
                <a:gd name="T106" fmla="*/ 1630881 w 1690"/>
                <a:gd name="T107" fmla="*/ 435156 h 1862"/>
                <a:gd name="T108" fmla="*/ 1613462 w 1690"/>
                <a:gd name="T109" fmla="*/ 530890 h 1862"/>
                <a:gd name="T110" fmla="*/ 1559027 w 1690"/>
                <a:gd name="T111" fmla="*/ 554824 h 186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690" h="1862">
                  <a:moveTo>
                    <a:pt x="982" y="242"/>
                  </a:moveTo>
                  <a:lnTo>
                    <a:pt x="982" y="242"/>
                  </a:lnTo>
                  <a:lnTo>
                    <a:pt x="960" y="236"/>
                  </a:lnTo>
                  <a:lnTo>
                    <a:pt x="936" y="224"/>
                  </a:lnTo>
                  <a:lnTo>
                    <a:pt x="926" y="218"/>
                  </a:lnTo>
                  <a:lnTo>
                    <a:pt x="918" y="212"/>
                  </a:lnTo>
                  <a:lnTo>
                    <a:pt x="912" y="202"/>
                  </a:lnTo>
                  <a:lnTo>
                    <a:pt x="910" y="194"/>
                  </a:lnTo>
                  <a:lnTo>
                    <a:pt x="912" y="182"/>
                  </a:lnTo>
                  <a:lnTo>
                    <a:pt x="914" y="172"/>
                  </a:lnTo>
                  <a:lnTo>
                    <a:pt x="918" y="164"/>
                  </a:lnTo>
                  <a:lnTo>
                    <a:pt x="922" y="158"/>
                  </a:lnTo>
                  <a:lnTo>
                    <a:pt x="936" y="146"/>
                  </a:lnTo>
                  <a:lnTo>
                    <a:pt x="950" y="138"/>
                  </a:lnTo>
                  <a:lnTo>
                    <a:pt x="964" y="130"/>
                  </a:lnTo>
                  <a:lnTo>
                    <a:pt x="978" y="120"/>
                  </a:lnTo>
                  <a:lnTo>
                    <a:pt x="982" y="112"/>
                  </a:lnTo>
                  <a:lnTo>
                    <a:pt x="986" y="104"/>
                  </a:lnTo>
                  <a:lnTo>
                    <a:pt x="990" y="96"/>
                  </a:lnTo>
                  <a:lnTo>
                    <a:pt x="990" y="84"/>
                  </a:lnTo>
                  <a:lnTo>
                    <a:pt x="990" y="72"/>
                  </a:lnTo>
                  <a:lnTo>
                    <a:pt x="986" y="62"/>
                  </a:lnTo>
                  <a:lnTo>
                    <a:pt x="982" y="54"/>
                  </a:lnTo>
                  <a:lnTo>
                    <a:pt x="974" y="44"/>
                  </a:lnTo>
                  <a:lnTo>
                    <a:pt x="966" y="36"/>
                  </a:lnTo>
                  <a:lnTo>
                    <a:pt x="958" y="30"/>
                  </a:lnTo>
                  <a:lnTo>
                    <a:pt x="936" y="18"/>
                  </a:lnTo>
                  <a:lnTo>
                    <a:pt x="912" y="10"/>
                  </a:lnTo>
                  <a:lnTo>
                    <a:pt x="888" y="4"/>
                  </a:lnTo>
                  <a:lnTo>
                    <a:pt x="866" y="0"/>
                  </a:lnTo>
                  <a:lnTo>
                    <a:pt x="846" y="0"/>
                  </a:lnTo>
                  <a:lnTo>
                    <a:pt x="828" y="0"/>
                  </a:lnTo>
                  <a:lnTo>
                    <a:pt x="804" y="4"/>
                  </a:lnTo>
                  <a:lnTo>
                    <a:pt x="780" y="10"/>
                  </a:lnTo>
                  <a:lnTo>
                    <a:pt x="756" y="18"/>
                  </a:lnTo>
                  <a:lnTo>
                    <a:pt x="736" y="30"/>
                  </a:lnTo>
                  <a:lnTo>
                    <a:pt x="726" y="36"/>
                  </a:lnTo>
                  <a:lnTo>
                    <a:pt x="718" y="44"/>
                  </a:lnTo>
                  <a:lnTo>
                    <a:pt x="712" y="54"/>
                  </a:lnTo>
                  <a:lnTo>
                    <a:pt x="706" y="62"/>
                  </a:lnTo>
                  <a:lnTo>
                    <a:pt x="704" y="72"/>
                  </a:lnTo>
                  <a:lnTo>
                    <a:pt x="702" y="84"/>
                  </a:lnTo>
                  <a:lnTo>
                    <a:pt x="704" y="96"/>
                  </a:lnTo>
                  <a:lnTo>
                    <a:pt x="706" y="104"/>
                  </a:lnTo>
                  <a:lnTo>
                    <a:pt x="710" y="112"/>
                  </a:lnTo>
                  <a:lnTo>
                    <a:pt x="716" y="120"/>
                  </a:lnTo>
                  <a:lnTo>
                    <a:pt x="728" y="130"/>
                  </a:lnTo>
                  <a:lnTo>
                    <a:pt x="742" y="138"/>
                  </a:lnTo>
                  <a:lnTo>
                    <a:pt x="758" y="146"/>
                  </a:lnTo>
                  <a:lnTo>
                    <a:pt x="770" y="158"/>
                  </a:lnTo>
                  <a:lnTo>
                    <a:pt x="776" y="164"/>
                  </a:lnTo>
                  <a:lnTo>
                    <a:pt x="778" y="172"/>
                  </a:lnTo>
                  <a:lnTo>
                    <a:pt x="782" y="182"/>
                  </a:lnTo>
                  <a:lnTo>
                    <a:pt x="782" y="194"/>
                  </a:lnTo>
                  <a:lnTo>
                    <a:pt x="780" y="202"/>
                  </a:lnTo>
                  <a:lnTo>
                    <a:pt x="774" y="212"/>
                  </a:lnTo>
                  <a:lnTo>
                    <a:pt x="766" y="218"/>
                  </a:lnTo>
                  <a:lnTo>
                    <a:pt x="756" y="224"/>
                  </a:lnTo>
                  <a:lnTo>
                    <a:pt x="734" y="236"/>
                  </a:lnTo>
                  <a:lnTo>
                    <a:pt x="712" y="242"/>
                  </a:lnTo>
                  <a:lnTo>
                    <a:pt x="446" y="238"/>
                  </a:lnTo>
                  <a:lnTo>
                    <a:pt x="306" y="484"/>
                  </a:lnTo>
                  <a:lnTo>
                    <a:pt x="288" y="500"/>
                  </a:lnTo>
                  <a:lnTo>
                    <a:pt x="268" y="514"/>
                  </a:lnTo>
                  <a:lnTo>
                    <a:pt x="258" y="518"/>
                  </a:lnTo>
                  <a:lnTo>
                    <a:pt x="248" y="522"/>
                  </a:lnTo>
                  <a:lnTo>
                    <a:pt x="238" y="522"/>
                  </a:lnTo>
                  <a:lnTo>
                    <a:pt x="230" y="520"/>
                  </a:lnTo>
                  <a:lnTo>
                    <a:pt x="220" y="514"/>
                  </a:lnTo>
                  <a:lnTo>
                    <a:pt x="212" y="506"/>
                  </a:lnTo>
                  <a:lnTo>
                    <a:pt x="208" y="498"/>
                  </a:lnTo>
                  <a:lnTo>
                    <a:pt x="204" y="490"/>
                  </a:lnTo>
                  <a:lnTo>
                    <a:pt x="200" y="474"/>
                  </a:lnTo>
                  <a:lnTo>
                    <a:pt x="200" y="458"/>
                  </a:lnTo>
                  <a:lnTo>
                    <a:pt x="200" y="442"/>
                  </a:lnTo>
                  <a:lnTo>
                    <a:pt x="198" y="424"/>
                  </a:lnTo>
                  <a:lnTo>
                    <a:pt x="196" y="416"/>
                  </a:lnTo>
                  <a:lnTo>
                    <a:pt x="190" y="410"/>
                  </a:lnTo>
                  <a:lnTo>
                    <a:pt x="184" y="402"/>
                  </a:lnTo>
                  <a:lnTo>
                    <a:pt x="174" y="396"/>
                  </a:lnTo>
                  <a:lnTo>
                    <a:pt x="164" y="390"/>
                  </a:lnTo>
                  <a:lnTo>
                    <a:pt x="154" y="388"/>
                  </a:lnTo>
                  <a:lnTo>
                    <a:pt x="142" y="388"/>
                  </a:lnTo>
                  <a:lnTo>
                    <a:pt x="132" y="390"/>
                  </a:lnTo>
                  <a:lnTo>
                    <a:pt x="122" y="392"/>
                  </a:lnTo>
                  <a:lnTo>
                    <a:pt x="110" y="398"/>
                  </a:lnTo>
                  <a:lnTo>
                    <a:pt x="90" y="410"/>
                  </a:lnTo>
                  <a:lnTo>
                    <a:pt x="70" y="426"/>
                  </a:lnTo>
                  <a:lnTo>
                    <a:pt x="54" y="444"/>
                  </a:lnTo>
                  <a:lnTo>
                    <a:pt x="40" y="462"/>
                  </a:lnTo>
                  <a:lnTo>
                    <a:pt x="30" y="478"/>
                  </a:lnTo>
                  <a:lnTo>
                    <a:pt x="20" y="496"/>
                  </a:lnTo>
                  <a:lnTo>
                    <a:pt x="12" y="516"/>
                  </a:lnTo>
                  <a:lnTo>
                    <a:pt x="4" y="540"/>
                  </a:lnTo>
                  <a:lnTo>
                    <a:pt x="0" y="566"/>
                  </a:lnTo>
                  <a:lnTo>
                    <a:pt x="0" y="590"/>
                  </a:lnTo>
                  <a:lnTo>
                    <a:pt x="2" y="602"/>
                  </a:lnTo>
                  <a:lnTo>
                    <a:pt x="4" y="612"/>
                  </a:lnTo>
                  <a:lnTo>
                    <a:pt x="8" y="622"/>
                  </a:lnTo>
                  <a:lnTo>
                    <a:pt x="14" y="630"/>
                  </a:lnTo>
                  <a:lnTo>
                    <a:pt x="20" y="638"/>
                  </a:lnTo>
                  <a:lnTo>
                    <a:pt x="30" y="644"/>
                  </a:lnTo>
                  <a:lnTo>
                    <a:pt x="40" y="650"/>
                  </a:lnTo>
                  <a:lnTo>
                    <a:pt x="50" y="652"/>
                  </a:lnTo>
                  <a:lnTo>
                    <a:pt x="58" y="652"/>
                  </a:lnTo>
                  <a:lnTo>
                    <a:pt x="68" y="652"/>
                  </a:lnTo>
                  <a:lnTo>
                    <a:pt x="82" y="646"/>
                  </a:lnTo>
                  <a:lnTo>
                    <a:pt x="98" y="638"/>
                  </a:lnTo>
                  <a:lnTo>
                    <a:pt x="112" y="628"/>
                  </a:lnTo>
                  <a:lnTo>
                    <a:pt x="128" y="624"/>
                  </a:lnTo>
                  <a:lnTo>
                    <a:pt x="136" y="622"/>
                  </a:lnTo>
                  <a:lnTo>
                    <a:pt x="144" y="622"/>
                  </a:lnTo>
                  <a:lnTo>
                    <a:pt x="154" y="626"/>
                  </a:lnTo>
                  <a:lnTo>
                    <a:pt x="166" y="630"/>
                  </a:lnTo>
                  <a:lnTo>
                    <a:pt x="172" y="636"/>
                  </a:lnTo>
                  <a:lnTo>
                    <a:pt x="176" y="646"/>
                  </a:lnTo>
                  <a:lnTo>
                    <a:pt x="178" y="656"/>
                  </a:lnTo>
                  <a:lnTo>
                    <a:pt x="180" y="668"/>
                  </a:lnTo>
                  <a:lnTo>
                    <a:pt x="176" y="692"/>
                  </a:lnTo>
                  <a:lnTo>
                    <a:pt x="172" y="714"/>
                  </a:lnTo>
                  <a:lnTo>
                    <a:pt x="48" y="928"/>
                  </a:lnTo>
                  <a:lnTo>
                    <a:pt x="178" y="1152"/>
                  </a:lnTo>
                  <a:lnTo>
                    <a:pt x="184" y="1174"/>
                  </a:lnTo>
                  <a:lnTo>
                    <a:pt x="186" y="1200"/>
                  </a:lnTo>
                  <a:lnTo>
                    <a:pt x="186" y="1212"/>
                  </a:lnTo>
                  <a:lnTo>
                    <a:pt x="184" y="1222"/>
                  </a:lnTo>
                  <a:lnTo>
                    <a:pt x="178" y="1230"/>
                  </a:lnTo>
                  <a:lnTo>
                    <a:pt x="172" y="1236"/>
                  </a:lnTo>
                  <a:lnTo>
                    <a:pt x="162" y="1242"/>
                  </a:lnTo>
                  <a:lnTo>
                    <a:pt x="152" y="1244"/>
                  </a:lnTo>
                  <a:lnTo>
                    <a:pt x="142" y="1246"/>
                  </a:lnTo>
                  <a:lnTo>
                    <a:pt x="134" y="1244"/>
                  </a:lnTo>
                  <a:lnTo>
                    <a:pt x="118" y="1238"/>
                  </a:lnTo>
                  <a:lnTo>
                    <a:pt x="104" y="1230"/>
                  </a:lnTo>
                  <a:lnTo>
                    <a:pt x="90" y="1222"/>
                  </a:lnTo>
                  <a:lnTo>
                    <a:pt x="74" y="1216"/>
                  </a:lnTo>
                  <a:lnTo>
                    <a:pt x="66" y="1214"/>
                  </a:lnTo>
                  <a:lnTo>
                    <a:pt x="56" y="1216"/>
                  </a:lnTo>
                  <a:lnTo>
                    <a:pt x="48" y="1218"/>
                  </a:lnTo>
                  <a:lnTo>
                    <a:pt x="36" y="1222"/>
                  </a:lnTo>
                  <a:lnTo>
                    <a:pt x="28" y="1228"/>
                  </a:lnTo>
                  <a:lnTo>
                    <a:pt x="20" y="1236"/>
                  </a:lnTo>
                  <a:lnTo>
                    <a:pt x="14" y="1246"/>
                  </a:lnTo>
                  <a:lnTo>
                    <a:pt x="10" y="1256"/>
                  </a:lnTo>
                  <a:lnTo>
                    <a:pt x="8" y="1266"/>
                  </a:lnTo>
                  <a:lnTo>
                    <a:pt x="6" y="1278"/>
                  </a:lnTo>
                  <a:lnTo>
                    <a:pt x="6" y="1302"/>
                  </a:lnTo>
                  <a:lnTo>
                    <a:pt x="12" y="1328"/>
                  </a:lnTo>
                  <a:lnTo>
                    <a:pt x="18" y="1350"/>
                  </a:lnTo>
                  <a:lnTo>
                    <a:pt x="26" y="1372"/>
                  </a:lnTo>
                  <a:lnTo>
                    <a:pt x="36" y="1390"/>
                  </a:lnTo>
                  <a:lnTo>
                    <a:pt x="46" y="1406"/>
                  </a:lnTo>
                  <a:lnTo>
                    <a:pt x="60" y="1424"/>
                  </a:lnTo>
                  <a:lnTo>
                    <a:pt x="78" y="1442"/>
                  </a:lnTo>
                  <a:lnTo>
                    <a:pt x="96" y="1458"/>
                  </a:lnTo>
                  <a:lnTo>
                    <a:pt x="118" y="1470"/>
                  </a:lnTo>
                  <a:lnTo>
                    <a:pt x="128" y="1474"/>
                  </a:lnTo>
                  <a:lnTo>
                    <a:pt x="138" y="1478"/>
                  </a:lnTo>
                  <a:lnTo>
                    <a:pt x="150" y="1480"/>
                  </a:lnTo>
                  <a:lnTo>
                    <a:pt x="160" y="1480"/>
                  </a:lnTo>
                  <a:lnTo>
                    <a:pt x="170" y="1476"/>
                  </a:lnTo>
                  <a:lnTo>
                    <a:pt x="180" y="1472"/>
                  </a:lnTo>
                  <a:lnTo>
                    <a:pt x="190" y="1466"/>
                  </a:lnTo>
                  <a:lnTo>
                    <a:pt x="196" y="1458"/>
                  </a:lnTo>
                  <a:lnTo>
                    <a:pt x="202" y="1450"/>
                  </a:lnTo>
                  <a:lnTo>
                    <a:pt x="204" y="1442"/>
                  </a:lnTo>
                  <a:lnTo>
                    <a:pt x="208" y="1426"/>
                  </a:lnTo>
                  <a:lnTo>
                    <a:pt x="208" y="1410"/>
                  </a:lnTo>
                  <a:lnTo>
                    <a:pt x="208" y="1392"/>
                  </a:lnTo>
                  <a:lnTo>
                    <a:pt x="210" y="1376"/>
                  </a:lnTo>
                  <a:lnTo>
                    <a:pt x="214" y="1368"/>
                  </a:lnTo>
                  <a:lnTo>
                    <a:pt x="218" y="1362"/>
                  </a:lnTo>
                  <a:lnTo>
                    <a:pt x="226" y="1354"/>
                  </a:lnTo>
                  <a:lnTo>
                    <a:pt x="236" y="1348"/>
                  </a:lnTo>
                  <a:lnTo>
                    <a:pt x="244" y="1344"/>
                  </a:lnTo>
                  <a:lnTo>
                    <a:pt x="254" y="1346"/>
                  </a:lnTo>
                  <a:lnTo>
                    <a:pt x="264" y="1348"/>
                  </a:lnTo>
                  <a:lnTo>
                    <a:pt x="276" y="1354"/>
                  </a:lnTo>
                  <a:lnTo>
                    <a:pt x="296" y="1368"/>
                  </a:lnTo>
                  <a:lnTo>
                    <a:pt x="312" y="1384"/>
                  </a:lnTo>
                  <a:lnTo>
                    <a:pt x="448" y="1620"/>
                  </a:lnTo>
                  <a:lnTo>
                    <a:pt x="712" y="1620"/>
                  </a:lnTo>
                  <a:lnTo>
                    <a:pt x="734" y="1628"/>
                  </a:lnTo>
                  <a:lnTo>
                    <a:pt x="756" y="1638"/>
                  </a:lnTo>
                  <a:lnTo>
                    <a:pt x="766" y="1644"/>
                  </a:lnTo>
                  <a:lnTo>
                    <a:pt x="774" y="1652"/>
                  </a:lnTo>
                  <a:lnTo>
                    <a:pt x="780" y="1660"/>
                  </a:lnTo>
                  <a:lnTo>
                    <a:pt x="782" y="1668"/>
                  </a:lnTo>
                  <a:lnTo>
                    <a:pt x="782" y="1680"/>
                  </a:lnTo>
                  <a:lnTo>
                    <a:pt x="778" y="1690"/>
                  </a:lnTo>
                  <a:lnTo>
                    <a:pt x="776" y="1698"/>
                  </a:lnTo>
                  <a:lnTo>
                    <a:pt x="770" y="1704"/>
                  </a:lnTo>
                  <a:lnTo>
                    <a:pt x="758" y="1716"/>
                  </a:lnTo>
                  <a:lnTo>
                    <a:pt x="742" y="1724"/>
                  </a:lnTo>
                  <a:lnTo>
                    <a:pt x="728" y="1732"/>
                  </a:lnTo>
                  <a:lnTo>
                    <a:pt x="716" y="1742"/>
                  </a:lnTo>
                  <a:lnTo>
                    <a:pt x="710" y="1750"/>
                  </a:lnTo>
                  <a:lnTo>
                    <a:pt x="706" y="1758"/>
                  </a:lnTo>
                  <a:lnTo>
                    <a:pt x="704" y="1766"/>
                  </a:lnTo>
                  <a:lnTo>
                    <a:pt x="702" y="1778"/>
                  </a:lnTo>
                  <a:lnTo>
                    <a:pt x="704" y="1790"/>
                  </a:lnTo>
                  <a:lnTo>
                    <a:pt x="706" y="1800"/>
                  </a:lnTo>
                  <a:lnTo>
                    <a:pt x="712" y="1810"/>
                  </a:lnTo>
                  <a:lnTo>
                    <a:pt x="718" y="1818"/>
                  </a:lnTo>
                  <a:lnTo>
                    <a:pt x="726" y="1826"/>
                  </a:lnTo>
                  <a:lnTo>
                    <a:pt x="736" y="1832"/>
                  </a:lnTo>
                  <a:lnTo>
                    <a:pt x="756" y="1844"/>
                  </a:lnTo>
                  <a:lnTo>
                    <a:pt x="780" y="1852"/>
                  </a:lnTo>
                  <a:lnTo>
                    <a:pt x="804" y="1858"/>
                  </a:lnTo>
                  <a:lnTo>
                    <a:pt x="828" y="1862"/>
                  </a:lnTo>
                  <a:lnTo>
                    <a:pt x="846" y="1862"/>
                  </a:lnTo>
                  <a:lnTo>
                    <a:pt x="866" y="1862"/>
                  </a:lnTo>
                  <a:lnTo>
                    <a:pt x="888" y="1858"/>
                  </a:lnTo>
                  <a:lnTo>
                    <a:pt x="912" y="1852"/>
                  </a:lnTo>
                  <a:lnTo>
                    <a:pt x="936" y="1844"/>
                  </a:lnTo>
                  <a:lnTo>
                    <a:pt x="958" y="1832"/>
                  </a:lnTo>
                  <a:lnTo>
                    <a:pt x="966" y="1826"/>
                  </a:lnTo>
                  <a:lnTo>
                    <a:pt x="974" y="1818"/>
                  </a:lnTo>
                  <a:lnTo>
                    <a:pt x="982" y="1810"/>
                  </a:lnTo>
                  <a:lnTo>
                    <a:pt x="986" y="1800"/>
                  </a:lnTo>
                  <a:lnTo>
                    <a:pt x="990" y="1790"/>
                  </a:lnTo>
                  <a:lnTo>
                    <a:pt x="990" y="1778"/>
                  </a:lnTo>
                  <a:lnTo>
                    <a:pt x="990" y="1766"/>
                  </a:lnTo>
                  <a:lnTo>
                    <a:pt x="986" y="1758"/>
                  </a:lnTo>
                  <a:lnTo>
                    <a:pt x="982" y="1750"/>
                  </a:lnTo>
                  <a:lnTo>
                    <a:pt x="978" y="1742"/>
                  </a:lnTo>
                  <a:lnTo>
                    <a:pt x="964" y="1732"/>
                  </a:lnTo>
                  <a:lnTo>
                    <a:pt x="950" y="1724"/>
                  </a:lnTo>
                  <a:lnTo>
                    <a:pt x="936" y="1716"/>
                  </a:lnTo>
                  <a:lnTo>
                    <a:pt x="922" y="1704"/>
                  </a:lnTo>
                  <a:lnTo>
                    <a:pt x="918" y="1698"/>
                  </a:lnTo>
                  <a:lnTo>
                    <a:pt x="914" y="1690"/>
                  </a:lnTo>
                  <a:lnTo>
                    <a:pt x="912" y="1680"/>
                  </a:lnTo>
                  <a:lnTo>
                    <a:pt x="910" y="1668"/>
                  </a:lnTo>
                  <a:lnTo>
                    <a:pt x="912" y="1660"/>
                  </a:lnTo>
                  <a:lnTo>
                    <a:pt x="918" y="1652"/>
                  </a:lnTo>
                  <a:lnTo>
                    <a:pt x="926" y="1644"/>
                  </a:lnTo>
                  <a:lnTo>
                    <a:pt x="936" y="1638"/>
                  </a:lnTo>
                  <a:lnTo>
                    <a:pt x="960" y="1628"/>
                  </a:lnTo>
                  <a:lnTo>
                    <a:pt x="982" y="1620"/>
                  </a:lnTo>
                  <a:lnTo>
                    <a:pt x="1248" y="1620"/>
                  </a:lnTo>
                  <a:lnTo>
                    <a:pt x="1386" y="1380"/>
                  </a:lnTo>
                  <a:lnTo>
                    <a:pt x="1402" y="1366"/>
                  </a:lnTo>
                  <a:lnTo>
                    <a:pt x="1420" y="1354"/>
                  </a:lnTo>
                  <a:lnTo>
                    <a:pt x="1430" y="1350"/>
                  </a:lnTo>
                  <a:lnTo>
                    <a:pt x="1440" y="1348"/>
                  </a:lnTo>
                  <a:lnTo>
                    <a:pt x="1448" y="1348"/>
                  </a:lnTo>
                  <a:lnTo>
                    <a:pt x="1456" y="1350"/>
                  </a:lnTo>
                  <a:lnTo>
                    <a:pt x="1464" y="1356"/>
                  </a:lnTo>
                  <a:lnTo>
                    <a:pt x="1472" y="1364"/>
                  </a:lnTo>
                  <a:lnTo>
                    <a:pt x="1478" y="1372"/>
                  </a:lnTo>
                  <a:lnTo>
                    <a:pt x="1480" y="1380"/>
                  </a:lnTo>
                  <a:lnTo>
                    <a:pt x="1484" y="1396"/>
                  </a:lnTo>
                  <a:lnTo>
                    <a:pt x="1484" y="1412"/>
                  </a:lnTo>
                  <a:lnTo>
                    <a:pt x="1484" y="1430"/>
                  </a:lnTo>
                  <a:lnTo>
                    <a:pt x="1486" y="1446"/>
                  </a:lnTo>
                  <a:lnTo>
                    <a:pt x="1490" y="1454"/>
                  </a:lnTo>
                  <a:lnTo>
                    <a:pt x="1494" y="1460"/>
                  </a:lnTo>
                  <a:lnTo>
                    <a:pt x="1502" y="1468"/>
                  </a:lnTo>
                  <a:lnTo>
                    <a:pt x="1510" y="1474"/>
                  </a:lnTo>
                  <a:lnTo>
                    <a:pt x="1520" y="1480"/>
                  </a:lnTo>
                  <a:lnTo>
                    <a:pt x="1530" y="1482"/>
                  </a:lnTo>
                  <a:lnTo>
                    <a:pt x="1542" y="1482"/>
                  </a:lnTo>
                  <a:lnTo>
                    <a:pt x="1552" y="1480"/>
                  </a:lnTo>
                  <a:lnTo>
                    <a:pt x="1564" y="1478"/>
                  </a:lnTo>
                  <a:lnTo>
                    <a:pt x="1574" y="1474"/>
                  </a:lnTo>
                  <a:lnTo>
                    <a:pt x="1594" y="1460"/>
                  </a:lnTo>
                  <a:lnTo>
                    <a:pt x="1614" y="1444"/>
                  </a:lnTo>
                  <a:lnTo>
                    <a:pt x="1630" y="1426"/>
                  </a:lnTo>
                  <a:lnTo>
                    <a:pt x="1644" y="1408"/>
                  </a:lnTo>
                  <a:lnTo>
                    <a:pt x="1656" y="1392"/>
                  </a:lnTo>
                  <a:lnTo>
                    <a:pt x="1664" y="1374"/>
                  </a:lnTo>
                  <a:lnTo>
                    <a:pt x="1672" y="1354"/>
                  </a:lnTo>
                  <a:lnTo>
                    <a:pt x="1680" y="1330"/>
                  </a:lnTo>
                  <a:lnTo>
                    <a:pt x="1684" y="1306"/>
                  </a:lnTo>
                  <a:lnTo>
                    <a:pt x="1684" y="1280"/>
                  </a:lnTo>
                  <a:lnTo>
                    <a:pt x="1684" y="1270"/>
                  </a:lnTo>
                  <a:lnTo>
                    <a:pt x="1680" y="1258"/>
                  </a:lnTo>
                  <a:lnTo>
                    <a:pt x="1676" y="1248"/>
                  </a:lnTo>
                  <a:lnTo>
                    <a:pt x="1670" y="1240"/>
                  </a:lnTo>
                  <a:lnTo>
                    <a:pt x="1664" y="1232"/>
                  </a:lnTo>
                  <a:lnTo>
                    <a:pt x="1654" y="1226"/>
                  </a:lnTo>
                  <a:lnTo>
                    <a:pt x="1644" y="1220"/>
                  </a:lnTo>
                  <a:lnTo>
                    <a:pt x="1634" y="1218"/>
                  </a:lnTo>
                  <a:lnTo>
                    <a:pt x="1626" y="1218"/>
                  </a:lnTo>
                  <a:lnTo>
                    <a:pt x="1618" y="1218"/>
                  </a:lnTo>
                  <a:lnTo>
                    <a:pt x="1602" y="1224"/>
                  </a:lnTo>
                  <a:lnTo>
                    <a:pt x="1588" y="1234"/>
                  </a:lnTo>
                  <a:lnTo>
                    <a:pt x="1572" y="1242"/>
                  </a:lnTo>
                  <a:lnTo>
                    <a:pt x="1558" y="1248"/>
                  </a:lnTo>
                  <a:lnTo>
                    <a:pt x="1548" y="1248"/>
                  </a:lnTo>
                  <a:lnTo>
                    <a:pt x="1540" y="1248"/>
                  </a:lnTo>
                  <a:lnTo>
                    <a:pt x="1530" y="1244"/>
                  </a:lnTo>
                  <a:lnTo>
                    <a:pt x="1520" y="1240"/>
                  </a:lnTo>
                  <a:lnTo>
                    <a:pt x="1514" y="1234"/>
                  </a:lnTo>
                  <a:lnTo>
                    <a:pt x="1508" y="1226"/>
                  </a:lnTo>
                  <a:lnTo>
                    <a:pt x="1506" y="1218"/>
                  </a:lnTo>
                  <a:lnTo>
                    <a:pt x="1506" y="1208"/>
                  </a:lnTo>
                  <a:lnTo>
                    <a:pt x="1506" y="1186"/>
                  </a:lnTo>
                  <a:lnTo>
                    <a:pt x="1510" y="1164"/>
                  </a:lnTo>
                  <a:lnTo>
                    <a:pt x="1648" y="928"/>
                  </a:lnTo>
                  <a:lnTo>
                    <a:pt x="1516" y="700"/>
                  </a:lnTo>
                  <a:lnTo>
                    <a:pt x="1512" y="678"/>
                  </a:lnTo>
                  <a:lnTo>
                    <a:pt x="1510" y="656"/>
                  </a:lnTo>
                  <a:lnTo>
                    <a:pt x="1510" y="644"/>
                  </a:lnTo>
                  <a:lnTo>
                    <a:pt x="1512" y="634"/>
                  </a:lnTo>
                  <a:lnTo>
                    <a:pt x="1518" y="626"/>
                  </a:lnTo>
                  <a:lnTo>
                    <a:pt x="1524" y="620"/>
                  </a:lnTo>
                  <a:lnTo>
                    <a:pt x="1534" y="616"/>
                  </a:lnTo>
                  <a:lnTo>
                    <a:pt x="1544" y="612"/>
                  </a:lnTo>
                  <a:lnTo>
                    <a:pt x="1552" y="612"/>
                  </a:lnTo>
                  <a:lnTo>
                    <a:pt x="1562" y="612"/>
                  </a:lnTo>
                  <a:lnTo>
                    <a:pt x="1576" y="618"/>
                  </a:lnTo>
                  <a:lnTo>
                    <a:pt x="1592" y="626"/>
                  </a:lnTo>
                  <a:lnTo>
                    <a:pt x="1606" y="636"/>
                  </a:lnTo>
                  <a:lnTo>
                    <a:pt x="1622" y="642"/>
                  </a:lnTo>
                  <a:lnTo>
                    <a:pt x="1630" y="642"/>
                  </a:lnTo>
                  <a:lnTo>
                    <a:pt x="1638" y="642"/>
                  </a:lnTo>
                  <a:lnTo>
                    <a:pt x="1648" y="640"/>
                  </a:lnTo>
                  <a:lnTo>
                    <a:pt x="1658" y="634"/>
                  </a:lnTo>
                  <a:lnTo>
                    <a:pt x="1668" y="628"/>
                  </a:lnTo>
                  <a:lnTo>
                    <a:pt x="1676" y="620"/>
                  </a:lnTo>
                  <a:lnTo>
                    <a:pt x="1682" y="612"/>
                  </a:lnTo>
                  <a:lnTo>
                    <a:pt x="1686" y="602"/>
                  </a:lnTo>
                  <a:lnTo>
                    <a:pt x="1688" y="590"/>
                  </a:lnTo>
                  <a:lnTo>
                    <a:pt x="1690" y="580"/>
                  </a:lnTo>
                  <a:lnTo>
                    <a:pt x="1688" y="554"/>
                  </a:lnTo>
                  <a:lnTo>
                    <a:pt x="1684" y="530"/>
                  </a:lnTo>
                  <a:lnTo>
                    <a:pt x="1678" y="506"/>
                  </a:lnTo>
                  <a:lnTo>
                    <a:pt x="1668" y="486"/>
                  </a:lnTo>
                  <a:lnTo>
                    <a:pt x="1660" y="468"/>
                  </a:lnTo>
                  <a:lnTo>
                    <a:pt x="1650" y="452"/>
                  </a:lnTo>
                  <a:lnTo>
                    <a:pt x="1636" y="434"/>
                  </a:lnTo>
                  <a:lnTo>
                    <a:pt x="1618" y="416"/>
                  </a:lnTo>
                  <a:lnTo>
                    <a:pt x="1598" y="400"/>
                  </a:lnTo>
                  <a:lnTo>
                    <a:pt x="1578" y="386"/>
                  </a:lnTo>
                  <a:lnTo>
                    <a:pt x="1568" y="382"/>
                  </a:lnTo>
                  <a:lnTo>
                    <a:pt x="1556" y="378"/>
                  </a:lnTo>
                  <a:lnTo>
                    <a:pt x="1546" y="378"/>
                  </a:lnTo>
                  <a:lnTo>
                    <a:pt x="1536" y="378"/>
                  </a:lnTo>
                  <a:lnTo>
                    <a:pt x="1524" y="380"/>
                  </a:lnTo>
                  <a:lnTo>
                    <a:pt x="1514" y="386"/>
                  </a:lnTo>
                  <a:lnTo>
                    <a:pt x="1506" y="392"/>
                  </a:lnTo>
                  <a:lnTo>
                    <a:pt x="1498" y="400"/>
                  </a:lnTo>
                  <a:lnTo>
                    <a:pt x="1494" y="406"/>
                  </a:lnTo>
                  <a:lnTo>
                    <a:pt x="1490" y="414"/>
                  </a:lnTo>
                  <a:lnTo>
                    <a:pt x="1488" y="430"/>
                  </a:lnTo>
                  <a:lnTo>
                    <a:pt x="1488" y="448"/>
                  </a:lnTo>
                  <a:lnTo>
                    <a:pt x="1488" y="464"/>
                  </a:lnTo>
                  <a:lnTo>
                    <a:pt x="1486" y="480"/>
                  </a:lnTo>
                  <a:lnTo>
                    <a:pt x="1482" y="488"/>
                  </a:lnTo>
                  <a:lnTo>
                    <a:pt x="1476" y="496"/>
                  </a:lnTo>
                  <a:lnTo>
                    <a:pt x="1470" y="502"/>
                  </a:lnTo>
                  <a:lnTo>
                    <a:pt x="1460" y="510"/>
                  </a:lnTo>
                  <a:lnTo>
                    <a:pt x="1452" y="512"/>
                  </a:lnTo>
                  <a:lnTo>
                    <a:pt x="1442" y="512"/>
                  </a:lnTo>
                  <a:lnTo>
                    <a:pt x="1432" y="510"/>
                  </a:lnTo>
                  <a:lnTo>
                    <a:pt x="1422" y="504"/>
                  </a:lnTo>
                  <a:lnTo>
                    <a:pt x="1404" y="490"/>
                  </a:lnTo>
                  <a:lnTo>
                    <a:pt x="1386" y="476"/>
                  </a:lnTo>
                  <a:lnTo>
                    <a:pt x="1246" y="236"/>
                  </a:lnTo>
                  <a:lnTo>
                    <a:pt x="982" y="242"/>
                  </a:lnTo>
                  <a:close/>
                </a:path>
              </a:pathLst>
            </a:custGeom>
            <a:solidFill>
              <a:srgbClr val="FF0000"/>
            </a:solidFill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endParaRPr lang="en-GB" dirty="0"/>
            </a:p>
            <a:p>
              <a:endParaRPr lang="en-GB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956376" y="677838"/>
              <a:ext cx="7920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bg1"/>
                  </a:solidFill>
                </a:rPr>
                <a:t>Literacy</a:t>
              </a:r>
            </a:p>
          </p:txBody>
        </p:sp>
      </p:grpSp>
      <p:pic>
        <p:nvPicPr>
          <p:cNvPr id="11" name="Picture 10" descr="A poster of a pile of white and black objects&#10;&#10;Description automatically generated">
            <a:extLst>
              <a:ext uri="{FF2B5EF4-FFF2-40B4-BE49-F238E27FC236}">
                <a16:creationId xmlns:a16="http://schemas.microsoft.com/office/drawing/2014/main" id="{74DF6F49-5C53-6490-6169-A0495EE914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393" r="4508" b="4371"/>
          <a:stretch/>
        </p:blipFill>
        <p:spPr>
          <a:xfrm rot="5160000">
            <a:off x="627241" y="2056837"/>
            <a:ext cx="3678816" cy="3330052"/>
          </a:xfrm>
          <a:prstGeom prst="rect">
            <a:avLst/>
          </a:prstGeom>
        </p:spPr>
      </p:pic>
      <p:pic>
        <p:nvPicPr>
          <p:cNvPr id="12" name="Picture 11" descr="A cartoon of a football player&#10;&#10;Description automatically generated">
            <a:extLst>
              <a:ext uri="{FF2B5EF4-FFF2-40B4-BE49-F238E27FC236}">
                <a16:creationId xmlns:a16="http://schemas.microsoft.com/office/drawing/2014/main" id="{2684BBE9-4EAE-188F-5FD2-0313561F941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705" r="9836" b="546"/>
          <a:stretch/>
        </p:blipFill>
        <p:spPr>
          <a:xfrm rot="5820000">
            <a:off x="4579883" y="2045576"/>
            <a:ext cx="3712671" cy="3566405"/>
          </a:xfrm>
          <a:prstGeom prst="rect">
            <a:avLst/>
          </a:prstGeo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EBAE6553-EA47-4724-80A3-84280A3004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32480" y="6384672"/>
            <a:ext cx="36000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1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44"/>
    </mc:Choice>
    <mc:Fallback xmlns="">
      <p:transition spd="slow" advTm="10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766" y="2282560"/>
            <a:ext cx="6480719" cy="3450696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endParaRPr lang="en-GB" sz="2200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GB" sz="2200" dirty="0">
                <a:solidFill>
                  <a:srgbClr val="00B0F0"/>
                </a:solidFill>
              </a:rPr>
              <a:t>Listen to your child read at least 4 times a week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2200" dirty="0">
                <a:solidFill>
                  <a:srgbClr val="00B0F0"/>
                </a:solidFill>
              </a:rPr>
              <a:t>5 – 10 minutes per session maximum.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2200" dirty="0">
                <a:solidFill>
                  <a:srgbClr val="00B0F0"/>
                </a:solidFill>
              </a:rPr>
              <a:t>Keep it positive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2200" dirty="0">
                <a:solidFill>
                  <a:srgbClr val="00B0F0"/>
                </a:solidFill>
              </a:rPr>
              <a:t>Record reading in the diary.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2200" dirty="0">
                <a:solidFill>
                  <a:srgbClr val="00B0F0"/>
                </a:solidFill>
              </a:rPr>
              <a:t>Use </a:t>
            </a:r>
            <a:r>
              <a:rPr lang="en-GB" sz="2200" b="1" i="1" dirty="0">
                <a:solidFill>
                  <a:srgbClr val="00B0F0"/>
                </a:solidFill>
              </a:rPr>
              <a:t>pure</a:t>
            </a:r>
            <a:r>
              <a:rPr lang="en-GB" sz="2200" dirty="0">
                <a:solidFill>
                  <a:srgbClr val="00B0F0"/>
                </a:solidFill>
              </a:rPr>
              <a:t> sounds when helping your child.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2200" dirty="0">
                <a:solidFill>
                  <a:srgbClr val="00B0F0"/>
                </a:solidFill>
              </a:rPr>
              <a:t>Read to your child.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2200" dirty="0">
                <a:solidFill>
                  <a:srgbClr val="00B0F0"/>
                </a:solidFill>
              </a:rPr>
              <a:t>Be a reading role-model</a:t>
            </a:r>
          </a:p>
          <a:p>
            <a:pPr marL="0" lvl="0" indent="0">
              <a:buNone/>
            </a:pPr>
            <a:endParaRPr lang="en-GB" sz="2200" dirty="0">
              <a:solidFill>
                <a:schemeClr val="accent2">
                  <a:lumMod val="50000"/>
                </a:schemeClr>
              </a:solidFill>
            </a:endParaRPr>
          </a:p>
          <a:p>
            <a:pPr marL="0" lvl="0" indent="0">
              <a:buNone/>
            </a:pPr>
            <a:endParaRPr lang="en-GB" sz="22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GB" sz="2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How can you help?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772589"/>
            <a:ext cx="644411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5177">
            <a:off x="6414160" y="5051007"/>
            <a:ext cx="1358900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5" t="6445" r="18285" b="5790"/>
          <a:stretch/>
        </p:blipFill>
        <p:spPr bwMode="auto">
          <a:xfrm rot="858264">
            <a:off x="7622876" y="5015351"/>
            <a:ext cx="1066801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7956376" y="395238"/>
            <a:ext cx="792088" cy="873522"/>
            <a:chOff x="7956376" y="395238"/>
            <a:chExt cx="792088" cy="873522"/>
          </a:xfrm>
        </p:grpSpPr>
        <p:sp>
          <p:nvSpPr>
            <p:cNvPr id="11" name="Freeform 2"/>
            <p:cNvSpPr>
              <a:spLocks/>
            </p:cNvSpPr>
            <p:nvPr/>
          </p:nvSpPr>
          <p:spPr bwMode="auto">
            <a:xfrm>
              <a:off x="7956376" y="395238"/>
              <a:ext cx="792088" cy="873522"/>
            </a:xfrm>
            <a:custGeom>
              <a:avLst/>
              <a:gdLst>
                <a:gd name="T0" fmla="*/ 992900 w 1690"/>
                <a:gd name="T1" fmla="*/ 219754 h 1862"/>
                <a:gd name="T2" fmla="*/ 1019029 w 1690"/>
                <a:gd name="T3" fmla="*/ 158832 h 1862"/>
                <a:gd name="T4" fmla="*/ 1077819 w 1690"/>
                <a:gd name="T5" fmla="*/ 91383 h 1862"/>
                <a:gd name="T6" fmla="*/ 1042980 w 1690"/>
                <a:gd name="T7" fmla="*/ 32637 h 1862"/>
                <a:gd name="T8" fmla="*/ 901448 w 1690"/>
                <a:gd name="T9" fmla="*/ 0 h 1862"/>
                <a:gd name="T10" fmla="*/ 775159 w 1690"/>
                <a:gd name="T11" fmla="*/ 58746 h 1862"/>
                <a:gd name="T12" fmla="*/ 772981 w 1690"/>
                <a:gd name="T13" fmla="*/ 121844 h 1862"/>
                <a:gd name="T14" fmla="*/ 847013 w 1690"/>
                <a:gd name="T15" fmla="*/ 187117 h 1862"/>
                <a:gd name="T16" fmla="*/ 823062 w 1690"/>
                <a:gd name="T17" fmla="*/ 243687 h 1862"/>
                <a:gd name="T18" fmla="*/ 291773 w 1690"/>
                <a:gd name="T19" fmla="*/ 559175 h 1862"/>
                <a:gd name="T20" fmla="*/ 230806 w 1690"/>
                <a:gd name="T21" fmla="*/ 550472 h 1862"/>
                <a:gd name="T22" fmla="*/ 213386 w 1690"/>
                <a:gd name="T23" fmla="*/ 452562 h 1862"/>
                <a:gd name="T24" fmla="*/ 154596 w 1690"/>
                <a:gd name="T25" fmla="*/ 422101 h 1862"/>
                <a:gd name="T26" fmla="*/ 43548 w 1690"/>
                <a:gd name="T27" fmla="*/ 502605 h 1862"/>
                <a:gd name="T28" fmla="*/ 0 w 1690"/>
                <a:gd name="T29" fmla="*/ 641855 h 1862"/>
                <a:gd name="T30" fmla="*/ 32661 w 1690"/>
                <a:gd name="T31" fmla="*/ 700601 h 1862"/>
                <a:gd name="T32" fmla="*/ 121935 w 1690"/>
                <a:gd name="T33" fmla="*/ 683195 h 1862"/>
                <a:gd name="T34" fmla="*/ 187257 w 1690"/>
                <a:gd name="T35" fmla="*/ 691898 h 1862"/>
                <a:gd name="T36" fmla="*/ 193790 w 1690"/>
                <a:gd name="T37" fmla="*/ 1253249 h 1862"/>
                <a:gd name="T38" fmla="*/ 187257 w 1690"/>
                <a:gd name="T39" fmla="*/ 1344631 h 1862"/>
                <a:gd name="T40" fmla="*/ 113225 w 1690"/>
                <a:gd name="T41" fmla="*/ 1338104 h 1862"/>
                <a:gd name="T42" fmla="*/ 39193 w 1690"/>
                <a:gd name="T43" fmla="*/ 1329401 h 1862"/>
                <a:gd name="T44" fmla="*/ 6532 w 1690"/>
                <a:gd name="T45" fmla="*/ 1416432 h 1862"/>
                <a:gd name="T46" fmla="*/ 65322 w 1690"/>
                <a:gd name="T47" fmla="*/ 1549154 h 1862"/>
                <a:gd name="T48" fmla="*/ 174193 w 1690"/>
                <a:gd name="T49" fmla="*/ 1610076 h 1862"/>
                <a:gd name="T50" fmla="*/ 222096 w 1690"/>
                <a:gd name="T51" fmla="*/ 1568736 h 1862"/>
                <a:gd name="T52" fmla="*/ 246048 w 1690"/>
                <a:gd name="T53" fmla="*/ 1473002 h 1862"/>
                <a:gd name="T54" fmla="*/ 322257 w 1690"/>
                <a:gd name="T55" fmla="*/ 1488233 h 1862"/>
                <a:gd name="T56" fmla="*/ 833949 w 1690"/>
                <a:gd name="T57" fmla="*/ 1788490 h 1862"/>
                <a:gd name="T58" fmla="*/ 844836 w 1690"/>
                <a:gd name="T59" fmla="*/ 1847236 h 1862"/>
                <a:gd name="T60" fmla="*/ 768626 w 1690"/>
                <a:gd name="T61" fmla="*/ 1912510 h 1862"/>
                <a:gd name="T62" fmla="*/ 781691 w 1690"/>
                <a:gd name="T63" fmla="*/ 1977783 h 1862"/>
                <a:gd name="T64" fmla="*/ 921045 w 1690"/>
                <a:gd name="T65" fmla="*/ 2025650 h 1862"/>
                <a:gd name="T66" fmla="*/ 1051690 w 1690"/>
                <a:gd name="T67" fmla="*/ 1986486 h 1862"/>
                <a:gd name="T68" fmla="*/ 1077819 w 1690"/>
                <a:gd name="T69" fmla="*/ 1921213 h 1862"/>
                <a:gd name="T70" fmla="*/ 1003787 w 1690"/>
                <a:gd name="T71" fmla="*/ 1853763 h 1862"/>
                <a:gd name="T72" fmla="*/ 999432 w 1690"/>
                <a:gd name="T73" fmla="*/ 1797193 h 1862"/>
                <a:gd name="T74" fmla="*/ 1508946 w 1690"/>
                <a:gd name="T75" fmla="*/ 1501287 h 1862"/>
                <a:gd name="T76" fmla="*/ 1585156 w 1690"/>
                <a:gd name="T77" fmla="*/ 1468651 h 1862"/>
                <a:gd name="T78" fmla="*/ 1615640 w 1690"/>
                <a:gd name="T79" fmla="*/ 1555682 h 1862"/>
                <a:gd name="T80" fmla="*/ 1654833 w 1690"/>
                <a:gd name="T81" fmla="*/ 1610076 h 1862"/>
                <a:gd name="T82" fmla="*/ 1757171 w 1690"/>
                <a:gd name="T83" fmla="*/ 1570912 h 1862"/>
                <a:gd name="T84" fmla="*/ 1829026 w 1690"/>
                <a:gd name="T85" fmla="*/ 1446893 h 1862"/>
                <a:gd name="T86" fmla="*/ 1811607 w 1690"/>
                <a:gd name="T87" fmla="*/ 1340280 h 1862"/>
                <a:gd name="T88" fmla="*/ 1744107 w 1690"/>
                <a:gd name="T89" fmla="*/ 1331577 h 1862"/>
                <a:gd name="T90" fmla="*/ 1654833 w 1690"/>
                <a:gd name="T91" fmla="*/ 1348983 h 1862"/>
                <a:gd name="T92" fmla="*/ 1643946 w 1690"/>
                <a:gd name="T93" fmla="*/ 1266303 h 1862"/>
                <a:gd name="T94" fmla="*/ 1646123 w 1690"/>
                <a:gd name="T95" fmla="*/ 689722 h 1862"/>
                <a:gd name="T96" fmla="*/ 1700559 w 1690"/>
                <a:gd name="T97" fmla="*/ 665788 h 1862"/>
                <a:gd name="T98" fmla="*/ 1794187 w 1690"/>
                <a:gd name="T99" fmla="*/ 696249 h 1862"/>
                <a:gd name="T100" fmla="*/ 1837736 w 1690"/>
                <a:gd name="T101" fmla="*/ 641855 h 1862"/>
                <a:gd name="T102" fmla="*/ 1807252 w 1690"/>
                <a:gd name="T103" fmla="*/ 509132 h 1862"/>
                <a:gd name="T104" fmla="*/ 1694026 w 1690"/>
                <a:gd name="T105" fmla="*/ 411222 h 1862"/>
                <a:gd name="T106" fmla="*/ 1630881 w 1690"/>
                <a:gd name="T107" fmla="*/ 435156 h 1862"/>
                <a:gd name="T108" fmla="*/ 1613462 w 1690"/>
                <a:gd name="T109" fmla="*/ 530890 h 1862"/>
                <a:gd name="T110" fmla="*/ 1559027 w 1690"/>
                <a:gd name="T111" fmla="*/ 554824 h 186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690" h="1862">
                  <a:moveTo>
                    <a:pt x="982" y="242"/>
                  </a:moveTo>
                  <a:lnTo>
                    <a:pt x="982" y="242"/>
                  </a:lnTo>
                  <a:lnTo>
                    <a:pt x="960" y="236"/>
                  </a:lnTo>
                  <a:lnTo>
                    <a:pt x="936" y="224"/>
                  </a:lnTo>
                  <a:lnTo>
                    <a:pt x="926" y="218"/>
                  </a:lnTo>
                  <a:lnTo>
                    <a:pt x="918" y="212"/>
                  </a:lnTo>
                  <a:lnTo>
                    <a:pt x="912" y="202"/>
                  </a:lnTo>
                  <a:lnTo>
                    <a:pt x="910" y="194"/>
                  </a:lnTo>
                  <a:lnTo>
                    <a:pt x="912" y="182"/>
                  </a:lnTo>
                  <a:lnTo>
                    <a:pt x="914" y="172"/>
                  </a:lnTo>
                  <a:lnTo>
                    <a:pt x="918" y="164"/>
                  </a:lnTo>
                  <a:lnTo>
                    <a:pt x="922" y="158"/>
                  </a:lnTo>
                  <a:lnTo>
                    <a:pt x="936" y="146"/>
                  </a:lnTo>
                  <a:lnTo>
                    <a:pt x="950" y="138"/>
                  </a:lnTo>
                  <a:lnTo>
                    <a:pt x="964" y="130"/>
                  </a:lnTo>
                  <a:lnTo>
                    <a:pt x="978" y="120"/>
                  </a:lnTo>
                  <a:lnTo>
                    <a:pt x="982" y="112"/>
                  </a:lnTo>
                  <a:lnTo>
                    <a:pt x="986" y="104"/>
                  </a:lnTo>
                  <a:lnTo>
                    <a:pt x="990" y="96"/>
                  </a:lnTo>
                  <a:lnTo>
                    <a:pt x="990" y="84"/>
                  </a:lnTo>
                  <a:lnTo>
                    <a:pt x="990" y="72"/>
                  </a:lnTo>
                  <a:lnTo>
                    <a:pt x="986" y="62"/>
                  </a:lnTo>
                  <a:lnTo>
                    <a:pt x="982" y="54"/>
                  </a:lnTo>
                  <a:lnTo>
                    <a:pt x="974" y="44"/>
                  </a:lnTo>
                  <a:lnTo>
                    <a:pt x="966" y="36"/>
                  </a:lnTo>
                  <a:lnTo>
                    <a:pt x="958" y="30"/>
                  </a:lnTo>
                  <a:lnTo>
                    <a:pt x="936" y="18"/>
                  </a:lnTo>
                  <a:lnTo>
                    <a:pt x="912" y="10"/>
                  </a:lnTo>
                  <a:lnTo>
                    <a:pt x="888" y="4"/>
                  </a:lnTo>
                  <a:lnTo>
                    <a:pt x="866" y="0"/>
                  </a:lnTo>
                  <a:lnTo>
                    <a:pt x="846" y="0"/>
                  </a:lnTo>
                  <a:lnTo>
                    <a:pt x="828" y="0"/>
                  </a:lnTo>
                  <a:lnTo>
                    <a:pt x="804" y="4"/>
                  </a:lnTo>
                  <a:lnTo>
                    <a:pt x="780" y="10"/>
                  </a:lnTo>
                  <a:lnTo>
                    <a:pt x="756" y="18"/>
                  </a:lnTo>
                  <a:lnTo>
                    <a:pt x="736" y="30"/>
                  </a:lnTo>
                  <a:lnTo>
                    <a:pt x="726" y="36"/>
                  </a:lnTo>
                  <a:lnTo>
                    <a:pt x="718" y="44"/>
                  </a:lnTo>
                  <a:lnTo>
                    <a:pt x="712" y="54"/>
                  </a:lnTo>
                  <a:lnTo>
                    <a:pt x="706" y="62"/>
                  </a:lnTo>
                  <a:lnTo>
                    <a:pt x="704" y="72"/>
                  </a:lnTo>
                  <a:lnTo>
                    <a:pt x="702" y="84"/>
                  </a:lnTo>
                  <a:lnTo>
                    <a:pt x="704" y="96"/>
                  </a:lnTo>
                  <a:lnTo>
                    <a:pt x="706" y="104"/>
                  </a:lnTo>
                  <a:lnTo>
                    <a:pt x="710" y="112"/>
                  </a:lnTo>
                  <a:lnTo>
                    <a:pt x="716" y="120"/>
                  </a:lnTo>
                  <a:lnTo>
                    <a:pt x="728" y="130"/>
                  </a:lnTo>
                  <a:lnTo>
                    <a:pt x="742" y="138"/>
                  </a:lnTo>
                  <a:lnTo>
                    <a:pt x="758" y="146"/>
                  </a:lnTo>
                  <a:lnTo>
                    <a:pt x="770" y="158"/>
                  </a:lnTo>
                  <a:lnTo>
                    <a:pt x="776" y="164"/>
                  </a:lnTo>
                  <a:lnTo>
                    <a:pt x="778" y="172"/>
                  </a:lnTo>
                  <a:lnTo>
                    <a:pt x="782" y="182"/>
                  </a:lnTo>
                  <a:lnTo>
                    <a:pt x="782" y="194"/>
                  </a:lnTo>
                  <a:lnTo>
                    <a:pt x="780" y="202"/>
                  </a:lnTo>
                  <a:lnTo>
                    <a:pt x="774" y="212"/>
                  </a:lnTo>
                  <a:lnTo>
                    <a:pt x="766" y="218"/>
                  </a:lnTo>
                  <a:lnTo>
                    <a:pt x="756" y="224"/>
                  </a:lnTo>
                  <a:lnTo>
                    <a:pt x="734" y="236"/>
                  </a:lnTo>
                  <a:lnTo>
                    <a:pt x="712" y="242"/>
                  </a:lnTo>
                  <a:lnTo>
                    <a:pt x="446" y="238"/>
                  </a:lnTo>
                  <a:lnTo>
                    <a:pt x="306" y="484"/>
                  </a:lnTo>
                  <a:lnTo>
                    <a:pt x="288" y="500"/>
                  </a:lnTo>
                  <a:lnTo>
                    <a:pt x="268" y="514"/>
                  </a:lnTo>
                  <a:lnTo>
                    <a:pt x="258" y="518"/>
                  </a:lnTo>
                  <a:lnTo>
                    <a:pt x="248" y="522"/>
                  </a:lnTo>
                  <a:lnTo>
                    <a:pt x="238" y="522"/>
                  </a:lnTo>
                  <a:lnTo>
                    <a:pt x="230" y="520"/>
                  </a:lnTo>
                  <a:lnTo>
                    <a:pt x="220" y="514"/>
                  </a:lnTo>
                  <a:lnTo>
                    <a:pt x="212" y="506"/>
                  </a:lnTo>
                  <a:lnTo>
                    <a:pt x="208" y="498"/>
                  </a:lnTo>
                  <a:lnTo>
                    <a:pt x="204" y="490"/>
                  </a:lnTo>
                  <a:lnTo>
                    <a:pt x="200" y="474"/>
                  </a:lnTo>
                  <a:lnTo>
                    <a:pt x="200" y="458"/>
                  </a:lnTo>
                  <a:lnTo>
                    <a:pt x="200" y="442"/>
                  </a:lnTo>
                  <a:lnTo>
                    <a:pt x="198" y="424"/>
                  </a:lnTo>
                  <a:lnTo>
                    <a:pt x="196" y="416"/>
                  </a:lnTo>
                  <a:lnTo>
                    <a:pt x="190" y="410"/>
                  </a:lnTo>
                  <a:lnTo>
                    <a:pt x="184" y="402"/>
                  </a:lnTo>
                  <a:lnTo>
                    <a:pt x="174" y="396"/>
                  </a:lnTo>
                  <a:lnTo>
                    <a:pt x="164" y="390"/>
                  </a:lnTo>
                  <a:lnTo>
                    <a:pt x="154" y="388"/>
                  </a:lnTo>
                  <a:lnTo>
                    <a:pt x="142" y="388"/>
                  </a:lnTo>
                  <a:lnTo>
                    <a:pt x="132" y="390"/>
                  </a:lnTo>
                  <a:lnTo>
                    <a:pt x="122" y="392"/>
                  </a:lnTo>
                  <a:lnTo>
                    <a:pt x="110" y="398"/>
                  </a:lnTo>
                  <a:lnTo>
                    <a:pt x="90" y="410"/>
                  </a:lnTo>
                  <a:lnTo>
                    <a:pt x="70" y="426"/>
                  </a:lnTo>
                  <a:lnTo>
                    <a:pt x="54" y="444"/>
                  </a:lnTo>
                  <a:lnTo>
                    <a:pt x="40" y="462"/>
                  </a:lnTo>
                  <a:lnTo>
                    <a:pt x="30" y="478"/>
                  </a:lnTo>
                  <a:lnTo>
                    <a:pt x="20" y="496"/>
                  </a:lnTo>
                  <a:lnTo>
                    <a:pt x="12" y="516"/>
                  </a:lnTo>
                  <a:lnTo>
                    <a:pt x="4" y="540"/>
                  </a:lnTo>
                  <a:lnTo>
                    <a:pt x="0" y="566"/>
                  </a:lnTo>
                  <a:lnTo>
                    <a:pt x="0" y="590"/>
                  </a:lnTo>
                  <a:lnTo>
                    <a:pt x="2" y="602"/>
                  </a:lnTo>
                  <a:lnTo>
                    <a:pt x="4" y="612"/>
                  </a:lnTo>
                  <a:lnTo>
                    <a:pt x="8" y="622"/>
                  </a:lnTo>
                  <a:lnTo>
                    <a:pt x="14" y="630"/>
                  </a:lnTo>
                  <a:lnTo>
                    <a:pt x="20" y="638"/>
                  </a:lnTo>
                  <a:lnTo>
                    <a:pt x="30" y="644"/>
                  </a:lnTo>
                  <a:lnTo>
                    <a:pt x="40" y="650"/>
                  </a:lnTo>
                  <a:lnTo>
                    <a:pt x="50" y="652"/>
                  </a:lnTo>
                  <a:lnTo>
                    <a:pt x="58" y="652"/>
                  </a:lnTo>
                  <a:lnTo>
                    <a:pt x="68" y="652"/>
                  </a:lnTo>
                  <a:lnTo>
                    <a:pt x="82" y="646"/>
                  </a:lnTo>
                  <a:lnTo>
                    <a:pt x="98" y="638"/>
                  </a:lnTo>
                  <a:lnTo>
                    <a:pt x="112" y="628"/>
                  </a:lnTo>
                  <a:lnTo>
                    <a:pt x="128" y="624"/>
                  </a:lnTo>
                  <a:lnTo>
                    <a:pt x="136" y="622"/>
                  </a:lnTo>
                  <a:lnTo>
                    <a:pt x="144" y="622"/>
                  </a:lnTo>
                  <a:lnTo>
                    <a:pt x="154" y="626"/>
                  </a:lnTo>
                  <a:lnTo>
                    <a:pt x="166" y="630"/>
                  </a:lnTo>
                  <a:lnTo>
                    <a:pt x="172" y="636"/>
                  </a:lnTo>
                  <a:lnTo>
                    <a:pt x="176" y="646"/>
                  </a:lnTo>
                  <a:lnTo>
                    <a:pt x="178" y="656"/>
                  </a:lnTo>
                  <a:lnTo>
                    <a:pt x="180" y="668"/>
                  </a:lnTo>
                  <a:lnTo>
                    <a:pt x="176" y="692"/>
                  </a:lnTo>
                  <a:lnTo>
                    <a:pt x="172" y="714"/>
                  </a:lnTo>
                  <a:lnTo>
                    <a:pt x="48" y="928"/>
                  </a:lnTo>
                  <a:lnTo>
                    <a:pt x="178" y="1152"/>
                  </a:lnTo>
                  <a:lnTo>
                    <a:pt x="184" y="1174"/>
                  </a:lnTo>
                  <a:lnTo>
                    <a:pt x="186" y="1200"/>
                  </a:lnTo>
                  <a:lnTo>
                    <a:pt x="186" y="1212"/>
                  </a:lnTo>
                  <a:lnTo>
                    <a:pt x="184" y="1222"/>
                  </a:lnTo>
                  <a:lnTo>
                    <a:pt x="178" y="1230"/>
                  </a:lnTo>
                  <a:lnTo>
                    <a:pt x="172" y="1236"/>
                  </a:lnTo>
                  <a:lnTo>
                    <a:pt x="162" y="1242"/>
                  </a:lnTo>
                  <a:lnTo>
                    <a:pt x="152" y="1244"/>
                  </a:lnTo>
                  <a:lnTo>
                    <a:pt x="142" y="1246"/>
                  </a:lnTo>
                  <a:lnTo>
                    <a:pt x="134" y="1244"/>
                  </a:lnTo>
                  <a:lnTo>
                    <a:pt x="118" y="1238"/>
                  </a:lnTo>
                  <a:lnTo>
                    <a:pt x="104" y="1230"/>
                  </a:lnTo>
                  <a:lnTo>
                    <a:pt x="90" y="1222"/>
                  </a:lnTo>
                  <a:lnTo>
                    <a:pt x="74" y="1216"/>
                  </a:lnTo>
                  <a:lnTo>
                    <a:pt x="66" y="1214"/>
                  </a:lnTo>
                  <a:lnTo>
                    <a:pt x="56" y="1216"/>
                  </a:lnTo>
                  <a:lnTo>
                    <a:pt x="48" y="1218"/>
                  </a:lnTo>
                  <a:lnTo>
                    <a:pt x="36" y="1222"/>
                  </a:lnTo>
                  <a:lnTo>
                    <a:pt x="28" y="1228"/>
                  </a:lnTo>
                  <a:lnTo>
                    <a:pt x="20" y="1236"/>
                  </a:lnTo>
                  <a:lnTo>
                    <a:pt x="14" y="1246"/>
                  </a:lnTo>
                  <a:lnTo>
                    <a:pt x="10" y="1256"/>
                  </a:lnTo>
                  <a:lnTo>
                    <a:pt x="8" y="1266"/>
                  </a:lnTo>
                  <a:lnTo>
                    <a:pt x="6" y="1278"/>
                  </a:lnTo>
                  <a:lnTo>
                    <a:pt x="6" y="1302"/>
                  </a:lnTo>
                  <a:lnTo>
                    <a:pt x="12" y="1328"/>
                  </a:lnTo>
                  <a:lnTo>
                    <a:pt x="18" y="1350"/>
                  </a:lnTo>
                  <a:lnTo>
                    <a:pt x="26" y="1372"/>
                  </a:lnTo>
                  <a:lnTo>
                    <a:pt x="36" y="1390"/>
                  </a:lnTo>
                  <a:lnTo>
                    <a:pt x="46" y="1406"/>
                  </a:lnTo>
                  <a:lnTo>
                    <a:pt x="60" y="1424"/>
                  </a:lnTo>
                  <a:lnTo>
                    <a:pt x="78" y="1442"/>
                  </a:lnTo>
                  <a:lnTo>
                    <a:pt x="96" y="1458"/>
                  </a:lnTo>
                  <a:lnTo>
                    <a:pt x="118" y="1470"/>
                  </a:lnTo>
                  <a:lnTo>
                    <a:pt x="128" y="1474"/>
                  </a:lnTo>
                  <a:lnTo>
                    <a:pt x="138" y="1478"/>
                  </a:lnTo>
                  <a:lnTo>
                    <a:pt x="150" y="1480"/>
                  </a:lnTo>
                  <a:lnTo>
                    <a:pt x="160" y="1480"/>
                  </a:lnTo>
                  <a:lnTo>
                    <a:pt x="170" y="1476"/>
                  </a:lnTo>
                  <a:lnTo>
                    <a:pt x="180" y="1472"/>
                  </a:lnTo>
                  <a:lnTo>
                    <a:pt x="190" y="1466"/>
                  </a:lnTo>
                  <a:lnTo>
                    <a:pt x="196" y="1458"/>
                  </a:lnTo>
                  <a:lnTo>
                    <a:pt x="202" y="1450"/>
                  </a:lnTo>
                  <a:lnTo>
                    <a:pt x="204" y="1442"/>
                  </a:lnTo>
                  <a:lnTo>
                    <a:pt x="208" y="1426"/>
                  </a:lnTo>
                  <a:lnTo>
                    <a:pt x="208" y="1410"/>
                  </a:lnTo>
                  <a:lnTo>
                    <a:pt x="208" y="1392"/>
                  </a:lnTo>
                  <a:lnTo>
                    <a:pt x="210" y="1376"/>
                  </a:lnTo>
                  <a:lnTo>
                    <a:pt x="214" y="1368"/>
                  </a:lnTo>
                  <a:lnTo>
                    <a:pt x="218" y="1362"/>
                  </a:lnTo>
                  <a:lnTo>
                    <a:pt x="226" y="1354"/>
                  </a:lnTo>
                  <a:lnTo>
                    <a:pt x="236" y="1348"/>
                  </a:lnTo>
                  <a:lnTo>
                    <a:pt x="244" y="1344"/>
                  </a:lnTo>
                  <a:lnTo>
                    <a:pt x="254" y="1346"/>
                  </a:lnTo>
                  <a:lnTo>
                    <a:pt x="264" y="1348"/>
                  </a:lnTo>
                  <a:lnTo>
                    <a:pt x="276" y="1354"/>
                  </a:lnTo>
                  <a:lnTo>
                    <a:pt x="296" y="1368"/>
                  </a:lnTo>
                  <a:lnTo>
                    <a:pt x="312" y="1384"/>
                  </a:lnTo>
                  <a:lnTo>
                    <a:pt x="448" y="1620"/>
                  </a:lnTo>
                  <a:lnTo>
                    <a:pt x="712" y="1620"/>
                  </a:lnTo>
                  <a:lnTo>
                    <a:pt x="734" y="1628"/>
                  </a:lnTo>
                  <a:lnTo>
                    <a:pt x="756" y="1638"/>
                  </a:lnTo>
                  <a:lnTo>
                    <a:pt x="766" y="1644"/>
                  </a:lnTo>
                  <a:lnTo>
                    <a:pt x="774" y="1652"/>
                  </a:lnTo>
                  <a:lnTo>
                    <a:pt x="780" y="1660"/>
                  </a:lnTo>
                  <a:lnTo>
                    <a:pt x="782" y="1668"/>
                  </a:lnTo>
                  <a:lnTo>
                    <a:pt x="782" y="1680"/>
                  </a:lnTo>
                  <a:lnTo>
                    <a:pt x="778" y="1690"/>
                  </a:lnTo>
                  <a:lnTo>
                    <a:pt x="776" y="1698"/>
                  </a:lnTo>
                  <a:lnTo>
                    <a:pt x="770" y="1704"/>
                  </a:lnTo>
                  <a:lnTo>
                    <a:pt x="758" y="1716"/>
                  </a:lnTo>
                  <a:lnTo>
                    <a:pt x="742" y="1724"/>
                  </a:lnTo>
                  <a:lnTo>
                    <a:pt x="728" y="1732"/>
                  </a:lnTo>
                  <a:lnTo>
                    <a:pt x="716" y="1742"/>
                  </a:lnTo>
                  <a:lnTo>
                    <a:pt x="710" y="1750"/>
                  </a:lnTo>
                  <a:lnTo>
                    <a:pt x="706" y="1758"/>
                  </a:lnTo>
                  <a:lnTo>
                    <a:pt x="704" y="1766"/>
                  </a:lnTo>
                  <a:lnTo>
                    <a:pt x="702" y="1778"/>
                  </a:lnTo>
                  <a:lnTo>
                    <a:pt x="704" y="1790"/>
                  </a:lnTo>
                  <a:lnTo>
                    <a:pt x="706" y="1800"/>
                  </a:lnTo>
                  <a:lnTo>
                    <a:pt x="712" y="1810"/>
                  </a:lnTo>
                  <a:lnTo>
                    <a:pt x="718" y="1818"/>
                  </a:lnTo>
                  <a:lnTo>
                    <a:pt x="726" y="1826"/>
                  </a:lnTo>
                  <a:lnTo>
                    <a:pt x="736" y="1832"/>
                  </a:lnTo>
                  <a:lnTo>
                    <a:pt x="756" y="1844"/>
                  </a:lnTo>
                  <a:lnTo>
                    <a:pt x="780" y="1852"/>
                  </a:lnTo>
                  <a:lnTo>
                    <a:pt x="804" y="1858"/>
                  </a:lnTo>
                  <a:lnTo>
                    <a:pt x="828" y="1862"/>
                  </a:lnTo>
                  <a:lnTo>
                    <a:pt x="846" y="1862"/>
                  </a:lnTo>
                  <a:lnTo>
                    <a:pt x="866" y="1862"/>
                  </a:lnTo>
                  <a:lnTo>
                    <a:pt x="888" y="1858"/>
                  </a:lnTo>
                  <a:lnTo>
                    <a:pt x="912" y="1852"/>
                  </a:lnTo>
                  <a:lnTo>
                    <a:pt x="936" y="1844"/>
                  </a:lnTo>
                  <a:lnTo>
                    <a:pt x="958" y="1832"/>
                  </a:lnTo>
                  <a:lnTo>
                    <a:pt x="966" y="1826"/>
                  </a:lnTo>
                  <a:lnTo>
                    <a:pt x="974" y="1818"/>
                  </a:lnTo>
                  <a:lnTo>
                    <a:pt x="982" y="1810"/>
                  </a:lnTo>
                  <a:lnTo>
                    <a:pt x="986" y="1800"/>
                  </a:lnTo>
                  <a:lnTo>
                    <a:pt x="990" y="1790"/>
                  </a:lnTo>
                  <a:lnTo>
                    <a:pt x="990" y="1778"/>
                  </a:lnTo>
                  <a:lnTo>
                    <a:pt x="990" y="1766"/>
                  </a:lnTo>
                  <a:lnTo>
                    <a:pt x="986" y="1758"/>
                  </a:lnTo>
                  <a:lnTo>
                    <a:pt x="982" y="1750"/>
                  </a:lnTo>
                  <a:lnTo>
                    <a:pt x="978" y="1742"/>
                  </a:lnTo>
                  <a:lnTo>
                    <a:pt x="964" y="1732"/>
                  </a:lnTo>
                  <a:lnTo>
                    <a:pt x="950" y="1724"/>
                  </a:lnTo>
                  <a:lnTo>
                    <a:pt x="936" y="1716"/>
                  </a:lnTo>
                  <a:lnTo>
                    <a:pt x="922" y="1704"/>
                  </a:lnTo>
                  <a:lnTo>
                    <a:pt x="918" y="1698"/>
                  </a:lnTo>
                  <a:lnTo>
                    <a:pt x="914" y="1690"/>
                  </a:lnTo>
                  <a:lnTo>
                    <a:pt x="912" y="1680"/>
                  </a:lnTo>
                  <a:lnTo>
                    <a:pt x="910" y="1668"/>
                  </a:lnTo>
                  <a:lnTo>
                    <a:pt x="912" y="1660"/>
                  </a:lnTo>
                  <a:lnTo>
                    <a:pt x="918" y="1652"/>
                  </a:lnTo>
                  <a:lnTo>
                    <a:pt x="926" y="1644"/>
                  </a:lnTo>
                  <a:lnTo>
                    <a:pt x="936" y="1638"/>
                  </a:lnTo>
                  <a:lnTo>
                    <a:pt x="960" y="1628"/>
                  </a:lnTo>
                  <a:lnTo>
                    <a:pt x="982" y="1620"/>
                  </a:lnTo>
                  <a:lnTo>
                    <a:pt x="1248" y="1620"/>
                  </a:lnTo>
                  <a:lnTo>
                    <a:pt x="1386" y="1380"/>
                  </a:lnTo>
                  <a:lnTo>
                    <a:pt x="1402" y="1366"/>
                  </a:lnTo>
                  <a:lnTo>
                    <a:pt x="1420" y="1354"/>
                  </a:lnTo>
                  <a:lnTo>
                    <a:pt x="1430" y="1350"/>
                  </a:lnTo>
                  <a:lnTo>
                    <a:pt x="1440" y="1348"/>
                  </a:lnTo>
                  <a:lnTo>
                    <a:pt x="1448" y="1348"/>
                  </a:lnTo>
                  <a:lnTo>
                    <a:pt x="1456" y="1350"/>
                  </a:lnTo>
                  <a:lnTo>
                    <a:pt x="1464" y="1356"/>
                  </a:lnTo>
                  <a:lnTo>
                    <a:pt x="1472" y="1364"/>
                  </a:lnTo>
                  <a:lnTo>
                    <a:pt x="1478" y="1372"/>
                  </a:lnTo>
                  <a:lnTo>
                    <a:pt x="1480" y="1380"/>
                  </a:lnTo>
                  <a:lnTo>
                    <a:pt x="1484" y="1396"/>
                  </a:lnTo>
                  <a:lnTo>
                    <a:pt x="1484" y="1412"/>
                  </a:lnTo>
                  <a:lnTo>
                    <a:pt x="1484" y="1430"/>
                  </a:lnTo>
                  <a:lnTo>
                    <a:pt x="1486" y="1446"/>
                  </a:lnTo>
                  <a:lnTo>
                    <a:pt x="1490" y="1454"/>
                  </a:lnTo>
                  <a:lnTo>
                    <a:pt x="1494" y="1460"/>
                  </a:lnTo>
                  <a:lnTo>
                    <a:pt x="1502" y="1468"/>
                  </a:lnTo>
                  <a:lnTo>
                    <a:pt x="1510" y="1474"/>
                  </a:lnTo>
                  <a:lnTo>
                    <a:pt x="1520" y="1480"/>
                  </a:lnTo>
                  <a:lnTo>
                    <a:pt x="1530" y="1482"/>
                  </a:lnTo>
                  <a:lnTo>
                    <a:pt x="1542" y="1482"/>
                  </a:lnTo>
                  <a:lnTo>
                    <a:pt x="1552" y="1480"/>
                  </a:lnTo>
                  <a:lnTo>
                    <a:pt x="1564" y="1478"/>
                  </a:lnTo>
                  <a:lnTo>
                    <a:pt x="1574" y="1474"/>
                  </a:lnTo>
                  <a:lnTo>
                    <a:pt x="1594" y="1460"/>
                  </a:lnTo>
                  <a:lnTo>
                    <a:pt x="1614" y="1444"/>
                  </a:lnTo>
                  <a:lnTo>
                    <a:pt x="1630" y="1426"/>
                  </a:lnTo>
                  <a:lnTo>
                    <a:pt x="1644" y="1408"/>
                  </a:lnTo>
                  <a:lnTo>
                    <a:pt x="1656" y="1392"/>
                  </a:lnTo>
                  <a:lnTo>
                    <a:pt x="1664" y="1374"/>
                  </a:lnTo>
                  <a:lnTo>
                    <a:pt x="1672" y="1354"/>
                  </a:lnTo>
                  <a:lnTo>
                    <a:pt x="1680" y="1330"/>
                  </a:lnTo>
                  <a:lnTo>
                    <a:pt x="1684" y="1306"/>
                  </a:lnTo>
                  <a:lnTo>
                    <a:pt x="1684" y="1280"/>
                  </a:lnTo>
                  <a:lnTo>
                    <a:pt x="1684" y="1270"/>
                  </a:lnTo>
                  <a:lnTo>
                    <a:pt x="1680" y="1258"/>
                  </a:lnTo>
                  <a:lnTo>
                    <a:pt x="1676" y="1248"/>
                  </a:lnTo>
                  <a:lnTo>
                    <a:pt x="1670" y="1240"/>
                  </a:lnTo>
                  <a:lnTo>
                    <a:pt x="1664" y="1232"/>
                  </a:lnTo>
                  <a:lnTo>
                    <a:pt x="1654" y="1226"/>
                  </a:lnTo>
                  <a:lnTo>
                    <a:pt x="1644" y="1220"/>
                  </a:lnTo>
                  <a:lnTo>
                    <a:pt x="1634" y="1218"/>
                  </a:lnTo>
                  <a:lnTo>
                    <a:pt x="1626" y="1218"/>
                  </a:lnTo>
                  <a:lnTo>
                    <a:pt x="1618" y="1218"/>
                  </a:lnTo>
                  <a:lnTo>
                    <a:pt x="1602" y="1224"/>
                  </a:lnTo>
                  <a:lnTo>
                    <a:pt x="1588" y="1234"/>
                  </a:lnTo>
                  <a:lnTo>
                    <a:pt x="1572" y="1242"/>
                  </a:lnTo>
                  <a:lnTo>
                    <a:pt x="1558" y="1248"/>
                  </a:lnTo>
                  <a:lnTo>
                    <a:pt x="1548" y="1248"/>
                  </a:lnTo>
                  <a:lnTo>
                    <a:pt x="1540" y="1248"/>
                  </a:lnTo>
                  <a:lnTo>
                    <a:pt x="1530" y="1244"/>
                  </a:lnTo>
                  <a:lnTo>
                    <a:pt x="1520" y="1240"/>
                  </a:lnTo>
                  <a:lnTo>
                    <a:pt x="1514" y="1234"/>
                  </a:lnTo>
                  <a:lnTo>
                    <a:pt x="1508" y="1226"/>
                  </a:lnTo>
                  <a:lnTo>
                    <a:pt x="1506" y="1218"/>
                  </a:lnTo>
                  <a:lnTo>
                    <a:pt x="1506" y="1208"/>
                  </a:lnTo>
                  <a:lnTo>
                    <a:pt x="1506" y="1186"/>
                  </a:lnTo>
                  <a:lnTo>
                    <a:pt x="1510" y="1164"/>
                  </a:lnTo>
                  <a:lnTo>
                    <a:pt x="1648" y="928"/>
                  </a:lnTo>
                  <a:lnTo>
                    <a:pt x="1516" y="700"/>
                  </a:lnTo>
                  <a:lnTo>
                    <a:pt x="1512" y="678"/>
                  </a:lnTo>
                  <a:lnTo>
                    <a:pt x="1510" y="656"/>
                  </a:lnTo>
                  <a:lnTo>
                    <a:pt x="1510" y="644"/>
                  </a:lnTo>
                  <a:lnTo>
                    <a:pt x="1512" y="634"/>
                  </a:lnTo>
                  <a:lnTo>
                    <a:pt x="1518" y="626"/>
                  </a:lnTo>
                  <a:lnTo>
                    <a:pt x="1524" y="620"/>
                  </a:lnTo>
                  <a:lnTo>
                    <a:pt x="1534" y="616"/>
                  </a:lnTo>
                  <a:lnTo>
                    <a:pt x="1544" y="612"/>
                  </a:lnTo>
                  <a:lnTo>
                    <a:pt x="1552" y="612"/>
                  </a:lnTo>
                  <a:lnTo>
                    <a:pt x="1562" y="612"/>
                  </a:lnTo>
                  <a:lnTo>
                    <a:pt x="1576" y="618"/>
                  </a:lnTo>
                  <a:lnTo>
                    <a:pt x="1592" y="626"/>
                  </a:lnTo>
                  <a:lnTo>
                    <a:pt x="1606" y="636"/>
                  </a:lnTo>
                  <a:lnTo>
                    <a:pt x="1622" y="642"/>
                  </a:lnTo>
                  <a:lnTo>
                    <a:pt x="1630" y="642"/>
                  </a:lnTo>
                  <a:lnTo>
                    <a:pt x="1638" y="642"/>
                  </a:lnTo>
                  <a:lnTo>
                    <a:pt x="1648" y="640"/>
                  </a:lnTo>
                  <a:lnTo>
                    <a:pt x="1658" y="634"/>
                  </a:lnTo>
                  <a:lnTo>
                    <a:pt x="1668" y="628"/>
                  </a:lnTo>
                  <a:lnTo>
                    <a:pt x="1676" y="620"/>
                  </a:lnTo>
                  <a:lnTo>
                    <a:pt x="1682" y="612"/>
                  </a:lnTo>
                  <a:lnTo>
                    <a:pt x="1686" y="602"/>
                  </a:lnTo>
                  <a:lnTo>
                    <a:pt x="1688" y="590"/>
                  </a:lnTo>
                  <a:lnTo>
                    <a:pt x="1690" y="580"/>
                  </a:lnTo>
                  <a:lnTo>
                    <a:pt x="1688" y="554"/>
                  </a:lnTo>
                  <a:lnTo>
                    <a:pt x="1684" y="530"/>
                  </a:lnTo>
                  <a:lnTo>
                    <a:pt x="1678" y="506"/>
                  </a:lnTo>
                  <a:lnTo>
                    <a:pt x="1668" y="486"/>
                  </a:lnTo>
                  <a:lnTo>
                    <a:pt x="1660" y="468"/>
                  </a:lnTo>
                  <a:lnTo>
                    <a:pt x="1650" y="452"/>
                  </a:lnTo>
                  <a:lnTo>
                    <a:pt x="1636" y="434"/>
                  </a:lnTo>
                  <a:lnTo>
                    <a:pt x="1618" y="416"/>
                  </a:lnTo>
                  <a:lnTo>
                    <a:pt x="1598" y="400"/>
                  </a:lnTo>
                  <a:lnTo>
                    <a:pt x="1578" y="386"/>
                  </a:lnTo>
                  <a:lnTo>
                    <a:pt x="1568" y="382"/>
                  </a:lnTo>
                  <a:lnTo>
                    <a:pt x="1556" y="378"/>
                  </a:lnTo>
                  <a:lnTo>
                    <a:pt x="1546" y="378"/>
                  </a:lnTo>
                  <a:lnTo>
                    <a:pt x="1536" y="378"/>
                  </a:lnTo>
                  <a:lnTo>
                    <a:pt x="1524" y="380"/>
                  </a:lnTo>
                  <a:lnTo>
                    <a:pt x="1514" y="386"/>
                  </a:lnTo>
                  <a:lnTo>
                    <a:pt x="1506" y="392"/>
                  </a:lnTo>
                  <a:lnTo>
                    <a:pt x="1498" y="400"/>
                  </a:lnTo>
                  <a:lnTo>
                    <a:pt x="1494" y="406"/>
                  </a:lnTo>
                  <a:lnTo>
                    <a:pt x="1490" y="414"/>
                  </a:lnTo>
                  <a:lnTo>
                    <a:pt x="1488" y="430"/>
                  </a:lnTo>
                  <a:lnTo>
                    <a:pt x="1488" y="448"/>
                  </a:lnTo>
                  <a:lnTo>
                    <a:pt x="1488" y="464"/>
                  </a:lnTo>
                  <a:lnTo>
                    <a:pt x="1486" y="480"/>
                  </a:lnTo>
                  <a:lnTo>
                    <a:pt x="1482" y="488"/>
                  </a:lnTo>
                  <a:lnTo>
                    <a:pt x="1476" y="496"/>
                  </a:lnTo>
                  <a:lnTo>
                    <a:pt x="1470" y="502"/>
                  </a:lnTo>
                  <a:lnTo>
                    <a:pt x="1460" y="510"/>
                  </a:lnTo>
                  <a:lnTo>
                    <a:pt x="1452" y="512"/>
                  </a:lnTo>
                  <a:lnTo>
                    <a:pt x="1442" y="512"/>
                  </a:lnTo>
                  <a:lnTo>
                    <a:pt x="1432" y="510"/>
                  </a:lnTo>
                  <a:lnTo>
                    <a:pt x="1422" y="504"/>
                  </a:lnTo>
                  <a:lnTo>
                    <a:pt x="1404" y="490"/>
                  </a:lnTo>
                  <a:lnTo>
                    <a:pt x="1386" y="476"/>
                  </a:lnTo>
                  <a:lnTo>
                    <a:pt x="1246" y="236"/>
                  </a:lnTo>
                  <a:lnTo>
                    <a:pt x="982" y="242"/>
                  </a:lnTo>
                  <a:close/>
                </a:path>
              </a:pathLst>
            </a:custGeom>
            <a:solidFill>
              <a:srgbClr val="FF0000"/>
            </a:solidFill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endParaRPr lang="en-GB" dirty="0"/>
            </a:p>
            <a:p>
              <a:endParaRPr lang="en-GB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956376" y="677838"/>
              <a:ext cx="7920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bg1"/>
                  </a:solidFill>
                </a:rPr>
                <a:t>Literacy</a:t>
              </a:r>
            </a:p>
          </p:txBody>
        </p:sp>
      </p:grp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4B3D496B-A32A-4F66-AB6D-2E09F75238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68464" y="6425198"/>
            <a:ext cx="36000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9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616"/>
    </mc:Choice>
    <mc:Fallback xmlns="">
      <p:transition spd="slow" advTm="147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Writing in </a:t>
            </a:r>
            <a:br>
              <a:rPr lang="en-GB" dirty="0"/>
            </a:br>
            <a:r>
              <a:rPr lang="en-GB" dirty="0"/>
              <a:t>Reception 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772589"/>
            <a:ext cx="644411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3" b="7500"/>
          <a:stretch/>
        </p:blipFill>
        <p:spPr bwMode="auto">
          <a:xfrm>
            <a:off x="6228183" y="3068960"/>
            <a:ext cx="2517905" cy="3329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Group 7"/>
          <p:cNvGrpSpPr/>
          <p:nvPr/>
        </p:nvGrpSpPr>
        <p:grpSpPr>
          <a:xfrm>
            <a:off x="7956376" y="395238"/>
            <a:ext cx="792088" cy="873522"/>
            <a:chOff x="7956376" y="395238"/>
            <a:chExt cx="792088" cy="873522"/>
          </a:xfrm>
        </p:grpSpPr>
        <p:sp>
          <p:nvSpPr>
            <p:cNvPr id="9" name="Freeform 2"/>
            <p:cNvSpPr>
              <a:spLocks/>
            </p:cNvSpPr>
            <p:nvPr/>
          </p:nvSpPr>
          <p:spPr bwMode="auto">
            <a:xfrm>
              <a:off x="7956376" y="395238"/>
              <a:ext cx="792088" cy="873522"/>
            </a:xfrm>
            <a:custGeom>
              <a:avLst/>
              <a:gdLst>
                <a:gd name="T0" fmla="*/ 992900 w 1690"/>
                <a:gd name="T1" fmla="*/ 219754 h 1862"/>
                <a:gd name="T2" fmla="*/ 1019029 w 1690"/>
                <a:gd name="T3" fmla="*/ 158832 h 1862"/>
                <a:gd name="T4" fmla="*/ 1077819 w 1690"/>
                <a:gd name="T5" fmla="*/ 91383 h 1862"/>
                <a:gd name="T6" fmla="*/ 1042980 w 1690"/>
                <a:gd name="T7" fmla="*/ 32637 h 1862"/>
                <a:gd name="T8" fmla="*/ 901448 w 1690"/>
                <a:gd name="T9" fmla="*/ 0 h 1862"/>
                <a:gd name="T10" fmla="*/ 775159 w 1690"/>
                <a:gd name="T11" fmla="*/ 58746 h 1862"/>
                <a:gd name="T12" fmla="*/ 772981 w 1690"/>
                <a:gd name="T13" fmla="*/ 121844 h 1862"/>
                <a:gd name="T14" fmla="*/ 847013 w 1690"/>
                <a:gd name="T15" fmla="*/ 187117 h 1862"/>
                <a:gd name="T16" fmla="*/ 823062 w 1690"/>
                <a:gd name="T17" fmla="*/ 243687 h 1862"/>
                <a:gd name="T18" fmla="*/ 291773 w 1690"/>
                <a:gd name="T19" fmla="*/ 559175 h 1862"/>
                <a:gd name="T20" fmla="*/ 230806 w 1690"/>
                <a:gd name="T21" fmla="*/ 550472 h 1862"/>
                <a:gd name="T22" fmla="*/ 213386 w 1690"/>
                <a:gd name="T23" fmla="*/ 452562 h 1862"/>
                <a:gd name="T24" fmla="*/ 154596 w 1690"/>
                <a:gd name="T25" fmla="*/ 422101 h 1862"/>
                <a:gd name="T26" fmla="*/ 43548 w 1690"/>
                <a:gd name="T27" fmla="*/ 502605 h 1862"/>
                <a:gd name="T28" fmla="*/ 0 w 1690"/>
                <a:gd name="T29" fmla="*/ 641855 h 1862"/>
                <a:gd name="T30" fmla="*/ 32661 w 1690"/>
                <a:gd name="T31" fmla="*/ 700601 h 1862"/>
                <a:gd name="T32" fmla="*/ 121935 w 1690"/>
                <a:gd name="T33" fmla="*/ 683195 h 1862"/>
                <a:gd name="T34" fmla="*/ 187257 w 1690"/>
                <a:gd name="T35" fmla="*/ 691898 h 1862"/>
                <a:gd name="T36" fmla="*/ 193790 w 1690"/>
                <a:gd name="T37" fmla="*/ 1253249 h 1862"/>
                <a:gd name="T38" fmla="*/ 187257 w 1690"/>
                <a:gd name="T39" fmla="*/ 1344631 h 1862"/>
                <a:gd name="T40" fmla="*/ 113225 w 1690"/>
                <a:gd name="T41" fmla="*/ 1338104 h 1862"/>
                <a:gd name="T42" fmla="*/ 39193 w 1690"/>
                <a:gd name="T43" fmla="*/ 1329401 h 1862"/>
                <a:gd name="T44" fmla="*/ 6532 w 1690"/>
                <a:gd name="T45" fmla="*/ 1416432 h 1862"/>
                <a:gd name="T46" fmla="*/ 65322 w 1690"/>
                <a:gd name="T47" fmla="*/ 1549154 h 1862"/>
                <a:gd name="T48" fmla="*/ 174193 w 1690"/>
                <a:gd name="T49" fmla="*/ 1610076 h 1862"/>
                <a:gd name="T50" fmla="*/ 222096 w 1690"/>
                <a:gd name="T51" fmla="*/ 1568736 h 1862"/>
                <a:gd name="T52" fmla="*/ 246048 w 1690"/>
                <a:gd name="T53" fmla="*/ 1473002 h 1862"/>
                <a:gd name="T54" fmla="*/ 322257 w 1690"/>
                <a:gd name="T55" fmla="*/ 1488233 h 1862"/>
                <a:gd name="T56" fmla="*/ 833949 w 1690"/>
                <a:gd name="T57" fmla="*/ 1788490 h 1862"/>
                <a:gd name="T58" fmla="*/ 844836 w 1690"/>
                <a:gd name="T59" fmla="*/ 1847236 h 1862"/>
                <a:gd name="T60" fmla="*/ 768626 w 1690"/>
                <a:gd name="T61" fmla="*/ 1912510 h 1862"/>
                <a:gd name="T62" fmla="*/ 781691 w 1690"/>
                <a:gd name="T63" fmla="*/ 1977783 h 1862"/>
                <a:gd name="T64" fmla="*/ 921045 w 1690"/>
                <a:gd name="T65" fmla="*/ 2025650 h 1862"/>
                <a:gd name="T66" fmla="*/ 1051690 w 1690"/>
                <a:gd name="T67" fmla="*/ 1986486 h 1862"/>
                <a:gd name="T68" fmla="*/ 1077819 w 1690"/>
                <a:gd name="T69" fmla="*/ 1921213 h 1862"/>
                <a:gd name="T70" fmla="*/ 1003787 w 1690"/>
                <a:gd name="T71" fmla="*/ 1853763 h 1862"/>
                <a:gd name="T72" fmla="*/ 999432 w 1690"/>
                <a:gd name="T73" fmla="*/ 1797193 h 1862"/>
                <a:gd name="T74" fmla="*/ 1508946 w 1690"/>
                <a:gd name="T75" fmla="*/ 1501287 h 1862"/>
                <a:gd name="T76" fmla="*/ 1585156 w 1690"/>
                <a:gd name="T77" fmla="*/ 1468651 h 1862"/>
                <a:gd name="T78" fmla="*/ 1615640 w 1690"/>
                <a:gd name="T79" fmla="*/ 1555682 h 1862"/>
                <a:gd name="T80" fmla="*/ 1654833 w 1690"/>
                <a:gd name="T81" fmla="*/ 1610076 h 1862"/>
                <a:gd name="T82" fmla="*/ 1757171 w 1690"/>
                <a:gd name="T83" fmla="*/ 1570912 h 1862"/>
                <a:gd name="T84" fmla="*/ 1829026 w 1690"/>
                <a:gd name="T85" fmla="*/ 1446893 h 1862"/>
                <a:gd name="T86" fmla="*/ 1811607 w 1690"/>
                <a:gd name="T87" fmla="*/ 1340280 h 1862"/>
                <a:gd name="T88" fmla="*/ 1744107 w 1690"/>
                <a:gd name="T89" fmla="*/ 1331577 h 1862"/>
                <a:gd name="T90" fmla="*/ 1654833 w 1690"/>
                <a:gd name="T91" fmla="*/ 1348983 h 1862"/>
                <a:gd name="T92" fmla="*/ 1643946 w 1690"/>
                <a:gd name="T93" fmla="*/ 1266303 h 1862"/>
                <a:gd name="T94" fmla="*/ 1646123 w 1690"/>
                <a:gd name="T95" fmla="*/ 689722 h 1862"/>
                <a:gd name="T96" fmla="*/ 1700559 w 1690"/>
                <a:gd name="T97" fmla="*/ 665788 h 1862"/>
                <a:gd name="T98" fmla="*/ 1794187 w 1690"/>
                <a:gd name="T99" fmla="*/ 696249 h 1862"/>
                <a:gd name="T100" fmla="*/ 1837736 w 1690"/>
                <a:gd name="T101" fmla="*/ 641855 h 1862"/>
                <a:gd name="T102" fmla="*/ 1807252 w 1690"/>
                <a:gd name="T103" fmla="*/ 509132 h 1862"/>
                <a:gd name="T104" fmla="*/ 1694026 w 1690"/>
                <a:gd name="T105" fmla="*/ 411222 h 1862"/>
                <a:gd name="T106" fmla="*/ 1630881 w 1690"/>
                <a:gd name="T107" fmla="*/ 435156 h 1862"/>
                <a:gd name="T108" fmla="*/ 1613462 w 1690"/>
                <a:gd name="T109" fmla="*/ 530890 h 1862"/>
                <a:gd name="T110" fmla="*/ 1559027 w 1690"/>
                <a:gd name="T111" fmla="*/ 554824 h 186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690" h="1862">
                  <a:moveTo>
                    <a:pt x="982" y="242"/>
                  </a:moveTo>
                  <a:lnTo>
                    <a:pt x="982" y="242"/>
                  </a:lnTo>
                  <a:lnTo>
                    <a:pt x="960" y="236"/>
                  </a:lnTo>
                  <a:lnTo>
                    <a:pt x="936" y="224"/>
                  </a:lnTo>
                  <a:lnTo>
                    <a:pt x="926" y="218"/>
                  </a:lnTo>
                  <a:lnTo>
                    <a:pt x="918" y="212"/>
                  </a:lnTo>
                  <a:lnTo>
                    <a:pt x="912" y="202"/>
                  </a:lnTo>
                  <a:lnTo>
                    <a:pt x="910" y="194"/>
                  </a:lnTo>
                  <a:lnTo>
                    <a:pt x="912" y="182"/>
                  </a:lnTo>
                  <a:lnTo>
                    <a:pt x="914" y="172"/>
                  </a:lnTo>
                  <a:lnTo>
                    <a:pt x="918" y="164"/>
                  </a:lnTo>
                  <a:lnTo>
                    <a:pt x="922" y="158"/>
                  </a:lnTo>
                  <a:lnTo>
                    <a:pt x="936" y="146"/>
                  </a:lnTo>
                  <a:lnTo>
                    <a:pt x="950" y="138"/>
                  </a:lnTo>
                  <a:lnTo>
                    <a:pt x="964" y="130"/>
                  </a:lnTo>
                  <a:lnTo>
                    <a:pt x="978" y="120"/>
                  </a:lnTo>
                  <a:lnTo>
                    <a:pt x="982" y="112"/>
                  </a:lnTo>
                  <a:lnTo>
                    <a:pt x="986" y="104"/>
                  </a:lnTo>
                  <a:lnTo>
                    <a:pt x="990" y="96"/>
                  </a:lnTo>
                  <a:lnTo>
                    <a:pt x="990" y="84"/>
                  </a:lnTo>
                  <a:lnTo>
                    <a:pt x="990" y="72"/>
                  </a:lnTo>
                  <a:lnTo>
                    <a:pt x="986" y="62"/>
                  </a:lnTo>
                  <a:lnTo>
                    <a:pt x="982" y="54"/>
                  </a:lnTo>
                  <a:lnTo>
                    <a:pt x="974" y="44"/>
                  </a:lnTo>
                  <a:lnTo>
                    <a:pt x="966" y="36"/>
                  </a:lnTo>
                  <a:lnTo>
                    <a:pt x="958" y="30"/>
                  </a:lnTo>
                  <a:lnTo>
                    <a:pt x="936" y="18"/>
                  </a:lnTo>
                  <a:lnTo>
                    <a:pt x="912" y="10"/>
                  </a:lnTo>
                  <a:lnTo>
                    <a:pt x="888" y="4"/>
                  </a:lnTo>
                  <a:lnTo>
                    <a:pt x="866" y="0"/>
                  </a:lnTo>
                  <a:lnTo>
                    <a:pt x="846" y="0"/>
                  </a:lnTo>
                  <a:lnTo>
                    <a:pt x="828" y="0"/>
                  </a:lnTo>
                  <a:lnTo>
                    <a:pt x="804" y="4"/>
                  </a:lnTo>
                  <a:lnTo>
                    <a:pt x="780" y="10"/>
                  </a:lnTo>
                  <a:lnTo>
                    <a:pt x="756" y="18"/>
                  </a:lnTo>
                  <a:lnTo>
                    <a:pt x="736" y="30"/>
                  </a:lnTo>
                  <a:lnTo>
                    <a:pt x="726" y="36"/>
                  </a:lnTo>
                  <a:lnTo>
                    <a:pt x="718" y="44"/>
                  </a:lnTo>
                  <a:lnTo>
                    <a:pt x="712" y="54"/>
                  </a:lnTo>
                  <a:lnTo>
                    <a:pt x="706" y="62"/>
                  </a:lnTo>
                  <a:lnTo>
                    <a:pt x="704" y="72"/>
                  </a:lnTo>
                  <a:lnTo>
                    <a:pt x="702" y="84"/>
                  </a:lnTo>
                  <a:lnTo>
                    <a:pt x="704" y="96"/>
                  </a:lnTo>
                  <a:lnTo>
                    <a:pt x="706" y="104"/>
                  </a:lnTo>
                  <a:lnTo>
                    <a:pt x="710" y="112"/>
                  </a:lnTo>
                  <a:lnTo>
                    <a:pt x="716" y="120"/>
                  </a:lnTo>
                  <a:lnTo>
                    <a:pt x="728" y="130"/>
                  </a:lnTo>
                  <a:lnTo>
                    <a:pt x="742" y="138"/>
                  </a:lnTo>
                  <a:lnTo>
                    <a:pt x="758" y="146"/>
                  </a:lnTo>
                  <a:lnTo>
                    <a:pt x="770" y="158"/>
                  </a:lnTo>
                  <a:lnTo>
                    <a:pt x="776" y="164"/>
                  </a:lnTo>
                  <a:lnTo>
                    <a:pt x="778" y="172"/>
                  </a:lnTo>
                  <a:lnTo>
                    <a:pt x="782" y="182"/>
                  </a:lnTo>
                  <a:lnTo>
                    <a:pt x="782" y="194"/>
                  </a:lnTo>
                  <a:lnTo>
                    <a:pt x="780" y="202"/>
                  </a:lnTo>
                  <a:lnTo>
                    <a:pt x="774" y="212"/>
                  </a:lnTo>
                  <a:lnTo>
                    <a:pt x="766" y="218"/>
                  </a:lnTo>
                  <a:lnTo>
                    <a:pt x="756" y="224"/>
                  </a:lnTo>
                  <a:lnTo>
                    <a:pt x="734" y="236"/>
                  </a:lnTo>
                  <a:lnTo>
                    <a:pt x="712" y="242"/>
                  </a:lnTo>
                  <a:lnTo>
                    <a:pt x="446" y="238"/>
                  </a:lnTo>
                  <a:lnTo>
                    <a:pt x="306" y="484"/>
                  </a:lnTo>
                  <a:lnTo>
                    <a:pt x="288" y="500"/>
                  </a:lnTo>
                  <a:lnTo>
                    <a:pt x="268" y="514"/>
                  </a:lnTo>
                  <a:lnTo>
                    <a:pt x="258" y="518"/>
                  </a:lnTo>
                  <a:lnTo>
                    <a:pt x="248" y="522"/>
                  </a:lnTo>
                  <a:lnTo>
                    <a:pt x="238" y="522"/>
                  </a:lnTo>
                  <a:lnTo>
                    <a:pt x="230" y="520"/>
                  </a:lnTo>
                  <a:lnTo>
                    <a:pt x="220" y="514"/>
                  </a:lnTo>
                  <a:lnTo>
                    <a:pt x="212" y="506"/>
                  </a:lnTo>
                  <a:lnTo>
                    <a:pt x="208" y="498"/>
                  </a:lnTo>
                  <a:lnTo>
                    <a:pt x="204" y="490"/>
                  </a:lnTo>
                  <a:lnTo>
                    <a:pt x="200" y="474"/>
                  </a:lnTo>
                  <a:lnTo>
                    <a:pt x="200" y="458"/>
                  </a:lnTo>
                  <a:lnTo>
                    <a:pt x="200" y="442"/>
                  </a:lnTo>
                  <a:lnTo>
                    <a:pt x="198" y="424"/>
                  </a:lnTo>
                  <a:lnTo>
                    <a:pt x="196" y="416"/>
                  </a:lnTo>
                  <a:lnTo>
                    <a:pt x="190" y="410"/>
                  </a:lnTo>
                  <a:lnTo>
                    <a:pt x="184" y="402"/>
                  </a:lnTo>
                  <a:lnTo>
                    <a:pt x="174" y="396"/>
                  </a:lnTo>
                  <a:lnTo>
                    <a:pt x="164" y="390"/>
                  </a:lnTo>
                  <a:lnTo>
                    <a:pt x="154" y="388"/>
                  </a:lnTo>
                  <a:lnTo>
                    <a:pt x="142" y="388"/>
                  </a:lnTo>
                  <a:lnTo>
                    <a:pt x="132" y="390"/>
                  </a:lnTo>
                  <a:lnTo>
                    <a:pt x="122" y="392"/>
                  </a:lnTo>
                  <a:lnTo>
                    <a:pt x="110" y="398"/>
                  </a:lnTo>
                  <a:lnTo>
                    <a:pt x="90" y="410"/>
                  </a:lnTo>
                  <a:lnTo>
                    <a:pt x="70" y="426"/>
                  </a:lnTo>
                  <a:lnTo>
                    <a:pt x="54" y="444"/>
                  </a:lnTo>
                  <a:lnTo>
                    <a:pt x="40" y="462"/>
                  </a:lnTo>
                  <a:lnTo>
                    <a:pt x="30" y="478"/>
                  </a:lnTo>
                  <a:lnTo>
                    <a:pt x="20" y="496"/>
                  </a:lnTo>
                  <a:lnTo>
                    <a:pt x="12" y="516"/>
                  </a:lnTo>
                  <a:lnTo>
                    <a:pt x="4" y="540"/>
                  </a:lnTo>
                  <a:lnTo>
                    <a:pt x="0" y="566"/>
                  </a:lnTo>
                  <a:lnTo>
                    <a:pt x="0" y="590"/>
                  </a:lnTo>
                  <a:lnTo>
                    <a:pt x="2" y="602"/>
                  </a:lnTo>
                  <a:lnTo>
                    <a:pt x="4" y="612"/>
                  </a:lnTo>
                  <a:lnTo>
                    <a:pt x="8" y="622"/>
                  </a:lnTo>
                  <a:lnTo>
                    <a:pt x="14" y="630"/>
                  </a:lnTo>
                  <a:lnTo>
                    <a:pt x="20" y="638"/>
                  </a:lnTo>
                  <a:lnTo>
                    <a:pt x="30" y="644"/>
                  </a:lnTo>
                  <a:lnTo>
                    <a:pt x="40" y="650"/>
                  </a:lnTo>
                  <a:lnTo>
                    <a:pt x="50" y="652"/>
                  </a:lnTo>
                  <a:lnTo>
                    <a:pt x="58" y="652"/>
                  </a:lnTo>
                  <a:lnTo>
                    <a:pt x="68" y="652"/>
                  </a:lnTo>
                  <a:lnTo>
                    <a:pt x="82" y="646"/>
                  </a:lnTo>
                  <a:lnTo>
                    <a:pt x="98" y="638"/>
                  </a:lnTo>
                  <a:lnTo>
                    <a:pt x="112" y="628"/>
                  </a:lnTo>
                  <a:lnTo>
                    <a:pt x="128" y="624"/>
                  </a:lnTo>
                  <a:lnTo>
                    <a:pt x="136" y="622"/>
                  </a:lnTo>
                  <a:lnTo>
                    <a:pt x="144" y="622"/>
                  </a:lnTo>
                  <a:lnTo>
                    <a:pt x="154" y="626"/>
                  </a:lnTo>
                  <a:lnTo>
                    <a:pt x="166" y="630"/>
                  </a:lnTo>
                  <a:lnTo>
                    <a:pt x="172" y="636"/>
                  </a:lnTo>
                  <a:lnTo>
                    <a:pt x="176" y="646"/>
                  </a:lnTo>
                  <a:lnTo>
                    <a:pt x="178" y="656"/>
                  </a:lnTo>
                  <a:lnTo>
                    <a:pt x="180" y="668"/>
                  </a:lnTo>
                  <a:lnTo>
                    <a:pt x="176" y="692"/>
                  </a:lnTo>
                  <a:lnTo>
                    <a:pt x="172" y="714"/>
                  </a:lnTo>
                  <a:lnTo>
                    <a:pt x="48" y="928"/>
                  </a:lnTo>
                  <a:lnTo>
                    <a:pt x="178" y="1152"/>
                  </a:lnTo>
                  <a:lnTo>
                    <a:pt x="184" y="1174"/>
                  </a:lnTo>
                  <a:lnTo>
                    <a:pt x="186" y="1200"/>
                  </a:lnTo>
                  <a:lnTo>
                    <a:pt x="186" y="1212"/>
                  </a:lnTo>
                  <a:lnTo>
                    <a:pt x="184" y="1222"/>
                  </a:lnTo>
                  <a:lnTo>
                    <a:pt x="178" y="1230"/>
                  </a:lnTo>
                  <a:lnTo>
                    <a:pt x="172" y="1236"/>
                  </a:lnTo>
                  <a:lnTo>
                    <a:pt x="162" y="1242"/>
                  </a:lnTo>
                  <a:lnTo>
                    <a:pt x="152" y="1244"/>
                  </a:lnTo>
                  <a:lnTo>
                    <a:pt x="142" y="1246"/>
                  </a:lnTo>
                  <a:lnTo>
                    <a:pt x="134" y="1244"/>
                  </a:lnTo>
                  <a:lnTo>
                    <a:pt x="118" y="1238"/>
                  </a:lnTo>
                  <a:lnTo>
                    <a:pt x="104" y="1230"/>
                  </a:lnTo>
                  <a:lnTo>
                    <a:pt x="90" y="1222"/>
                  </a:lnTo>
                  <a:lnTo>
                    <a:pt x="74" y="1216"/>
                  </a:lnTo>
                  <a:lnTo>
                    <a:pt x="66" y="1214"/>
                  </a:lnTo>
                  <a:lnTo>
                    <a:pt x="56" y="1216"/>
                  </a:lnTo>
                  <a:lnTo>
                    <a:pt x="48" y="1218"/>
                  </a:lnTo>
                  <a:lnTo>
                    <a:pt x="36" y="1222"/>
                  </a:lnTo>
                  <a:lnTo>
                    <a:pt x="28" y="1228"/>
                  </a:lnTo>
                  <a:lnTo>
                    <a:pt x="20" y="1236"/>
                  </a:lnTo>
                  <a:lnTo>
                    <a:pt x="14" y="1246"/>
                  </a:lnTo>
                  <a:lnTo>
                    <a:pt x="10" y="1256"/>
                  </a:lnTo>
                  <a:lnTo>
                    <a:pt x="8" y="1266"/>
                  </a:lnTo>
                  <a:lnTo>
                    <a:pt x="6" y="1278"/>
                  </a:lnTo>
                  <a:lnTo>
                    <a:pt x="6" y="1302"/>
                  </a:lnTo>
                  <a:lnTo>
                    <a:pt x="12" y="1328"/>
                  </a:lnTo>
                  <a:lnTo>
                    <a:pt x="18" y="1350"/>
                  </a:lnTo>
                  <a:lnTo>
                    <a:pt x="26" y="1372"/>
                  </a:lnTo>
                  <a:lnTo>
                    <a:pt x="36" y="1390"/>
                  </a:lnTo>
                  <a:lnTo>
                    <a:pt x="46" y="1406"/>
                  </a:lnTo>
                  <a:lnTo>
                    <a:pt x="60" y="1424"/>
                  </a:lnTo>
                  <a:lnTo>
                    <a:pt x="78" y="1442"/>
                  </a:lnTo>
                  <a:lnTo>
                    <a:pt x="96" y="1458"/>
                  </a:lnTo>
                  <a:lnTo>
                    <a:pt x="118" y="1470"/>
                  </a:lnTo>
                  <a:lnTo>
                    <a:pt x="128" y="1474"/>
                  </a:lnTo>
                  <a:lnTo>
                    <a:pt x="138" y="1478"/>
                  </a:lnTo>
                  <a:lnTo>
                    <a:pt x="150" y="1480"/>
                  </a:lnTo>
                  <a:lnTo>
                    <a:pt x="160" y="1480"/>
                  </a:lnTo>
                  <a:lnTo>
                    <a:pt x="170" y="1476"/>
                  </a:lnTo>
                  <a:lnTo>
                    <a:pt x="180" y="1472"/>
                  </a:lnTo>
                  <a:lnTo>
                    <a:pt x="190" y="1466"/>
                  </a:lnTo>
                  <a:lnTo>
                    <a:pt x="196" y="1458"/>
                  </a:lnTo>
                  <a:lnTo>
                    <a:pt x="202" y="1450"/>
                  </a:lnTo>
                  <a:lnTo>
                    <a:pt x="204" y="1442"/>
                  </a:lnTo>
                  <a:lnTo>
                    <a:pt x="208" y="1426"/>
                  </a:lnTo>
                  <a:lnTo>
                    <a:pt x="208" y="1410"/>
                  </a:lnTo>
                  <a:lnTo>
                    <a:pt x="208" y="1392"/>
                  </a:lnTo>
                  <a:lnTo>
                    <a:pt x="210" y="1376"/>
                  </a:lnTo>
                  <a:lnTo>
                    <a:pt x="214" y="1368"/>
                  </a:lnTo>
                  <a:lnTo>
                    <a:pt x="218" y="1362"/>
                  </a:lnTo>
                  <a:lnTo>
                    <a:pt x="226" y="1354"/>
                  </a:lnTo>
                  <a:lnTo>
                    <a:pt x="236" y="1348"/>
                  </a:lnTo>
                  <a:lnTo>
                    <a:pt x="244" y="1344"/>
                  </a:lnTo>
                  <a:lnTo>
                    <a:pt x="254" y="1346"/>
                  </a:lnTo>
                  <a:lnTo>
                    <a:pt x="264" y="1348"/>
                  </a:lnTo>
                  <a:lnTo>
                    <a:pt x="276" y="1354"/>
                  </a:lnTo>
                  <a:lnTo>
                    <a:pt x="296" y="1368"/>
                  </a:lnTo>
                  <a:lnTo>
                    <a:pt x="312" y="1384"/>
                  </a:lnTo>
                  <a:lnTo>
                    <a:pt x="448" y="1620"/>
                  </a:lnTo>
                  <a:lnTo>
                    <a:pt x="712" y="1620"/>
                  </a:lnTo>
                  <a:lnTo>
                    <a:pt x="734" y="1628"/>
                  </a:lnTo>
                  <a:lnTo>
                    <a:pt x="756" y="1638"/>
                  </a:lnTo>
                  <a:lnTo>
                    <a:pt x="766" y="1644"/>
                  </a:lnTo>
                  <a:lnTo>
                    <a:pt x="774" y="1652"/>
                  </a:lnTo>
                  <a:lnTo>
                    <a:pt x="780" y="1660"/>
                  </a:lnTo>
                  <a:lnTo>
                    <a:pt x="782" y="1668"/>
                  </a:lnTo>
                  <a:lnTo>
                    <a:pt x="782" y="1680"/>
                  </a:lnTo>
                  <a:lnTo>
                    <a:pt x="778" y="1690"/>
                  </a:lnTo>
                  <a:lnTo>
                    <a:pt x="776" y="1698"/>
                  </a:lnTo>
                  <a:lnTo>
                    <a:pt x="770" y="1704"/>
                  </a:lnTo>
                  <a:lnTo>
                    <a:pt x="758" y="1716"/>
                  </a:lnTo>
                  <a:lnTo>
                    <a:pt x="742" y="1724"/>
                  </a:lnTo>
                  <a:lnTo>
                    <a:pt x="728" y="1732"/>
                  </a:lnTo>
                  <a:lnTo>
                    <a:pt x="716" y="1742"/>
                  </a:lnTo>
                  <a:lnTo>
                    <a:pt x="710" y="1750"/>
                  </a:lnTo>
                  <a:lnTo>
                    <a:pt x="706" y="1758"/>
                  </a:lnTo>
                  <a:lnTo>
                    <a:pt x="704" y="1766"/>
                  </a:lnTo>
                  <a:lnTo>
                    <a:pt x="702" y="1778"/>
                  </a:lnTo>
                  <a:lnTo>
                    <a:pt x="704" y="1790"/>
                  </a:lnTo>
                  <a:lnTo>
                    <a:pt x="706" y="1800"/>
                  </a:lnTo>
                  <a:lnTo>
                    <a:pt x="712" y="1810"/>
                  </a:lnTo>
                  <a:lnTo>
                    <a:pt x="718" y="1818"/>
                  </a:lnTo>
                  <a:lnTo>
                    <a:pt x="726" y="1826"/>
                  </a:lnTo>
                  <a:lnTo>
                    <a:pt x="736" y="1832"/>
                  </a:lnTo>
                  <a:lnTo>
                    <a:pt x="756" y="1844"/>
                  </a:lnTo>
                  <a:lnTo>
                    <a:pt x="780" y="1852"/>
                  </a:lnTo>
                  <a:lnTo>
                    <a:pt x="804" y="1858"/>
                  </a:lnTo>
                  <a:lnTo>
                    <a:pt x="828" y="1862"/>
                  </a:lnTo>
                  <a:lnTo>
                    <a:pt x="846" y="1862"/>
                  </a:lnTo>
                  <a:lnTo>
                    <a:pt x="866" y="1862"/>
                  </a:lnTo>
                  <a:lnTo>
                    <a:pt x="888" y="1858"/>
                  </a:lnTo>
                  <a:lnTo>
                    <a:pt x="912" y="1852"/>
                  </a:lnTo>
                  <a:lnTo>
                    <a:pt x="936" y="1844"/>
                  </a:lnTo>
                  <a:lnTo>
                    <a:pt x="958" y="1832"/>
                  </a:lnTo>
                  <a:lnTo>
                    <a:pt x="966" y="1826"/>
                  </a:lnTo>
                  <a:lnTo>
                    <a:pt x="974" y="1818"/>
                  </a:lnTo>
                  <a:lnTo>
                    <a:pt x="982" y="1810"/>
                  </a:lnTo>
                  <a:lnTo>
                    <a:pt x="986" y="1800"/>
                  </a:lnTo>
                  <a:lnTo>
                    <a:pt x="990" y="1790"/>
                  </a:lnTo>
                  <a:lnTo>
                    <a:pt x="990" y="1778"/>
                  </a:lnTo>
                  <a:lnTo>
                    <a:pt x="990" y="1766"/>
                  </a:lnTo>
                  <a:lnTo>
                    <a:pt x="986" y="1758"/>
                  </a:lnTo>
                  <a:lnTo>
                    <a:pt x="982" y="1750"/>
                  </a:lnTo>
                  <a:lnTo>
                    <a:pt x="978" y="1742"/>
                  </a:lnTo>
                  <a:lnTo>
                    <a:pt x="964" y="1732"/>
                  </a:lnTo>
                  <a:lnTo>
                    <a:pt x="950" y="1724"/>
                  </a:lnTo>
                  <a:lnTo>
                    <a:pt x="936" y="1716"/>
                  </a:lnTo>
                  <a:lnTo>
                    <a:pt x="922" y="1704"/>
                  </a:lnTo>
                  <a:lnTo>
                    <a:pt x="918" y="1698"/>
                  </a:lnTo>
                  <a:lnTo>
                    <a:pt x="914" y="1690"/>
                  </a:lnTo>
                  <a:lnTo>
                    <a:pt x="912" y="1680"/>
                  </a:lnTo>
                  <a:lnTo>
                    <a:pt x="910" y="1668"/>
                  </a:lnTo>
                  <a:lnTo>
                    <a:pt x="912" y="1660"/>
                  </a:lnTo>
                  <a:lnTo>
                    <a:pt x="918" y="1652"/>
                  </a:lnTo>
                  <a:lnTo>
                    <a:pt x="926" y="1644"/>
                  </a:lnTo>
                  <a:lnTo>
                    <a:pt x="936" y="1638"/>
                  </a:lnTo>
                  <a:lnTo>
                    <a:pt x="960" y="1628"/>
                  </a:lnTo>
                  <a:lnTo>
                    <a:pt x="982" y="1620"/>
                  </a:lnTo>
                  <a:lnTo>
                    <a:pt x="1248" y="1620"/>
                  </a:lnTo>
                  <a:lnTo>
                    <a:pt x="1386" y="1380"/>
                  </a:lnTo>
                  <a:lnTo>
                    <a:pt x="1402" y="1366"/>
                  </a:lnTo>
                  <a:lnTo>
                    <a:pt x="1420" y="1354"/>
                  </a:lnTo>
                  <a:lnTo>
                    <a:pt x="1430" y="1350"/>
                  </a:lnTo>
                  <a:lnTo>
                    <a:pt x="1440" y="1348"/>
                  </a:lnTo>
                  <a:lnTo>
                    <a:pt x="1448" y="1348"/>
                  </a:lnTo>
                  <a:lnTo>
                    <a:pt x="1456" y="1350"/>
                  </a:lnTo>
                  <a:lnTo>
                    <a:pt x="1464" y="1356"/>
                  </a:lnTo>
                  <a:lnTo>
                    <a:pt x="1472" y="1364"/>
                  </a:lnTo>
                  <a:lnTo>
                    <a:pt x="1478" y="1372"/>
                  </a:lnTo>
                  <a:lnTo>
                    <a:pt x="1480" y="1380"/>
                  </a:lnTo>
                  <a:lnTo>
                    <a:pt x="1484" y="1396"/>
                  </a:lnTo>
                  <a:lnTo>
                    <a:pt x="1484" y="1412"/>
                  </a:lnTo>
                  <a:lnTo>
                    <a:pt x="1484" y="1430"/>
                  </a:lnTo>
                  <a:lnTo>
                    <a:pt x="1486" y="1446"/>
                  </a:lnTo>
                  <a:lnTo>
                    <a:pt x="1490" y="1454"/>
                  </a:lnTo>
                  <a:lnTo>
                    <a:pt x="1494" y="1460"/>
                  </a:lnTo>
                  <a:lnTo>
                    <a:pt x="1502" y="1468"/>
                  </a:lnTo>
                  <a:lnTo>
                    <a:pt x="1510" y="1474"/>
                  </a:lnTo>
                  <a:lnTo>
                    <a:pt x="1520" y="1480"/>
                  </a:lnTo>
                  <a:lnTo>
                    <a:pt x="1530" y="1482"/>
                  </a:lnTo>
                  <a:lnTo>
                    <a:pt x="1542" y="1482"/>
                  </a:lnTo>
                  <a:lnTo>
                    <a:pt x="1552" y="1480"/>
                  </a:lnTo>
                  <a:lnTo>
                    <a:pt x="1564" y="1478"/>
                  </a:lnTo>
                  <a:lnTo>
                    <a:pt x="1574" y="1474"/>
                  </a:lnTo>
                  <a:lnTo>
                    <a:pt x="1594" y="1460"/>
                  </a:lnTo>
                  <a:lnTo>
                    <a:pt x="1614" y="1444"/>
                  </a:lnTo>
                  <a:lnTo>
                    <a:pt x="1630" y="1426"/>
                  </a:lnTo>
                  <a:lnTo>
                    <a:pt x="1644" y="1408"/>
                  </a:lnTo>
                  <a:lnTo>
                    <a:pt x="1656" y="1392"/>
                  </a:lnTo>
                  <a:lnTo>
                    <a:pt x="1664" y="1374"/>
                  </a:lnTo>
                  <a:lnTo>
                    <a:pt x="1672" y="1354"/>
                  </a:lnTo>
                  <a:lnTo>
                    <a:pt x="1680" y="1330"/>
                  </a:lnTo>
                  <a:lnTo>
                    <a:pt x="1684" y="1306"/>
                  </a:lnTo>
                  <a:lnTo>
                    <a:pt x="1684" y="1280"/>
                  </a:lnTo>
                  <a:lnTo>
                    <a:pt x="1684" y="1270"/>
                  </a:lnTo>
                  <a:lnTo>
                    <a:pt x="1680" y="1258"/>
                  </a:lnTo>
                  <a:lnTo>
                    <a:pt x="1676" y="1248"/>
                  </a:lnTo>
                  <a:lnTo>
                    <a:pt x="1670" y="1240"/>
                  </a:lnTo>
                  <a:lnTo>
                    <a:pt x="1664" y="1232"/>
                  </a:lnTo>
                  <a:lnTo>
                    <a:pt x="1654" y="1226"/>
                  </a:lnTo>
                  <a:lnTo>
                    <a:pt x="1644" y="1220"/>
                  </a:lnTo>
                  <a:lnTo>
                    <a:pt x="1634" y="1218"/>
                  </a:lnTo>
                  <a:lnTo>
                    <a:pt x="1626" y="1218"/>
                  </a:lnTo>
                  <a:lnTo>
                    <a:pt x="1618" y="1218"/>
                  </a:lnTo>
                  <a:lnTo>
                    <a:pt x="1602" y="1224"/>
                  </a:lnTo>
                  <a:lnTo>
                    <a:pt x="1588" y="1234"/>
                  </a:lnTo>
                  <a:lnTo>
                    <a:pt x="1572" y="1242"/>
                  </a:lnTo>
                  <a:lnTo>
                    <a:pt x="1558" y="1248"/>
                  </a:lnTo>
                  <a:lnTo>
                    <a:pt x="1548" y="1248"/>
                  </a:lnTo>
                  <a:lnTo>
                    <a:pt x="1540" y="1248"/>
                  </a:lnTo>
                  <a:lnTo>
                    <a:pt x="1530" y="1244"/>
                  </a:lnTo>
                  <a:lnTo>
                    <a:pt x="1520" y="1240"/>
                  </a:lnTo>
                  <a:lnTo>
                    <a:pt x="1514" y="1234"/>
                  </a:lnTo>
                  <a:lnTo>
                    <a:pt x="1508" y="1226"/>
                  </a:lnTo>
                  <a:lnTo>
                    <a:pt x="1506" y="1218"/>
                  </a:lnTo>
                  <a:lnTo>
                    <a:pt x="1506" y="1208"/>
                  </a:lnTo>
                  <a:lnTo>
                    <a:pt x="1506" y="1186"/>
                  </a:lnTo>
                  <a:lnTo>
                    <a:pt x="1510" y="1164"/>
                  </a:lnTo>
                  <a:lnTo>
                    <a:pt x="1648" y="928"/>
                  </a:lnTo>
                  <a:lnTo>
                    <a:pt x="1516" y="700"/>
                  </a:lnTo>
                  <a:lnTo>
                    <a:pt x="1512" y="678"/>
                  </a:lnTo>
                  <a:lnTo>
                    <a:pt x="1510" y="656"/>
                  </a:lnTo>
                  <a:lnTo>
                    <a:pt x="1510" y="644"/>
                  </a:lnTo>
                  <a:lnTo>
                    <a:pt x="1512" y="634"/>
                  </a:lnTo>
                  <a:lnTo>
                    <a:pt x="1518" y="626"/>
                  </a:lnTo>
                  <a:lnTo>
                    <a:pt x="1524" y="620"/>
                  </a:lnTo>
                  <a:lnTo>
                    <a:pt x="1534" y="616"/>
                  </a:lnTo>
                  <a:lnTo>
                    <a:pt x="1544" y="612"/>
                  </a:lnTo>
                  <a:lnTo>
                    <a:pt x="1552" y="612"/>
                  </a:lnTo>
                  <a:lnTo>
                    <a:pt x="1562" y="612"/>
                  </a:lnTo>
                  <a:lnTo>
                    <a:pt x="1576" y="618"/>
                  </a:lnTo>
                  <a:lnTo>
                    <a:pt x="1592" y="626"/>
                  </a:lnTo>
                  <a:lnTo>
                    <a:pt x="1606" y="636"/>
                  </a:lnTo>
                  <a:lnTo>
                    <a:pt x="1622" y="642"/>
                  </a:lnTo>
                  <a:lnTo>
                    <a:pt x="1630" y="642"/>
                  </a:lnTo>
                  <a:lnTo>
                    <a:pt x="1638" y="642"/>
                  </a:lnTo>
                  <a:lnTo>
                    <a:pt x="1648" y="640"/>
                  </a:lnTo>
                  <a:lnTo>
                    <a:pt x="1658" y="634"/>
                  </a:lnTo>
                  <a:lnTo>
                    <a:pt x="1668" y="628"/>
                  </a:lnTo>
                  <a:lnTo>
                    <a:pt x="1676" y="620"/>
                  </a:lnTo>
                  <a:lnTo>
                    <a:pt x="1682" y="612"/>
                  </a:lnTo>
                  <a:lnTo>
                    <a:pt x="1686" y="602"/>
                  </a:lnTo>
                  <a:lnTo>
                    <a:pt x="1688" y="590"/>
                  </a:lnTo>
                  <a:lnTo>
                    <a:pt x="1690" y="580"/>
                  </a:lnTo>
                  <a:lnTo>
                    <a:pt x="1688" y="554"/>
                  </a:lnTo>
                  <a:lnTo>
                    <a:pt x="1684" y="530"/>
                  </a:lnTo>
                  <a:lnTo>
                    <a:pt x="1678" y="506"/>
                  </a:lnTo>
                  <a:lnTo>
                    <a:pt x="1668" y="486"/>
                  </a:lnTo>
                  <a:lnTo>
                    <a:pt x="1660" y="468"/>
                  </a:lnTo>
                  <a:lnTo>
                    <a:pt x="1650" y="452"/>
                  </a:lnTo>
                  <a:lnTo>
                    <a:pt x="1636" y="434"/>
                  </a:lnTo>
                  <a:lnTo>
                    <a:pt x="1618" y="416"/>
                  </a:lnTo>
                  <a:lnTo>
                    <a:pt x="1598" y="400"/>
                  </a:lnTo>
                  <a:lnTo>
                    <a:pt x="1578" y="386"/>
                  </a:lnTo>
                  <a:lnTo>
                    <a:pt x="1568" y="382"/>
                  </a:lnTo>
                  <a:lnTo>
                    <a:pt x="1556" y="378"/>
                  </a:lnTo>
                  <a:lnTo>
                    <a:pt x="1546" y="378"/>
                  </a:lnTo>
                  <a:lnTo>
                    <a:pt x="1536" y="378"/>
                  </a:lnTo>
                  <a:lnTo>
                    <a:pt x="1524" y="380"/>
                  </a:lnTo>
                  <a:lnTo>
                    <a:pt x="1514" y="386"/>
                  </a:lnTo>
                  <a:lnTo>
                    <a:pt x="1506" y="392"/>
                  </a:lnTo>
                  <a:lnTo>
                    <a:pt x="1498" y="400"/>
                  </a:lnTo>
                  <a:lnTo>
                    <a:pt x="1494" y="406"/>
                  </a:lnTo>
                  <a:lnTo>
                    <a:pt x="1490" y="414"/>
                  </a:lnTo>
                  <a:lnTo>
                    <a:pt x="1488" y="430"/>
                  </a:lnTo>
                  <a:lnTo>
                    <a:pt x="1488" y="448"/>
                  </a:lnTo>
                  <a:lnTo>
                    <a:pt x="1488" y="464"/>
                  </a:lnTo>
                  <a:lnTo>
                    <a:pt x="1486" y="480"/>
                  </a:lnTo>
                  <a:lnTo>
                    <a:pt x="1482" y="488"/>
                  </a:lnTo>
                  <a:lnTo>
                    <a:pt x="1476" y="496"/>
                  </a:lnTo>
                  <a:lnTo>
                    <a:pt x="1470" y="502"/>
                  </a:lnTo>
                  <a:lnTo>
                    <a:pt x="1460" y="510"/>
                  </a:lnTo>
                  <a:lnTo>
                    <a:pt x="1452" y="512"/>
                  </a:lnTo>
                  <a:lnTo>
                    <a:pt x="1442" y="512"/>
                  </a:lnTo>
                  <a:lnTo>
                    <a:pt x="1432" y="510"/>
                  </a:lnTo>
                  <a:lnTo>
                    <a:pt x="1422" y="504"/>
                  </a:lnTo>
                  <a:lnTo>
                    <a:pt x="1404" y="490"/>
                  </a:lnTo>
                  <a:lnTo>
                    <a:pt x="1386" y="476"/>
                  </a:lnTo>
                  <a:lnTo>
                    <a:pt x="1246" y="236"/>
                  </a:lnTo>
                  <a:lnTo>
                    <a:pt x="982" y="242"/>
                  </a:lnTo>
                  <a:close/>
                </a:path>
              </a:pathLst>
            </a:custGeom>
            <a:solidFill>
              <a:srgbClr val="FF0000"/>
            </a:solidFill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endParaRPr lang="en-GB" dirty="0"/>
            </a:p>
            <a:p>
              <a:endParaRPr lang="en-GB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956376" y="677838"/>
              <a:ext cx="7920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bg1"/>
                  </a:solidFill>
                </a:rPr>
                <a:t>Literacy</a:t>
              </a:r>
            </a:p>
          </p:txBody>
        </p:sp>
      </p:grp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B2AAD92-BA5F-5E2A-E12F-D8E51FC97E62}"/>
              </a:ext>
            </a:extLst>
          </p:cNvPr>
          <p:cNvSpPr txBox="1">
            <a:spLocks/>
          </p:cNvSpPr>
          <p:nvPr/>
        </p:nvSpPr>
        <p:spPr>
          <a:xfrm>
            <a:off x="223528" y="2276872"/>
            <a:ext cx="5716624" cy="37322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Symbol" pitchFamily="18" charset="2"/>
              <a:buNone/>
            </a:pPr>
            <a:r>
              <a:rPr lang="en-GB" dirty="0">
                <a:solidFill>
                  <a:srgbClr val="00B0F0"/>
                </a:solidFill>
              </a:rPr>
              <a:t>By the end of Reception: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B0F0"/>
                </a:solidFill>
                <a:ea typeface="+mn-lt"/>
                <a:cs typeface="+mn-lt"/>
              </a:rPr>
              <a:t>Write recognisable letters, most of which are correctly formed.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B0F0"/>
                </a:solidFill>
                <a:ea typeface="+mn-lt"/>
                <a:cs typeface="+mn-lt"/>
              </a:rPr>
              <a:t>Spell words by identifying sounds in them and representing the sounds with a letter or letters.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B0F0"/>
                </a:solidFill>
                <a:ea typeface="+mn-lt"/>
                <a:cs typeface="+mn-lt"/>
              </a:rPr>
              <a:t>Write simple phrases and sentences that can be read by others.</a:t>
            </a:r>
          </a:p>
          <a:p>
            <a:pPr marL="0" indent="0">
              <a:buFont typeface="Symbol" pitchFamily="18" charset="2"/>
              <a:buNone/>
            </a:pPr>
            <a:endParaRPr lang="en-GB" sz="22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Font typeface="Symbol" pitchFamily="18" charset="2"/>
              <a:buNone/>
            </a:pPr>
            <a:endParaRPr lang="en-GB" sz="22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Font typeface="Symbol" pitchFamily="18" charset="2"/>
              <a:buNone/>
            </a:pPr>
            <a:endParaRPr lang="en-GB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827A87AA-AA04-4E62-BEF4-C7FD3244D7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66088" y="6484109"/>
            <a:ext cx="36000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93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750"/>
    </mc:Choice>
    <mc:Fallback xmlns="">
      <p:transition spd="slow" advTm="173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2D646AA5598F49973739359F2165F0" ma:contentTypeVersion="3" ma:contentTypeDescription="Create a new document." ma:contentTypeScope="" ma:versionID="97d6d8fa9bcdb261adaf931c7b0a49ed">
  <xsd:schema xmlns:xsd="http://www.w3.org/2001/XMLSchema" xmlns:xs="http://www.w3.org/2001/XMLSchema" xmlns:p="http://schemas.microsoft.com/office/2006/metadata/properties" xmlns:ns2="b63003cd-8cf1-4ebf-9379-6fc975b40777" targetNamespace="http://schemas.microsoft.com/office/2006/metadata/properties" ma:root="true" ma:fieldsID="f63fa4ffd0167a624fb3aa10348e707e" ns2:_="">
    <xsd:import namespace="b63003cd-8cf1-4ebf-9379-6fc975b407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3003cd-8cf1-4ebf-9379-6fc975b407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0806C4-1049-4701-A75E-B512A993C87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CB2699E-C14F-458B-B374-53DB81FFF386}">
  <ds:schemaRefs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2006/metadata/properties"/>
    <ds:schemaRef ds:uri="b63003cd-8cf1-4ebf-9379-6fc975b40777"/>
  </ds:schemaRefs>
</ds:datastoreItem>
</file>

<file path=customXml/itemProps3.xml><?xml version="1.0" encoding="utf-8"?>
<ds:datastoreItem xmlns:ds="http://schemas.openxmlformats.org/officeDocument/2006/customXml" ds:itemID="{DB28717D-748E-46B0-ACE0-3D31ED073F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3003cd-8cf1-4ebf-9379-6fc975b407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3669</TotalTime>
  <Words>569</Words>
  <Application>Microsoft Office PowerPoint</Application>
  <PresentationFormat>On-screen Show (4:3)</PresentationFormat>
  <Paragraphs>184</Paragraphs>
  <Slides>17</Slides>
  <Notes>17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Candara</vt:lpstr>
      <vt:lpstr>SassoonPrimaryInfant</vt:lpstr>
      <vt:lpstr>Symbol</vt:lpstr>
      <vt:lpstr>Wingdings</vt:lpstr>
      <vt:lpstr>Waveform</vt:lpstr>
      <vt:lpstr> Reception Curriculum Evening   24th September 2025 Mrs Adams &amp; Mrs Barnett</vt:lpstr>
      <vt:lpstr> EYFS Curriculum </vt:lpstr>
      <vt:lpstr>The Prime Areas</vt:lpstr>
      <vt:lpstr>The Specific Areas</vt:lpstr>
      <vt:lpstr>Comprehension</vt:lpstr>
      <vt:lpstr>Word Reading</vt:lpstr>
      <vt:lpstr>Word Reading</vt:lpstr>
      <vt:lpstr>How can you help?</vt:lpstr>
      <vt:lpstr>Writing in  Reception </vt:lpstr>
      <vt:lpstr>Writing in Reception </vt:lpstr>
      <vt:lpstr>How can you help?</vt:lpstr>
      <vt:lpstr>Maths in Reception</vt:lpstr>
      <vt:lpstr>How can you help?</vt:lpstr>
      <vt:lpstr>Reminders:</vt:lpstr>
      <vt:lpstr>Every day… </vt:lpstr>
      <vt:lpstr>Keeping in Touch…</vt:lpstr>
      <vt:lpstr>Any Questions?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Reception Meet The Teacher Evening September 2020</dc:title>
  <dc:creator>hleech</dc:creator>
  <cp:lastModifiedBy>Julia Adams</cp:lastModifiedBy>
  <cp:revision>198</cp:revision>
  <cp:lastPrinted>2023-09-27T14:25:13Z</cp:lastPrinted>
  <dcterms:created xsi:type="dcterms:W3CDTF">2020-09-09T18:18:19Z</dcterms:created>
  <dcterms:modified xsi:type="dcterms:W3CDTF">2025-09-26T16:16:14Z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0x010100D12D646AA5598F49973739359F2165F0</vt:lpwstr>
  </property>
  <property fmtid="{D5CDD505-2E9C-101B-9397-08002B2CF9AE}" pid="3" name="xd_ProgID">
    <vt:lpwstr/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bool>false</vt:bool>
  </property>
</Properties>
</file>