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</p:sldMasterIdLst>
  <p:notesMasterIdLst>
    <p:notesMasterId r:id="rId10"/>
  </p:notesMasterIdLst>
  <p:sldIdLst>
    <p:sldId id="3825" r:id="rId5"/>
    <p:sldId id="3826" r:id="rId6"/>
    <p:sldId id="3791" r:id="rId7"/>
    <p:sldId id="3792" r:id="rId8"/>
    <p:sldId id="382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5C-408F-B606-9DFA87F01B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5C-408F-B606-9DFA87F01B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9726783"/>
        <c:axId val="1952542911"/>
      </c:barChart>
      <c:catAx>
        <c:axId val="539726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2542911"/>
        <c:crosses val="autoZero"/>
        <c:auto val="1"/>
        <c:lblAlgn val="ctr"/>
        <c:lblOffset val="100"/>
        <c:noMultiLvlLbl val="0"/>
      </c:catAx>
      <c:valAx>
        <c:axId val="19525429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9726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BA811-8917-4F1D-B22F-E96045BFA4E0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C6A29-4676-420C-BBE3-ACC2B80F6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208" y="2743200"/>
            <a:ext cx="6592824" cy="2386584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99669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60"/>
            <a:ext cx="5120640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234440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pPr algn="l"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399032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111496" cy="3931920"/>
          </a:xfrm>
        </p:spPr>
        <p:txBody>
          <a:bodyPr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4"/>
            <a:ext cx="5806440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72" y="1380744"/>
            <a:ext cx="5559552" cy="2514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9272" y="4078224"/>
            <a:ext cx="5559552" cy="153619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11096"/>
            <a:ext cx="98298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with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9/3/20XX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FREE TEST DATA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PPT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C6A4CCF-8FCB-4945-8FD5-B4D2ED172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dirty="0"/>
              <a:t>FREE TEST DATA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C3FD2-AF88-4EF1-AFB7-5D31BD5AA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en-US" i="0" dirty="0">
                <a:effectLst/>
                <a:latin typeface="Open Sans" panose="020B0606030504020204" pitchFamily="34" charset="0"/>
              </a:rPr>
              <a:t>Lorem ipsum dolor sit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amet</a:t>
            </a:r>
            <a:r>
              <a:rPr lang="en-US" i="0" dirty="0">
                <a:effectLst/>
                <a:latin typeface="Open Sans" panose="020B0606030504020204" pitchFamily="34" charset="0"/>
              </a:rPr>
              <a:t>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consectetur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adipiscing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elit</a:t>
            </a:r>
            <a:r>
              <a:rPr lang="en-US" i="0" dirty="0">
                <a:effectLst/>
                <a:latin typeface="Open Sans" panose="020B0606030504020204" pitchFamily="34" charset="0"/>
              </a:rPr>
              <a:t>. Donec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iaculis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elit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nec</a:t>
            </a:r>
            <a:r>
              <a:rPr lang="en-US" i="0" dirty="0">
                <a:effectLst/>
                <a:latin typeface="Open Sans" panose="020B0606030504020204" pitchFamily="34" charset="0"/>
              </a:rPr>
              <a:t> ante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eleifend</a:t>
            </a:r>
            <a:r>
              <a:rPr lang="en-US" i="0" dirty="0">
                <a:effectLst/>
                <a:latin typeface="Open Sans" panose="020B0606030504020204" pitchFamily="34" charset="0"/>
              </a:rPr>
              <a:t>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eget</a:t>
            </a:r>
            <a:r>
              <a:rPr lang="en-US" i="0" dirty="0">
                <a:effectLst/>
                <a:latin typeface="Open Sans" panose="020B0606030504020204" pitchFamily="34" charset="0"/>
              </a:rPr>
              <a:t> cursus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tortor</a:t>
            </a:r>
            <a:r>
              <a:rPr lang="en-US" i="0" dirty="0">
                <a:effectLst/>
                <a:latin typeface="Open Sans" panose="020B0606030504020204" pitchFamily="34" charset="0"/>
              </a:rPr>
              <a:t> auctor. Integer at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ultrices</a:t>
            </a:r>
            <a:r>
              <a:rPr lang="en-US" i="0" dirty="0">
                <a:effectLst/>
                <a:latin typeface="Open Sans" panose="020B0606030504020204" pitchFamily="34" charset="0"/>
              </a:rPr>
              <a:t> lorem,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eget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bibendum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turpis</a:t>
            </a:r>
            <a:r>
              <a:rPr lang="en-US" i="0" dirty="0">
                <a:effectLst/>
                <a:latin typeface="Open Sans" panose="020B0606030504020204" pitchFamily="34" charset="0"/>
              </a:rPr>
              <a:t>.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Praesent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lacus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sapien</a:t>
            </a:r>
            <a:r>
              <a:rPr lang="en-US" i="0" dirty="0">
                <a:effectLst/>
                <a:latin typeface="Open Sans" panose="020B0606030504020204" pitchFamily="34" charset="0"/>
              </a:rPr>
              <a:t>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ullamcorper</a:t>
            </a:r>
            <a:r>
              <a:rPr lang="en-US" dirty="0"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Block Arc 26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8B647-084C-492D-A242-148BEA5B68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0"/>
            <a:ext cx="1706216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2B84E-2163-44C1-99D0-6F162AEA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7338" y="6356350"/>
            <a:ext cx="3669352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 TEST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B1A36-2D6E-4392-AAA4-996FFE03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80104" y="6356350"/>
            <a:ext cx="1573696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6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05262" y="859948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78514DD-3FC6-4AEF-9C9C-057CF64C8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Chart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5452" y="434266"/>
            <a:ext cx="7217701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B55F5DE-D801-496C-806A-73E6EF45CB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FTD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B6754F1-BBB9-45C3-8F76-FA0E19B7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0199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 TEST DATA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7FB0EFA-9228-4C2B-BC70-5B5C9377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6" descr="chart">
            <a:extLst>
              <a:ext uri="{FF2B5EF4-FFF2-40B4-BE49-F238E27FC236}">
                <a16:creationId xmlns:a16="http://schemas.microsoft.com/office/drawing/2014/main" id="{55E783DC-66E7-4CEE-82CF-D51DFA19A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722542"/>
              </p:ext>
            </p:extLst>
          </p:nvPr>
        </p:nvGraphicFramePr>
        <p:xfrm>
          <a:off x="4763911" y="609600"/>
          <a:ext cx="6735443" cy="5564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921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8260B10-25FE-445D-A9FD-06B618F1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Table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CC90B11-F535-4D7C-84A3-2CF98B9D59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FTD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34CB8358-5219-419E-B50C-A279EA3E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 TEST DATA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A5B9DFF-1E65-43C9-B2DE-90CD91DF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FE03FD29-2ABD-4741-B4AC-4F72BFB14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56230"/>
              </p:ext>
            </p:extLst>
          </p:nvPr>
        </p:nvGraphicFramePr>
        <p:xfrm>
          <a:off x="838200" y="2408152"/>
          <a:ext cx="10515603" cy="3136860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1580311">
                  <a:extLst>
                    <a:ext uri="{9D8B030D-6E8A-4147-A177-3AD203B41FA5}">
                      <a16:colId xmlns:a16="http://schemas.microsoft.com/office/drawing/2014/main" val="1477709579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545702570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871754480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866959667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252636882"/>
                    </a:ext>
                  </a:extLst>
                </a:gridCol>
              </a:tblGrid>
              <a:tr h="627372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142584" marR="142584" marT="71292" marB="71292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Category 1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Category 2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Category 3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Category 4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748401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1 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4.5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2.3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1.7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5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0960907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2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3.2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5.1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4.4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3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47774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3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2.1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1.7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2.5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2.8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452785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4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4.5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2.2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1.7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7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479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950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8ECBFEF8-9038-4E5E-A5F1-E4DC23035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Arc 93">
            <a:extLst>
              <a:ext uri="{FF2B5EF4-FFF2-40B4-BE49-F238E27FC236}">
                <a16:creationId xmlns:a16="http://schemas.microsoft.com/office/drawing/2014/main" id="{F37E8EB2-7BE0-4F3D-921C-F4E9C2C14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8958979" y="368138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E77AE46B-A945-4A7E-9911-903176079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969" y="5694291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64FBD-C429-4C64-BE24-DA806F9728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9224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srgbClr val="FFFFFF"/>
                </a:solidFill>
              </a:rPr>
              <a:t>FTD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46C52-DFAB-4F2B-AD36-D23C2D2A5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srgbClr val="FFFFFF"/>
                </a:solidFill>
              </a:rPr>
              <a:t>FREE TEST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17726E-CB03-4756-856F-4069BB337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3711" y="6356350"/>
            <a:ext cx="226011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  <a:defRPr/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992597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DEF148-1770-458F-8F5B-C3D0A278AA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Shapes presentation</Template>
  <TotalTime>552</TotalTime>
  <Words>99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Avenir Next LT Pro</vt:lpstr>
      <vt:lpstr>Calibri</vt:lpstr>
      <vt:lpstr>Open Sans</vt:lpstr>
      <vt:lpstr>Tw Cen MT</vt:lpstr>
      <vt:lpstr>ShapesVTI</vt:lpstr>
      <vt:lpstr>FREE TEST DATA</vt:lpstr>
      <vt:lpstr>FREE TEST DATA</vt:lpstr>
      <vt:lpstr>Chart</vt:lpstr>
      <vt:lpstr>Table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TEST DATA</dc:title>
  <dc:creator>Hafiz Muhammad  Ahmad -0044</dc:creator>
  <cp:lastModifiedBy>Hafiz Muhammad  Ahmad -0044</cp:lastModifiedBy>
  <cp:revision>23</cp:revision>
  <dcterms:created xsi:type="dcterms:W3CDTF">2021-05-11T14:32:44Z</dcterms:created>
  <dcterms:modified xsi:type="dcterms:W3CDTF">2021-05-13T22:46:20Z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