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3"/>
  </p:notesMasterIdLst>
  <p:handoutMasterIdLst>
    <p:handoutMasterId r:id="rId24"/>
  </p:handoutMasterIdLst>
  <p:sldIdLst>
    <p:sldId id="256" r:id="rId2"/>
    <p:sldId id="263" r:id="rId3"/>
    <p:sldId id="280" r:id="rId4"/>
    <p:sldId id="278" r:id="rId5"/>
    <p:sldId id="281" r:id="rId6"/>
    <p:sldId id="279" r:id="rId7"/>
    <p:sldId id="261" r:id="rId8"/>
    <p:sldId id="287" r:id="rId9"/>
    <p:sldId id="272" r:id="rId10"/>
    <p:sldId id="285" r:id="rId11"/>
    <p:sldId id="275" r:id="rId12"/>
    <p:sldId id="273" r:id="rId13"/>
    <p:sldId id="257" r:id="rId14"/>
    <p:sldId id="270" r:id="rId15"/>
    <p:sldId id="284" r:id="rId16"/>
    <p:sldId id="283" r:id="rId17"/>
    <p:sldId id="274" r:id="rId18"/>
    <p:sldId id="276" r:id="rId19"/>
    <p:sldId id="286" r:id="rId20"/>
    <p:sldId id="268" r:id="rId21"/>
    <p:sldId id="262" r:id="rId22"/>
  </p:sldIdLst>
  <p:sldSz cx="12192000" cy="6858000"/>
  <p:notesSz cx="7053263" cy="10180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1009AE2-4AE0-4477-9BA7-90934D5C13BC}" v="3" dt="2025-09-03T16:38:12.14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74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552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Relationship Id="rId30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hloe Evans" userId="ef85ff2c-22e1-4e21-83c8-2282a1fe4d61" providerId="ADAL" clId="{CCC40E53-B4DB-4424-A53C-6194A9DF0F47}"/>
    <pc:docChg chg="modSld">
      <pc:chgData name="Chloe Evans" userId="ef85ff2c-22e1-4e21-83c8-2282a1fe4d61" providerId="ADAL" clId="{CCC40E53-B4DB-4424-A53C-6194A9DF0F47}" dt="2025-06-30T15:45:24.854" v="0" actId="1076"/>
      <pc:docMkLst>
        <pc:docMk/>
      </pc:docMkLst>
      <pc:sldChg chg="modSp mod">
        <pc:chgData name="Chloe Evans" userId="ef85ff2c-22e1-4e21-83c8-2282a1fe4d61" providerId="ADAL" clId="{CCC40E53-B4DB-4424-A53C-6194A9DF0F47}" dt="2025-06-30T15:45:24.854" v="0" actId="1076"/>
        <pc:sldMkLst>
          <pc:docMk/>
          <pc:sldMk cId="327279035" sldId="280"/>
        </pc:sldMkLst>
        <pc:picChg chg="mod">
          <ac:chgData name="Chloe Evans" userId="ef85ff2c-22e1-4e21-83c8-2282a1fe4d61" providerId="ADAL" clId="{CCC40E53-B4DB-4424-A53C-6194A9DF0F47}" dt="2025-06-30T15:45:24.854" v="0" actId="1076"/>
          <ac:picMkLst>
            <pc:docMk/>
            <pc:sldMk cId="327279035" sldId="280"/>
            <ac:picMk id="4" creationId="{00000000-0000-0000-0000-000000000000}"/>
          </ac:picMkLst>
        </pc:picChg>
      </pc:sldChg>
    </pc:docChg>
  </pc:docChgLst>
  <pc:docChgLst>
    <pc:chgData name="Chloe Evans" userId="ef85ff2c-22e1-4e21-83c8-2282a1fe4d61" providerId="ADAL" clId="{7424DE63-805D-418A-BF1D-A259114AAE89}"/>
    <pc:docChg chg="custSel modSld">
      <pc:chgData name="Chloe Evans" userId="ef85ff2c-22e1-4e21-83c8-2282a1fe4d61" providerId="ADAL" clId="{7424DE63-805D-418A-BF1D-A259114AAE89}" dt="2025-09-01T13:03:16.078" v="212" actId="207"/>
      <pc:docMkLst>
        <pc:docMk/>
      </pc:docMkLst>
      <pc:sldChg chg="delSp mod">
        <pc:chgData name="Chloe Evans" userId="ef85ff2c-22e1-4e21-83c8-2282a1fe4d61" providerId="ADAL" clId="{7424DE63-805D-418A-BF1D-A259114AAE89}" dt="2025-09-01T12:58:03.533" v="0" actId="478"/>
        <pc:sldMkLst>
          <pc:docMk/>
          <pc:sldMk cId="2586543268" sldId="256"/>
        </pc:sldMkLst>
      </pc:sldChg>
      <pc:sldChg chg="modSp mod">
        <pc:chgData name="Chloe Evans" userId="ef85ff2c-22e1-4e21-83c8-2282a1fe4d61" providerId="ADAL" clId="{7424DE63-805D-418A-BF1D-A259114AAE89}" dt="2025-09-01T13:01:25.426" v="190" actId="20577"/>
        <pc:sldMkLst>
          <pc:docMk/>
          <pc:sldMk cId="2248535923" sldId="257"/>
        </pc:sldMkLst>
        <pc:graphicFrameChg chg="modGraphic">
          <ac:chgData name="Chloe Evans" userId="ef85ff2c-22e1-4e21-83c8-2282a1fe4d61" providerId="ADAL" clId="{7424DE63-805D-418A-BF1D-A259114AAE89}" dt="2025-09-01T13:01:25.426" v="190" actId="20577"/>
          <ac:graphicFrameMkLst>
            <pc:docMk/>
            <pc:sldMk cId="2248535923" sldId="257"/>
            <ac:graphicFrameMk id="5" creationId="{00000000-0000-0000-0000-000000000000}"/>
          </ac:graphicFrameMkLst>
        </pc:graphicFrameChg>
      </pc:sldChg>
      <pc:sldChg chg="delSp modSp mod">
        <pc:chgData name="Chloe Evans" userId="ef85ff2c-22e1-4e21-83c8-2282a1fe4d61" providerId="ADAL" clId="{7424DE63-805D-418A-BF1D-A259114AAE89}" dt="2025-09-01T13:03:16.078" v="212" actId="207"/>
        <pc:sldMkLst>
          <pc:docMk/>
          <pc:sldMk cId="178240572" sldId="262"/>
        </pc:sldMkLst>
        <pc:spChg chg="mod">
          <ac:chgData name="Chloe Evans" userId="ef85ff2c-22e1-4e21-83c8-2282a1fe4d61" providerId="ADAL" clId="{7424DE63-805D-418A-BF1D-A259114AAE89}" dt="2025-09-01T13:03:16.078" v="212" actId="207"/>
          <ac:spMkLst>
            <pc:docMk/>
            <pc:sldMk cId="178240572" sldId="262"/>
            <ac:spMk id="3" creationId="{00000000-0000-0000-0000-000000000000}"/>
          </ac:spMkLst>
        </pc:spChg>
      </pc:sldChg>
      <pc:sldChg chg="modSp mod">
        <pc:chgData name="Chloe Evans" userId="ef85ff2c-22e1-4e21-83c8-2282a1fe4d61" providerId="ADAL" clId="{7424DE63-805D-418A-BF1D-A259114AAE89}" dt="2025-09-01T12:59:43.977" v="149" actId="20577"/>
        <pc:sldMkLst>
          <pc:docMk/>
          <pc:sldMk cId="3117796707" sldId="263"/>
        </pc:sldMkLst>
        <pc:graphicFrameChg chg="modGraphic">
          <ac:chgData name="Chloe Evans" userId="ef85ff2c-22e1-4e21-83c8-2282a1fe4d61" providerId="ADAL" clId="{7424DE63-805D-418A-BF1D-A259114AAE89}" dt="2025-09-01T12:59:43.977" v="149" actId="20577"/>
          <ac:graphicFrameMkLst>
            <pc:docMk/>
            <pc:sldMk cId="3117796707" sldId="263"/>
            <ac:graphicFrameMk id="4" creationId="{00000000-0000-0000-0000-000000000000}"/>
          </ac:graphicFrameMkLst>
        </pc:graphicFrameChg>
      </pc:sldChg>
      <pc:sldChg chg="modSp mod">
        <pc:chgData name="Chloe Evans" userId="ef85ff2c-22e1-4e21-83c8-2282a1fe4d61" providerId="ADAL" clId="{7424DE63-805D-418A-BF1D-A259114AAE89}" dt="2025-09-01T13:01:42.422" v="198" actId="20577"/>
        <pc:sldMkLst>
          <pc:docMk/>
          <pc:sldMk cId="1360773177" sldId="276"/>
        </pc:sldMkLst>
        <pc:spChg chg="mod">
          <ac:chgData name="Chloe Evans" userId="ef85ff2c-22e1-4e21-83c8-2282a1fe4d61" providerId="ADAL" clId="{7424DE63-805D-418A-BF1D-A259114AAE89}" dt="2025-09-01T13:01:42.422" v="198" actId="20577"/>
          <ac:spMkLst>
            <pc:docMk/>
            <pc:sldMk cId="1360773177" sldId="276"/>
            <ac:spMk id="2" creationId="{00000000-0000-0000-0000-000000000000}"/>
          </ac:spMkLst>
        </pc:spChg>
      </pc:sldChg>
      <pc:sldChg chg="modSp mod">
        <pc:chgData name="Chloe Evans" userId="ef85ff2c-22e1-4e21-83c8-2282a1fe4d61" providerId="ADAL" clId="{7424DE63-805D-418A-BF1D-A259114AAE89}" dt="2025-09-01T13:03:01.777" v="210" actId="14100"/>
        <pc:sldMkLst>
          <pc:docMk/>
          <pc:sldMk cId="4076586431" sldId="286"/>
        </pc:sldMkLst>
        <pc:spChg chg="mod">
          <ac:chgData name="Chloe Evans" userId="ef85ff2c-22e1-4e21-83c8-2282a1fe4d61" providerId="ADAL" clId="{7424DE63-805D-418A-BF1D-A259114AAE89}" dt="2025-09-01T13:03:01.777" v="210" actId="14100"/>
          <ac:spMkLst>
            <pc:docMk/>
            <pc:sldMk cId="4076586431" sldId="286"/>
            <ac:spMk id="7" creationId="{9E2E027B-5B6C-2F2E-09EC-8475C1A23A35}"/>
          </ac:spMkLst>
        </pc:spChg>
      </pc:sldChg>
    </pc:docChg>
  </pc:docChgLst>
  <pc:docChgLst>
    <pc:chgData name="Chloe Evans" userId="ef85ff2c-22e1-4e21-83c8-2282a1fe4d61" providerId="ADAL" clId="{55E829C4-0AB9-4775-AB03-5F4F87C77617}"/>
    <pc:docChg chg="undo custSel addSld modSld sldOrd">
      <pc:chgData name="Chloe Evans" userId="ef85ff2c-22e1-4e21-83c8-2282a1fe4d61" providerId="ADAL" clId="{55E829C4-0AB9-4775-AB03-5F4F87C77617}" dt="2024-09-11T15:54:04.359" v="163" actId="27636"/>
      <pc:docMkLst>
        <pc:docMk/>
      </pc:docMkLst>
      <pc:sldChg chg="ord">
        <pc:chgData name="Chloe Evans" userId="ef85ff2c-22e1-4e21-83c8-2282a1fe4d61" providerId="ADAL" clId="{55E829C4-0AB9-4775-AB03-5F4F87C77617}" dt="2024-09-11T15:35:27.413" v="58"/>
        <pc:sldMkLst>
          <pc:docMk/>
          <pc:sldMk cId="3447786680" sldId="261"/>
        </pc:sldMkLst>
      </pc:sldChg>
      <pc:sldChg chg="modSp mod">
        <pc:chgData name="Chloe Evans" userId="ef85ff2c-22e1-4e21-83c8-2282a1fe4d61" providerId="ADAL" clId="{55E829C4-0AB9-4775-AB03-5F4F87C77617}" dt="2024-09-11T15:34:58.793" v="56" actId="20577"/>
        <pc:sldMkLst>
          <pc:docMk/>
          <pc:sldMk cId="3117796707" sldId="263"/>
        </pc:sldMkLst>
      </pc:sldChg>
      <pc:sldChg chg="modSp mod">
        <pc:chgData name="Chloe Evans" userId="ef85ff2c-22e1-4e21-83c8-2282a1fe4d61" providerId="ADAL" clId="{55E829C4-0AB9-4775-AB03-5F4F87C77617}" dt="2024-09-11T15:36:10.735" v="61" actId="20577"/>
        <pc:sldMkLst>
          <pc:docMk/>
          <pc:sldMk cId="2861209956" sldId="275"/>
        </pc:sldMkLst>
      </pc:sldChg>
      <pc:sldChg chg="addSp delSp modSp mod">
        <pc:chgData name="Chloe Evans" userId="ef85ff2c-22e1-4e21-83c8-2282a1fe4d61" providerId="ADAL" clId="{55E829C4-0AB9-4775-AB03-5F4F87C77617}" dt="2024-09-11T15:54:04.359" v="163" actId="27636"/>
        <pc:sldMkLst>
          <pc:docMk/>
          <pc:sldMk cId="1360773177" sldId="276"/>
        </pc:sldMkLst>
      </pc:sldChg>
      <pc:sldChg chg="modSp mod">
        <pc:chgData name="Chloe Evans" userId="ef85ff2c-22e1-4e21-83c8-2282a1fe4d61" providerId="ADAL" clId="{55E829C4-0AB9-4775-AB03-5F4F87C77617}" dt="2024-09-11T15:37:33.119" v="75" actId="20577"/>
        <pc:sldMkLst>
          <pc:docMk/>
          <pc:sldMk cId="1426045502" sldId="283"/>
        </pc:sldMkLst>
      </pc:sldChg>
      <pc:sldChg chg="addSp delSp modSp new mod modClrScheme chgLayout">
        <pc:chgData name="Chloe Evans" userId="ef85ff2c-22e1-4e21-83c8-2282a1fe4d61" providerId="ADAL" clId="{55E829C4-0AB9-4775-AB03-5F4F87C77617}" dt="2024-09-11T15:54:00.410" v="161" actId="14100"/>
        <pc:sldMkLst>
          <pc:docMk/>
          <pc:sldMk cId="4076586431" sldId="286"/>
        </pc:sldMkLst>
      </pc:sldChg>
    </pc:docChg>
  </pc:docChgLst>
  <pc:docChgLst>
    <pc:chgData name="Chloe Evans" userId="ef85ff2c-22e1-4e21-83c8-2282a1fe4d61" providerId="ADAL" clId="{81009AE2-4AE0-4477-9BA7-90934D5C13BC}"/>
    <pc:docChg chg="undo custSel addSld modSld">
      <pc:chgData name="Chloe Evans" userId="ef85ff2c-22e1-4e21-83c8-2282a1fe4d61" providerId="ADAL" clId="{81009AE2-4AE0-4477-9BA7-90934D5C13BC}" dt="2025-09-03T16:39:46.709" v="144" actId="20577"/>
      <pc:docMkLst>
        <pc:docMk/>
      </pc:docMkLst>
      <pc:sldChg chg="addSp modSp mod">
        <pc:chgData name="Chloe Evans" userId="ef85ff2c-22e1-4e21-83c8-2282a1fe4d61" providerId="ADAL" clId="{81009AE2-4AE0-4477-9BA7-90934D5C13BC}" dt="2025-09-03T15:30:39.274" v="2" actId="1076"/>
        <pc:sldMkLst>
          <pc:docMk/>
          <pc:sldMk cId="2586543268" sldId="256"/>
        </pc:sldMkLst>
        <pc:picChg chg="add mod">
          <ac:chgData name="Chloe Evans" userId="ef85ff2c-22e1-4e21-83c8-2282a1fe4d61" providerId="ADAL" clId="{81009AE2-4AE0-4477-9BA7-90934D5C13BC}" dt="2025-09-03T15:30:39.274" v="2" actId="1076"/>
          <ac:picMkLst>
            <pc:docMk/>
            <pc:sldMk cId="2586543268" sldId="256"/>
            <ac:picMk id="7" creationId="{33A4F5F3-8B1C-493E-A0B7-51A82C575557}"/>
          </ac:picMkLst>
        </pc:picChg>
      </pc:sldChg>
      <pc:sldChg chg="addSp modSp mod">
        <pc:chgData name="Chloe Evans" userId="ef85ff2c-22e1-4e21-83c8-2282a1fe4d61" providerId="ADAL" clId="{81009AE2-4AE0-4477-9BA7-90934D5C13BC}" dt="2025-09-03T15:38:13.478" v="130" actId="122"/>
        <pc:sldMkLst>
          <pc:docMk/>
          <pc:sldMk cId="178240572" sldId="262"/>
        </pc:sldMkLst>
        <pc:spChg chg="mod">
          <ac:chgData name="Chloe Evans" userId="ef85ff2c-22e1-4e21-83c8-2282a1fe4d61" providerId="ADAL" clId="{81009AE2-4AE0-4477-9BA7-90934D5C13BC}" dt="2025-09-03T15:38:13.478" v="130" actId="122"/>
          <ac:spMkLst>
            <pc:docMk/>
            <pc:sldMk cId="178240572" sldId="262"/>
            <ac:spMk id="3" creationId="{00000000-0000-0000-0000-000000000000}"/>
          </ac:spMkLst>
        </pc:spChg>
        <pc:picChg chg="add mod">
          <ac:chgData name="Chloe Evans" userId="ef85ff2c-22e1-4e21-83c8-2282a1fe4d61" providerId="ADAL" clId="{81009AE2-4AE0-4477-9BA7-90934D5C13BC}" dt="2025-09-03T15:38:07.506" v="127" actId="1076"/>
          <ac:picMkLst>
            <pc:docMk/>
            <pc:sldMk cId="178240572" sldId="262"/>
            <ac:picMk id="4" creationId="{8C5BC818-A1B2-8843-9931-550F9BB53CC5}"/>
          </ac:picMkLst>
        </pc:picChg>
      </pc:sldChg>
      <pc:sldChg chg="modSp mod">
        <pc:chgData name="Chloe Evans" userId="ef85ff2c-22e1-4e21-83c8-2282a1fe4d61" providerId="ADAL" clId="{81009AE2-4AE0-4477-9BA7-90934D5C13BC}" dt="2025-09-03T16:39:46.709" v="144" actId="20577"/>
        <pc:sldMkLst>
          <pc:docMk/>
          <pc:sldMk cId="3624380499" sldId="274"/>
        </pc:sldMkLst>
        <pc:graphicFrameChg chg="mod modGraphic">
          <ac:chgData name="Chloe Evans" userId="ef85ff2c-22e1-4e21-83c8-2282a1fe4d61" providerId="ADAL" clId="{81009AE2-4AE0-4477-9BA7-90934D5C13BC}" dt="2025-09-03T16:39:46.709" v="144" actId="20577"/>
          <ac:graphicFrameMkLst>
            <pc:docMk/>
            <pc:sldMk cId="3624380499" sldId="274"/>
            <ac:graphicFrameMk id="5" creationId="{00000000-0000-0000-0000-000000000000}"/>
          </ac:graphicFrameMkLst>
        </pc:graphicFrameChg>
      </pc:sldChg>
      <pc:sldChg chg="modSp mod">
        <pc:chgData name="Chloe Evans" userId="ef85ff2c-22e1-4e21-83c8-2282a1fe4d61" providerId="ADAL" clId="{81009AE2-4AE0-4477-9BA7-90934D5C13BC}" dt="2025-09-03T15:34:00.639" v="101" actId="14100"/>
        <pc:sldMkLst>
          <pc:docMk/>
          <pc:sldMk cId="2861209956" sldId="275"/>
        </pc:sldMkLst>
        <pc:graphicFrameChg chg="mod modGraphic">
          <ac:chgData name="Chloe Evans" userId="ef85ff2c-22e1-4e21-83c8-2282a1fe4d61" providerId="ADAL" clId="{81009AE2-4AE0-4477-9BA7-90934D5C13BC}" dt="2025-09-03T15:34:00.639" v="101" actId="14100"/>
          <ac:graphicFrameMkLst>
            <pc:docMk/>
            <pc:sldMk cId="2861209956" sldId="275"/>
            <ac:graphicFrameMk id="5" creationId="{00000000-0000-0000-0000-000000000000}"/>
          </ac:graphicFrameMkLst>
        </pc:graphicFrameChg>
      </pc:sldChg>
      <pc:sldChg chg="modSp mod">
        <pc:chgData name="Chloe Evans" userId="ef85ff2c-22e1-4e21-83c8-2282a1fe4d61" providerId="ADAL" clId="{81009AE2-4AE0-4477-9BA7-90934D5C13BC}" dt="2025-09-03T15:36:03.087" v="125" actId="20577"/>
        <pc:sldMkLst>
          <pc:docMk/>
          <pc:sldMk cId="1360773177" sldId="276"/>
        </pc:sldMkLst>
        <pc:spChg chg="mod">
          <ac:chgData name="Chloe Evans" userId="ef85ff2c-22e1-4e21-83c8-2282a1fe4d61" providerId="ADAL" clId="{81009AE2-4AE0-4477-9BA7-90934D5C13BC}" dt="2025-09-03T15:36:03.087" v="125" actId="20577"/>
          <ac:spMkLst>
            <pc:docMk/>
            <pc:sldMk cId="1360773177" sldId="276"/>
            <ac:spMk id="2" creationId="{00000000-0000-0000-0000-000000000000}"/>
          </ac:spMkLst>
        </pc:spChg>
      </pc:sldChg>
      <pc:sldChg chg="addSp delSp modSp mod">
        <pc:chgData name="Chloe Evans" userId="ef85ff2c-22e1-4e21-83c8-2282a1fe4d61" providerId="ADAL" clId="{81009AE2-4AE0-4477-9BA7-90934D5C13BC}" dt="2025-09-03T15:32:02.695" v="11" actId="478"/>
        <pc:sldMkLst>
          <pc:docMk/>
          <pc:sldMk cId="88791284" sldId="278"/>
        </pc:sldMkLst>
        <pc:picChg chg="add mod">
          <ac:chgData name="Chloe Evans" userId="ef85ff2c-22e1-4e21-83c8-2282a1fe4d61" providerId="ADAL" clId="{81009AE2-4AE0-4477-9BA7-90934D5C13BC}" dt="2025-09-03T15:31:36.438" v="8" actId="1076"/>
          <ac:picMkLst>
            <pc:docMk/>
            <pc:sldMk cId="88791284" sldId="278"/>
            <ac:picMk id="5" creationId="{7BDD7834-F3CD-B076-9F74-4B826DBE40D7}"/>
          </ac:picMkLst>
        </pc:picChg>
        <pc:picChg chg="add del">
          <ac:chgData name="Chloe Evans" userId="ef85ff2c-22e1-4e21-83c8-2282a1fe4d61" providerId="ADAL" clId="{81009AE2-4AE0-4477-9BA7-90934D5C13BC}" dt="2025-09-03T15:32:02.695" v="11" actId="478"/>
          <ac:picMkLst>
            <pc:docMk/>
            <pc:sldMk cId="88791284" sldId="278"/>
            <ac:picMk id="7" creationId="{00000000-0000-0000-0000-000000000000}"/>
          </ac:picMkLst>
        </pc:picChg>
        <pc:picChg chg="del">
          <ac:chgData name="Chloe Evans" userId="ef85ff2c-22e1-4e21-83c8-2282a1fe4d61" providerId="ADAL" clId="{81009AE2-4AE0-4477-9BA7-90934D5C13BC}" dt="2025-09-03T15:31:29.243" v="3" actId="478"/>
          <ac:picMkLst>
            <pc:docMk/>
            <pc:sldMk cId="88791284" sldId="278"/>
            <ac:picMk id="10" creationId="{00000000-0000-0000-0000-000000000000}"/>
          </ac:picMkLst>
        </pc:picChg>
        <pc:picChg chg="mod">
          <ac:chgData name="Chloe Evans" userId="ef85ff2c-22e1-4e21-83c8-2282a1fe4d61" providerId="ADAL" clId="{81009AE2-4AE0-4477-9BA7-90934D5C13BC}" dt="2025-09-03T15:31:38.476" v="9" actId="1076"/>
          <ac:picMkLst>
            <pc:docMk/>
            <pc:sldMk cId="88791284" sldId="278"/>
            <ac:picMk id="11" creationId="{00000000-0000-0000-0000-000000000000}"/>
          </ac:picMkLst>
        </pc:picChg>
      </pc:sldChg>
      <pc:sldChg chg="modSp mod">
        <pc:chgData name="Chloe Evans" userId="ef85ff2c-22e1-4e21-83c8-2282a1fe4d61" providerId="ADAL" clId="{81009AE2-4AE0-4477-9BA7-90934D5C13BC}" dt="2025-09-03T15:35:44.442" v="114" actId="20577"/>
        <pc:sldMkLst>
          <pc:docMk/>
          <pc:sldMk cId="2847877212" sldId="284"/>
        </pc:sldMkLst>
        <pc:spChg chg="mod">
          <ac:chgData name="Chloe Evans" userId="ef85ff2c-22e1-4e21-83c8-2282a1fe4d61" providerId="ADAL" clId="{81009AE2-4AE0-4477-9BA7-90934D5C13BC}" dt="2025-09-03T15:35:44.442" v="114" actId="20577"/>
          <ac:spMkLst>
            <pc:docMk/>
            <pc:sldMk cId="2847877212" sldId="284"/>
            <ac:spMk id="4" creationId="{00000000-0000-0000-0000-000000000000}"/>
          </ac:spMkLst>
        </pc:spChg>
      </pc:sldChg>
      <pc:sldChg chg="modSp new mod">
        <pc:chgData name="Chloe Evans" userId="ef85ff2c-22e1-4e21-83c8-2282a1fe4d61" providerId="ADAL" clId="{81009AE2-4AE0-4477-9BA7-90934D5C13BC}" dt="2025-09-03T15:33:39.293" v="98" actId="20577"/>
        <pc:sldMkLst>
          <pc:docMk/>
          <pc:sldMk cId="1162178027" sldId="287"/>
        </pc:sldMkLst>
        <pc:spChg chg="mod">
          <ac:chgData name="Chloe Evans" userId="ef85ff2c-22e1-4e21-83c8-2282a1fe4d61" providerId="ADAL" clId="{81009AE2-4AE0-4477-9BA7-90934D5C13BC}" dt="2025-09-03T15:32:18.653" v="19" actId="20577"/>
          <ac:spMkLst>
            <pc:docMk/>
            <pc:sldMk cId="1162178027" sldId="287"/>
            <ac:spMk id="2" creationId="{DF3A8247-2AEF-7741-5E33-0DF8CBABB201}"/>
          </ac:spMkLst>
        </pc:spChg>
        <pc:spChg chg="mod">
          <ac:chgData name="Chloe Evans" userId="ef85ff2c-22e1-4e21-83c8-2282a1fe4d61" providerId="ADAL" clId="{81009AE2-4AE0-4477-9BA7-90934D5C13BC}" dt="2025-09-03T15:33:39.293" v="98" actId="20577"/>
          <ac:spMkLst>
            <pc:docMk/>
            <pc:sldMk cId="1162178027" sldId="287"/>
            <ac:spMk id="3" creationId="{E69B6CC4-9468-6BF2-6825-72A57F4B9C91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57183" cy="509602"/>
          </a:xfrm>
          <a:prstGeom prst="rect">
            <a:avLst/>
          </a:prstGeom>
        </p:spPr>
        <p:txBody>
          <a:bodyPr vert="horz" lIns="94220" tIns="47110" rIns="94220" bIns="4711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94434" y="0"/>
            <a:ext cx="3057183" cy="509602"/>
          </a:xfrm>
          <a:prstGeom prst="rect">
            <a:avLst/>
          </a:prstGeom>
        </p:spPr>
        <p:txBody>
          <a:bodyPr vert="horz" lIns="94220" tIns="47110" rIns="94220" bIns="47110" rtlCol="0"/>
          <a:lstStyle>
            <a:lvl1pPr algn="r">
              <a:defRPr sz="1200"/>
            </a:lvl1pPr>
          </a:lstStyle>
          <a:p>
            <a:fld id="{DFB95F55-B493-4809-931D-A1DBF1C18D60}" type="datetimeFigureOut">
              <a:rPr lang="en-GB" smtClean="0"/>
              <a:t>03/09/2025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669409"/>
            <a:ext cx="3057183" cy="509601"/>
          </a:xfrm>
          <a:prstGeom prst="rect">
            <a:avLst/>
          </a:prstGeom>
        </p:spPr>
        <p:txBody>
          <a:bodyPr vert="horz" lIns="94220" tIns="47110" rIns="94220" bIns="4711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94434" y="9669409"/>
            <a:ext cx="3057183" cy="509601"/>
          </a:xfrm>
          <a:prstGeom prst="rect">
            <a:avLst/>
          </a:prstGeom>
        </p:spPr>
        <p:txBody>
          <a:bodyPr vert="horz" lIns="94220" tIns="47110" rIns="94220" bIns="47110" rtlCol="0" anchor="b"/>
          <a:lstStyle>
            <a:lvl1pPr algn="r">
              <a:defRPr sz="1200"/>
            </a:lvl1pPr>
          </a:lstStyle>
          <a:p>
            <a:fld id="{634DE233-E368-45CB-8EE0-7878429F570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6036708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57183" cy="509602"/>
          </a:xfrm>
          <a:prstGeom prst="rect">
            <a:avLst/>
          </a:prstGeom>
        </p:spPr>
        <p:txBody>
          <a:bodyPr vert="horz" lIns="94220" tIns="47110" rIns="94220" bIns="4711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94434" y="0"/>
            <a:ext cx="3057183" cy="509602"/>
          </a:xfrm>
          <a:prstGeom prst="rect">
            <a:avLst/>
          </a:prstGeom>
        </p:spPr>
        <p:txBody>
          <a:bodyPr vert="horz" lIns="94220" tIns="47110" rIns="94220" bIns="47110" rtlCol="0"/>
          <a:lstStyle>
            <a:lvl1pPr algn="r">
              <a:defRPr sz="1200"/>
            </a:lvl1pPr>
          </a:lstStyle>
          <a:p>
            <a:fld id="{31796C3D-1332-4AFD-A852-E5B1FAEBF269}" type="datetimeFigureOut">
              <a:rPr lang="en-GB" smtClean="0"/>
              <a:t>03/09/2025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3350" y="763588"/>
            <a:ext cx="6786563" cy="38179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220" tIns="47110" rIns="94220" bIns="4711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4998" y="4835518"/>
            <a:ext cx="5643269" cy="4581531"/>
          </a:xfrm>
          <a:prstGeom prst="rect">
            <a:avLst/>
          </a:prstGeom>
        </p:spPr>
        <p:txBody>
          <a:bodyPr vert="horz" lIns="94220" tIns="47110" rIns="94220" bIns="4711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669409"/>
            <a:ext cx="3057183" cy="509601"/>
          </a:xfrm>
          <a:prstGeom prst="rect">
            <a:avLst/>
          </a:prstGeom>
        </p:spPr>
        <p:txBody>
          <a:bodyPr vert="horz" lIns="94220" tIns="47110" rIns="94220" bIns="4711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94434" y="9669409"/>
            <a:ext cx="3057183" cy="509601"/>
          </a:xfrm>
          <a:prstGeom prst="rect">
            <a:avLst/>
          </a:prstGeom>
        </p:spPr>
        <p:txBody>
          <a:bodyPr vert="horz" lIns="94220" tIns="47110" rIns="94220" bIns="47110" rtlCol="0" anchor="b"/>
          <a:lstStyle>
            <a:lvl1pPr algn="r">
              <a:defRPr sz="1200"/>
            </a:lvl1pPr>
          </a:lstStyle>
          <a:p>
            <a:fld id="{889FB153-D455-4091-9D90-1C7830497BB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7827245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20721-8AF3-43FA-99E9-1605AF17F076}" type="datetimeFigureOut">
              <a:rPr lang="en-GB" smtClean="0"/>
              <a:t>03/09/2025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2A202-872E-491C-87AF-515DE90AC04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808285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20721-8AF3-43FA-99E9-1605AF17F076}" type="datetimeFigureOut">
              <a:rPr lang="en-GB" smtClean="0"/>
              <a:t>03/09/2025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2A202-872E-491C-87AF-515DE90AC04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6399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20721-8AF3-43FA-99E9-1605AF17F076}" type="datetimeFigureOut">
              <a:rPr lang="en-GB" smtClean="0"/>
              <a:t>03/09/2025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2A202-872E-491C-87AF-515DE90AC044}" type="slidenum">
              <a:rPr lang="en-GB" smtClean="0"/>
              <a:t>‹#›</a:t>
            </a:fld>
            <a:endParaRPr lang="en-GB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725462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20721-8AF3-43FA-99E9-1605AF17F076}" type="datetimeFigureOut">
              <a:rPr lang="en-GB" smtClean="0"/>
              <a:t>03/09/2025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2A202-872E-491C-87AF-515DE90AC04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85806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20721-8AF3-43FA-99E9-1605AF17F076}" type="datetimeFigureOut">
              <a:rPr lang="en-GB" smtClean="0"/>
              <a:t>03/09/2025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2A202-872E-491C-87AF-515DE90AC044}" type="slidenum">
              <a:rPr lang="en-GB" smtClean="0"/>
              <a:t>‹#›</a:t>
            </a:fld>
            <a:endParaRPr lang="en-GB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11986541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20721-8AF3-43FA-99E9-1605AF17F076}" type="datetimeFigureOut">
              <a:rPr lang="en-GB" smtClean="0"/>
              <a:t>03/09/2025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2A202-872E-491C-87AF-515DE90AC04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106772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20721-8AF3-43FA-99E9-1605AF17F076}" type="datetimeFigureOut">
              <a:rPr lang="en-GB" smtClean="0"/>
              <a:t>03/09/2025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2A202-872E-491C-87AF-515DE90AC04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1017804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20721-8AF3-43FA-99E9-1605AF17F076}" type="datetimeFigureOut">
              <a:rPr lang="en-GB" smtClean="0"/>
              <a:t>03/09/2025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2A202-872E-491C-87AF-515DE90AC04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14002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20721-8AF3-43FA-99E9-1605AF17F076}" type="datetimeFigureOut">
              <a:rPr lang="en-GB" smtClean="0"/>
              <a:t>03/09/2025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2A202-872E-491C-87AF-515DE90AC04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131118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20721-8AF3-43FA-99E9-1605AF17F076}" type="datetimeFigureOut">
              <a:rPr lang="en-GB" smtClean="0"/>
              <a:t>03/09/2025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2A202-872E-491C-87AF-515DE90AC04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53260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20721-8AF3-43FA-99E9-1605AF17F076}" type="datetimeFigureOut">
              <a:rPr lang="en-GB" smtClean="0"/>
              <a:t>03/09/2025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2A202-872E-491C-87AF-515DE90AC04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73128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20721-8AF3-43FA-99E9-1605AF17F076}" type="datetimeFigureOut">
              <a:rPr lang="en-GB" smtClean="0"/>
              <a:t>03/09/2025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2A202-872E-491C-87AF-515DE90AC04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29859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20721-8AF3-43FA-99E9-1605AF17F076}" type="datetimeFigureOut">
              <a:rPr lang="en-GB" smtClean="0"/>
              <a:t>03/09/2025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2A202-872E-491C-87AF-515DE90AC04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52993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20721-8AF3-43FA-99E9-1605AF17F076}" type="datetimeFigureOut">
              <a:rPr lang="en-GB" smtClean="0"/>
              <a:t>03/09/2025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2A202-872E-491C-87AF-515DE90AC04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96089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20721-8AF3-43FA-99E9-1605AF17F076}" type="datetimeFigureOut">
              <a:rPr lang="en-GB" smtClean="0"/>
              <a:t>03/09/2025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2A202-872E-491C-87AF-515DE90AC04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462781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20721-8AF3-43FA-99E9-1605AF17F076}" type="datetimeFigureOut">
              <a:rPr lang="en-GB" smtClean="0"/>
              <a:t>03/09/2025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2A202-872E-491C-87AF-515DE90AC04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46590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B20721-8AF3-43FA-99E9-1605AF17F076}" type="datetimeFigureOut">
              <a:rPr lang="en-GB" smtClean="0"/>
              <a:t>03/09/2025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CAA2A202-872E-491C-87AF-515DE90AC04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73837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9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3969" y="130221"/>
            <a:ext cx="9285668" cy="1646302"/>
          </a:xfrm>
        </p:spPr>
        <p:txBody>
          <a:bodyPr/>
          <a:lstStyle/>
          <a:p>
            <a:r>
              <a:rPr lang="en-GB" sz="6000" dirty="0">
                <a:latin typeface="Comic Sans MS" panose="030F0702030302020204" pitchFamily="66" charset="0"/>
              </a:rPr>
              <a:t>Year 6 – Chestnut</a:t>
            </a:r>
            <a:endParaRPr lang="en-GB" sz="60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82701" y="1639545"/>
            <a:ext cx="7766936" cy="1096899"/>
          </a:xfrm>
        </p:spPr>
        <p:txBody>
          <a:bodyPr>
            <a:normAutofit/>
          </a:bodyPr>
          <a:lstStyle/>
          <a:p>
            <a:r>
              <a:rPr lang="en-GB" sz="2000" dirty="0">
                <a:solidFill>
                  <a:schemeClr val="tx1"/>
                </a:solidFill>
              </a:rPr>
              <a:t>Miss Evans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34191" y="315760"/>
            <a:ext cx="344264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b="1" dirty="0"/>
              <a:t>‘Our Wonderful World’</a:t>
            </a:r>
          </a:p>
          <a:p>
            <a:pPr algn="ctr"/>
            <a:r>
              <a:rPr lang="en-GB" sz="1200" dirty="0"/>
              <a:t>Curiosity</a:t>
            </a:r>
          </a:p>
          <a:p>
            <a:pPr algn="ctr"/>
            <a:r>
              <a:rPr lang="en-GB" sz="1200" dirty="0"/>
              <a:t>Broadmindedness</a:t>
            </a:r>
          </a:p>
          <a:p>
            <a:pPr algn="ctr"/>
            <a:r>
              <a:rPr lang="en-GB" sz="1200" dirty="0"/>
              <a:t>Creativity</a:t>
            </a:r>
          </a:p>
          <a:p>
            <a:pPr algn="ctr"/>
            <a:r>
              <a:rPr lang="en-GB" sz="1200" dirty="0"/>
              <a:t>Responsibility</a:t>
            </a:r>
          </a:p>
          <a:p>
            <a:pPr algn="ctr"/>
            <a:r>
              <a:rPr lang="en-GB" sz="1200" dirty="0"/>
              <a:t>Enjoying Life</a:t>
            </a:r>
          </a:p>
          <a:p>
            <a:pPr algn="ctr"/>
            <a:r>
              <a:rPr lang="en-GB" sz="1200" dirty="0"/>
              <a:t>Sense of Belonging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5937566"/>
            <a:ext cx="83273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Hopefully I will have given all of the information but I will answer any questions at the end if not!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3A4F5F3-8B1C-493E-A0B7-51A82C5755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346" y="2051584"/>
            <a:ext cx="9821646" cy="3686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5432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71194"/>
            <a:ext cx="8596668" cy="1826581"/>
          </a:xfrm>
        </p:spPr>
        <p:txBody>
          <a:bodyPr>
            <a:normAutofit/>
          </a:bodyPr>
          <a:lstStyle/>
          <a:p>
            <a:r>
              <a:rPr lang="en-GB" sz="8800" dirty="0"/>
              <a:t>Curriculum</a:t>
            </a:r>
          </a:p>
        </p:txBody>
      </p:sp>
    </p:spTree>
    <p:extLst>
      <p:ext uri="{BB962C8B-B14F-4D97-AF65-F5344CB8AC3E}">
        <p14:creationId xmlns:p14="http://schemas.microsoft.com/office/powerpoint/2010/main" val="22759421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9301" y="200579"/>
            <a:ext cx="8596668" cy="1320800"/>
          </a:xfrm>
        </p:spPr>
        <p:txBody>
          <a:bodyPr>
            <a:normAutofit/>
          </a:bodyPr>
          <a:lstStyle/>
          <a:p>
            <a:r>
              <a:rPr lang="en-GB" sz="4800" dirty="0"/>
              <a:t>History and Geography 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95412679"/>
              </p:ext>
            </p:extLst>
          </p:nvPr>
        </p:nvGraphicFramePr>
        <p:xfrm>
          <a:off x="310552" y="1181745"/>
          <a:ext cx="9195756" cy="394592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65252">
                  <a:extLst>
                    <a:ext uri="{9D8B030D-6E8A-4147-A177-3AD203B41FA5}">
                      <a16:colId xmlns:a16="http://schemas.microsoft.com/office/drawing/2014/main" val="2345941946"/>
                    </a:ext>
                  </a:extLst>
                </a:gridCol>
                <a:gridCol w="3065252">
                  <a:extLst>
                    <a:ext uri="{9D8B030D-6E8A-4147-A177-3AD203B41FA5}">
                      <a16:colId xmlns:a16="http://schemas.microsoft.com/office/drawing/2014/main" val="1115921163"/>
                    </a:ext>
                  </a:extLst>
                </a:gridCol>
                <a:gridCol w="3065252">
                  <a:extLst>
                    <a:ext uri="{9D8B030D-6E8A-4147-A177-3AD203B41FA5}">
                      <a16:colId xmlns:a16="http://schemas.microsoft.com/office/drawing/2014/main" val="2167146950"/>
                    </a:ext>
                  </a:extLst>
                </a:gridCol>
              </a:tblGrid>
              <a:tr h="293418"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chemeClr val="tx1"/>
                          </a:solidFill>
                        </a:rPr>
                        <a:t>Autumn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chemeClr val="tx1"/>
                          </a:solidFill>
                        </a:rPr>
                        <a:t>Spring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chemeClr val="tx1"/>
                          </a:solidFill>
                        </a:rPr>
                        <a:t>Summer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41223792"/>
                  </a:ext>
                </a:extLst>
              </a:tr>
              <a:tr h="3580163"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chemeClr val="tx1"/>
                          </a:solidFill>
                        </a:rPr>
                        <a:t>World at War</a:t>
                      </a:r>
                    </a:p>
                    <a:p>
                      <a:r>
                        <a:rPr lang="en-GB" i="1" dirty="0">
                          <a:solidFill>
                            <a:srgbClr val="FF0000"/>
                          </a:solidFill>
                        </a:rPr>
                        <a:t>WW2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en-GB" baseline="0" dirty="0"/>
                        <a:t>Why it started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en-GB" baseline="0" dirty="0"/>
                        <a:t>Significant events / people 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en-GB" baseline="0" dirty="0"/>
                        <a:t>Propaganda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endParaRPr lang="en-GB" dirty="0"/>
                    </a:p>
                    <a:p>
                      <a:endParaRPr lang="en-GB" dirty="0"/>
                    </a:p>
                    <a:p>
                      <a:endParaRPr lang="en-GB" dirty="0"/>
                    </a:p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b="1" dirty="0"/>
                        <a:t>Time</a:t>
                      </a:r>
                      <a:r>
                        <a:rPr lang="en-GB" sz="1600" b="1" baseline="0" dirty="0"/>
                        <a:t> for change?</a:t>
                      </a:r>
                      <a:endParaRPr lang="en-GB" sz="1600" baseline="0" dirty="0"/>
                    </a:p>
                    <a:p>
                      <a:r>
                        <a:rPr lang="en-GB" sz="1600" i="1" baseline="0" dirty="0">
                          <a:solidFill>
                            <a:srgbClr val="FF0000"/>
                          </a:solidFill>
                        </a:rPr>
                        <a:t>Climate change </a:t>
                      </a:r>
                      <a:r>
                        <a:rPr lang="en-GB" sz="1600" baseline="0" dirty="0"/>
                        <a:t>project linked to protecting our planet – the world the children will be living in.</a:t>
                      </a:r>
                    </a:p>
                    <a:p>
                      <a:endParaRPr lang="en-GB" sz="1600" baseline="0" dirty="0"/>
                    </a:p>
                    <a:p>
                      <a:endParaRPr lang="en-GB" sz="1600" baseline="0" dirty="0"/>
                    </a:p>
                    <a:p>
                      <a:r>
                        <a:rPr lang="en-GB" sz="1600" baseline="0" dirty="0"/>
                        <a:t>More information – beginning of Spring Term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b="1" dirty="0"/>
                        <a:t>INVADERS</a:t>
                      </a:r>
                      <a:endParaRPr lang="en-GB" sz="1600" dirty="0"/>
                    </a:p>
                    <a:p>
                      <a:r>
                        <a:rPr lang="en-GB" sz="1600" i="1" dirty="0">
                          <a:solidFill>
                            <a:srgbClr val="FF0000"/>
                          </a:solidFill>
                        </a:rPr>
                        <a:t>Anglo-Saxons and Vikings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en-GB" sz="1600" dirty="0"/>
                        <a:t>Who were they?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en-GB" sz="1600" baseline="0" dirty="0"/>
                        <a:t>Impacts on the way we live today.</a:t>
                      </a:r>
                    </a:p>
                    <a:p>
                      <a:endParaRPr lang="en-GB" sz="1600" baseline="0" dirty="0"/>
                    </a:p>
                    <a:p>
                      <a:endParaRPr lang="en-GB" sz="1600" baseline="0" dirty="0"/>
                    </a:p>
                    <a:p>
                      <a:r>
                        <a:rPr lang="en-GB" sz="1600" baseline="0" dirty="0"/>
                        <a:t>More information – beginning of Summer Term</a:t>
                      </a:r>
                      <a:endParaRPr lang="en-GB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41256561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875211" y="5290457"/>
            <a:ext cx="735438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Knowledge Organisers</a:t>
            </a:r>
          </a:p>
          <a:p>
            <a:pPr marL="285750" indent="-285750">
              <a:buFontTx/>
              <a:buChar char="-"/>
            </a:pPr>
            <a:r>
              <a:rPr lang="en-GB" dirty="0"/>
              <a:t>Using the vocabulary confidently</a:t>
            </a:r>
          </a:p>
          <a:p>
            <a:pPr marL="285750" indent="-285750">
              <a:buFontTx/>
              <a:buChar char="-"/>
            </a:pPr>
            <a:r>
              <a:rPr lang="en-GB" dirty="0"/>
              <a:t>Recognising key dates and plotting on a timeline</a:t>
            </a:r>
          </a:p>
          <a:p>
            <a:pPr marL="285750" indent="-285750">
              <a:buFontTx/>
              <a:buChar char="-"/>
            </a:pPr>
            <a:r>
              <a:rPr lang="en-GB" dirty="0"/>
              <a:t>Recalling facts on important historical moments</a:t>
            </a:r>
          </a:p>
        </p:txBody>
      </p:sp>
    </p:spTree>
    <p:extLst>
      <p:ext uri="{BB962C8B-B14F-4D97-AF65-F5344CB8AC3E}">
        <p14:creationId xmlns:p14="http://schemas.microsoft.com/office/powerpoint/2010/main" val="28612099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9301" y="200579"/>
            <a:ext cx="8596668" cy="1320800"/>
          </a:xfrm>
        </p:spPr>
        <p:txBody>
          <a:bodyPr>
            <a:normAutofit/>
          </a:bodyPr>
          <a:lstStyle/>
          <a:p>
            <a:r>
              <a:rPr lang="en-GB" sz="4800" dirty="0"/>
              <a:t>Maths 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95127696"/>
              </p:ext>
            </p:extLst>
          </p:nvPr>
        </p:nvGraphicFramePr>
        <p:xfrm>
          <a:off x="320766" y="1299309"/>
          <a:ext cx="9502503" cy="4572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75131">
                  <a:extLst>
                    <a:ext uri="{9D8B030D-6E8A-4147-A177-3AD203B41FA5}">
                      <a16:colId xmlns:a16="http://schemas.microsoft.com/office/drawing/2014/main" val="2345941946"/>
                    </a:ext>
                  </a:extLst>
                </a:gridCol>
                <a:gridCol w="3559871">
                  <a:extLst>
                    <a:ext uri="{9D8B030D-6E8A-4147-A177-3AD203B41FA5}">
                      <a16:colId xmlns:a16="http://schemas.microsoft.com/office/drawing/2014/main" val="1115921163"/>
                    </a:ext>
                  </a:extLst>
                </a:gridCol>
                <a:gridCol w="3167501">
                  <a:extLst>
                    <a:ext uri="{9D8B030D-6E8A-4147-A177-3AD203B41FA5}">
                      <a16:colId xmlns:a16="http://schemas.microsoft.com/office/drawing/2014/main" val="2167146950"/>
                    </a:ext>
                  </a:extLst>
                </a:gridCol>
              </a:tblGrid>
              <a:tr h="414330">
                <a:tc>
                  <a:txBody>
                    <a:bodyPr/>
                    <a:lstStyle/>
                    <a:p>
                      <a:r>
                        <a:rPr lang="en-GB" sz="2400" dirty="0"/>
                        <a:t>Autumn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dirty="0"/>
                        <a:t>Spring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dirty="0"/>
                        <a:t>Summer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41223792"/>
                  </a:ext>
                </a:extLst>
              </a:tr>
              <a:tr h="3211057">
                <a:tc>
                  <a:txBody>
                    <a:bodyPr/>
                    <a:lstStyle/>
                    <a:p>
                      <a:r>
                        <a:rPr lang="en-GB" sz="2400" b="1" dirty="0"/>
                        <a:t>Place Value</a:t>
                      </a:r>
                    </a:p>
                    <a:p>
                      <a:r>
                        <a:rPr lang="en-GB" sz="2400" baseline="0" dirty="0"/>
                        <a:t>Four Operations</a:t>
                      </a:r>
                    </a:p>
                    <a:p>
                      <a:r>
                        <a:rPr lang="en-GB" sz="2400" baseline="0" dirty="0"/>
                        <a:t>Fractions</a:t>
                      </a:r>
                    </a:p>
                    <a:p>
                      <a:r>
                        <a:rPr lang="en-GB" sz="2400" baseline="0" dirty="0"/>
                        <a:t>Geometry – Position and Direction</a:t>
                      </a:r>
                    </a:p>
                    <a:p>
                      <a:endParaRPr lang="en-GB" sz="2400" baseline="0" dirty="0"/>
                    </a:p>
                    <a:p>
                      <a:endParaRPr lang="en-GB" sz="2400" baseline="0" dirty="0"/>
                    </a:p>
                    <a:p>
                      <a:endParaRPr lang="en-GB" sz="2400" baseline="0" dirty="0"/>
                    </a:p>
                    <a:p>
                      <a:endParaRPr lang="en-GB" sz="2400" baseline="0" dirty="0"/>
                    </a:p>
                    <a:p>
                      <a:endParaRPr lang="en-GB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dirty="0"/>
                        <a:t>Decimals</a:t>
                      </a:r>
                    </a:p>
                    <a:p>
                      <a:r>
                        <a:rPr lang="en-GB" sz="2400" baseline="0" dirty="0"/>
                        <a:t>Percentages</a:t>
                      </a:r>
                    </a:p>
                    <a:p>
                      <a:r>
                        <a:rPr lang="en-GB" sz="2400" baseline="0" dirty="0"/>
                        <a:t>Algebra</a:t>
                      </a:r>
                    </a:p>
                    <a:p>
                      <a:r>
                        <a:rPr lang="en-GB" sz="2400" baseline="0" dirty="0"/>
                        <a:t>Imperial and Metric Measures</a:t>
                      </a:r>
                    </a:p>
                    <a:p>
                      <a:r>
                        <a:rPr lang="en-GB" sz="2400" baseline="0" dirty="0"/>
                        <a:t>Perimeter, Area and Volume</a:t>
                      </a:r>
                    </a:p>
                    <a:p>
                      <a:r>
                        <a:rPr lang="en-GB" sz="2400" baseline="0" dirty="0"/>
                        <a:t>Ratio and Proportion</a:t>
                      </a:r>
                    </a:p>
                    <a:p>
                      <a:endParaRPr lang="en-GB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dirty="0"/>
                        <a:t>Shape</a:t>
                      </a:r>
                    </a:p>
                    <a:p>
                      <a:r>
                        <a:rPr lang="en-GB" sz="2400" baseline="0" dirty="0"/>
                        <a:t>Problem Solving</a:t>
                      </a:r>
                    </a:p>
                    <a:p>
                      <a:r>
                        <a:rPr lang="en-GB" sz="2400" baseline="0" dirty="0"/>
                        <a:t>Statistics</a:t>
                      </a:r>
                    </a:p>
                    <a:p>
                      <a:endParaRPr lang="en-GB" sz="2400" baseline="0" dirty="0"/>
                    </a:p>
                    <a:p>
                      <a:r>
                        <a:rPr lang="en-GB" sz="2400" b="1" baseline="0" dirty="0"/>
                        <a:t>SATs</a:t>
                      </a:r>
                    </a:p>
                    <a:p>
                      <a:endParaRPr lang="en-GB" sz="2400" baseline="0" dirty="0"/>
                    </a:p>
                    <a:p>
                      <a:endParaRPr lang="en-GB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4125656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204410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9301" y="200579"/>
            <a:ext cx="8596668" cy="1320800"/>
          </a:xfrm>
        </p:spPr>
        <p:txBody>
          <a:bodyPr>
            <a:normAutofit/>
          </a:bodyPr>
          <a:lstStyle/>
          <a:p>
            <a:r>
              <a:rPr lang="en-GB" sz="4800" dirty="0"/>
              <a:t>English - writing 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32500056"/>
              </p:ext>
            </p:extLst>
          </p:nvPr>
        </p:nvGraphicFramePr>
        <p:xfrm>
          <a:off x="712652" y="1521379"/>
          <a:ext cx="8588103" cy="417531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62701">
                  <a:extLst>
                    <a:ext uri="{9D8B030D-6E8A-4147-A177-3AD203B41FA5}">
                      <a16:colId xmlns:a16="http://schemas.microsoft.com/office/drawing/2014/main" val="2345941946"/>
                    </a:ext>
                  </a:extLst>
                </a:gridCol>
                <a:gridCol w="2862701">
                  <a:extLst>
                    <a:ext uri="{9D8B030D-6E8A-4147-A177-3AD203B41FA5}">
                      <a16:colId xmlns:a16="http://schemas.microsoft.com/office/drawing/2014/main" val="1115921163"/>
                    </a:ext>
                  </a:extLst>
                </a:gridCol>
                <a:gridCol w="2862701">
                  <a:extLst>
                    <a:ext uri="{9D8B030D-6E8A-4147-A177-3AD203B41FA5}">
                      <a16:colId xmlns:a16="http://schemas.microsoft.com/office/drawing/2014/main" val="2167146950"/>
                    </a:ext>
                  </a:extLst>
                </a:gridCol>
              </a:tblGrid>
              <a:tr h="312218">
                <a:tc>
                  <a:txBody>
                    <a:bodyPr/>
                    <a:lstStyle/>
                    <a:p>
                      <a:r>
                        <a:rPr lang="en-GB" dirty="0"/>
                        <a:t>Autumn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Spring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Summer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41223792"/>
                  </a:ext>
                </a:extLst>
              </a:tr>
              <a:tr h="3809557">
                <a:tc>
                  <a:txBody>
                    <a:bodyPr/>
                    <a:lstStyle/>
                    <a:p>
                      <a:r>
                        <a:rPr lang="en-GB" dirty="0"/>
                        <a:t>History / Geography unit: </a:t>
                      </a:r>
                      <a:r>
                        <a:rPr lang="en-GB" b="1" dirty="0"/>
                        <a:t>World</a:t>
                      </a:r>
                      <a:r>
                        <a:rPr lang="en-GB" b="1" baseline="0" dirty="0"/>
                        <a:t> at War</a:t>
                      </a:r>
                    </a:p>
                    <a:p>
                      <a:r>
                        <a:rPr lang="en-GB" i="1" baseline="0" dirty="0"/>
                        <a:t>Second World War</a:t>
                      </a:r>
                      <a:endParaRPr lang="en-GB" i="1" dirty="0"/>
                    </a:p>
                    <a:p>
                      <a:endParaRPr lang="en-GB" dirty="0"/>
                    </a:p>
                    <a:p>
                      <a:endParaRPr lang="en-GB" dirty="0"/>
                    </a:p>
                    <a:p>
                      <a:r>
                        <a:rPr lang="en-GB" dirty="0" err="1"/>
                        <a:t>Aut</a:t>
                      </a:r>
                      <a:r>
                        <a:rPr lang="en-GB" baseline="0" dirty="0"/>
                        <a:t> 1</a:t>
                      </a:r>
                    </a:p>
                    <a:p>
                      <a:r>
                        <a:rPr lang="en-GB" baseline="0" dirty="0"/>
                        <a:t>Star of Fear Star of Hope</a:t>
                      </a:r>
                    </a:p>
                    <a:p>
                      <a:endParaRPr lang="en-GB" baseline="0" dirty="0"/>
                    </a:p>
                    <a:p>
                      <a:endParaRPr lang="en-GB" baseline="0" dirty="0"/>
                    </a:p>
                    <a:p>
                      <a:r>
                        <a:rPr lang="en-GB" baseline="0" dirty="0" err="1"/>
                        <a:t>Aut</a:t>
                      </a:r>
                      <a:r>
                        <a:rPr lang="en-GB" baseline="0" dirty="0"/>
                        <a:t> 2</a:t>
                      </a:r>
                    </a:p>
                    <a:p>
                      <a:r>
                        <a:rPr lang="en-GB" baseline="0" dirty="0"/>
                        <a:t>Windrush Generation</a:t>
                      </a:r>
                    </a:p>
                    <a:p>
                      <a:endParaRPr lang="en-GB" baseline="0" dirty="0"/>
                    </a:p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History / Geography unit: </a:t>
                      </a:r>
                      <a:r>
                        <a:rPr lang="en-GB" b="1" dirty="0"/>
                        <a:t>Time for change?</a:t>
                      </a:r>
                    </a:p>
                    <a:p>
                      <a:r>
                        <a:rPr lang="en-GB" i="1" dirty="0"/>
                        <a:t>Climate Change </a:t>
                      </a:r>
                    </a:p>
                    <a:p>
                      <a:endParaRPr lang="en-GB" dirty="0"/>
                    </a:p>
                    <a:p>
                      <a:endParaRPr lang="en-GB" dirty="0"/>
                    </a:p>
                    <a:p>
                      <a:r>
                        <a:rPr lang="en-GB" dirty="0" err="1"/>
                        <a:t>Sp</a:t>
                      </a:r>
                      <a:r>
                        <a:rPr lang="en-GB" baseline="0" dirty="0"/>
                        <a:t> 1</a:t>
                      </a:r>
                    </a:p>
                    <a:p>
                      <a:r>
                        <a:rPr lang="en-GB" baseline="0" dirty="0"/>
                        <a:t>Kong</a:t>
                      </a:r>
                    </a:p>
                    <a:p>
                      <a:endParaRPr lang="en-GB" baseline="0" dirty="0"/>
                    </a:p>
                    <a:p>
                      <a:endParaRPr lang="en-GB" baseline="0" dirty="0"/>
                    </a:p>
                    <a:p>
                      <a:endParaRPr lang="en-GB" baseline="0" dirty="0"/>
                    </a:p>
                    <a:p>
                      <a:r>
                        <a:rPr lang="en-GB" baseline="0" dirty="0" err="1"/>
                        <a:t>Sp</a:t>
                      </a:r>
                      <a:r>
                        <a:rPr lang="en-GB" baseline="0" dirty="0"/>
                        <a:t> 2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baseline="0" dirty="0"/>
                        <a:t>Plastic Planet</a:t>
                      </a:r>
                    </a:p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History / Geography unit: </a:t>
                      </a:r>
                      <a:r>
                        <a:rPr lang="en-GB" b="1" dirty="0"/>
                        <a:t>INVADERS</a:t>
                      </a:r>
                    </a:p>
                    <a:p>
                      <a:r>
                        <a:rPr lang="en-GB" i="1" dirty="0"/>
                        <a:t>Anglo-Saxons and Vikings</a:t>
                      </a:r>
                    </a:p>
                    <a:p>
                      <a:endParaRPr lang="en-GB" dirty="0"/>
                    </a:p>
                    <a:p>
                      <a:endParaRPr lang="en-GB" dirty="0"/>
                    </a:p>
                    <a:p>
                      <a:r>
                        <a:rPr lang="en-GB" dirty="0"/>
                        <a:t>Sum</a:t>
                      </a:r>
                      <a:r>
                        <a:rPr lang="en-GB" baseline="0" dirty="0"/>
                        <a:t> 1</a:t>
                      </a:r>
                    </a:p>
                    <a:p>
                      <a:r>
                        <a:rPr lang="en-GB" baseline="0" dirty="0"/>
                        <a:t>Jeremy Button</a:t>
                      </a:r>
                    </a:p>
                    <a:p>
                      <a:endParaRPr lang="en-GB" baseline="0" dirty="0"/>
                    </a:p>
                    <a:p>
                      <a:endParaRPr lang="en-GB" baseline="0" dirty="0"/>
                    </a:p>
                    <a:p>
                      <a:endParaRPr lang="en-GB" baseline="0" dirty="0"/>
                    </a:p>
                    <a:p>
                      <a:r>
                        <a:rPr lang="en-GB" baseline="0" dirty="0"/>
                        <a:t>Sum 2</a:t>
                      </a:r>
                    </a:p>
                    <a:p>
                      <a:r>
                        <a:rPr lang="en-GB" dirty="0"/>
                        <a:t>Sky Chasers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4125656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485359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9301" y="200579"/>
            <a:ext cx="8596668" cy="1320800"/>
          </a:xfrm>
        </p:spPr>
        <p:txBody>
          <a:bodyPr>
            <a:normAutofit/>
          </a:bodyPr>
          <a:lstStyle/>
          <a:p>
            <a:r>
              <a:rPr lang="en-GB" sz="4800" dirty="0"/>
              <a:t>English - reading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04736" y="1521379"/>
            <a:ext cx="6519554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It is important that your child is reading </a:t>
            </a:r>
            <a:r>
              <a:rPr lang="en-GB" sz="2400" dirty="0">
                <a:solidFill>
                  <a:srgbClr val="FF0000"/>
                </a:solidFill>
              </a:rPr>
              <a:t>frequently</a:t>
            </a:r>
            <a:r>
              <a:rPr lang="en-GB" sz="2400" dirty="0"/>
              <a:t> to support their writing – building vocabulary, recognising spelling patterns.</a:t>
            </a:r>
          </a:p>
          <a:p>
            <a:endParaRPr lang="en-GB" sz="2400" dirty="0"/>
          </a:p>
          <a:p>
            <a:endParaRPr lang="en-GB" sz="2400" dirty="0"/>
          </a:p>
          <a:p>
            <a:r>
              <a:rPr lang="en-GB" sz="2400" dirty="0"/>
              <a:t>Reading </a:t>
            </a:r>
            <a:r>
              <a:rPr lang="en-GB" sz="2400" dirty="0">
                <a:solidFill>
                  <a:srgbClr val="FF0000"/>
                </a:solidFill>
              </a:rPr>
              <a:t>regularly</a:t>
            </a:r>
            <a:r>
              <a:rPr lang="en-GB" sz="2400" dirty="0"/>
              <a:t> will improve their reading speed – supporting them when it comes to the reading paper.</a:t>
            </a:r>
          </a:p>
          <a:p>
            <a:endParaRPr lang="en-GB" sz="2400" dirty="0"/>
          </a:p>
          <a:p>
            <a:endParaRPr lang="en-GB" sz="2400" dirty="0"/>
          </a:p>
          <a:p>
            <a:r>
              <a:rPr lang="en-GB" sz="2400" i="1" dirty="0"/>
              <a:t>T will check recorded in their reading records – by an adult or child.</a:t>
            </a:r>
          </a:p>
          <a:p>
            <a:endParaRPr lang="en-GB" sz="2000" i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3309" y="1240717"/>
            <a:ext cx="4869083" cy="346825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989674" y="189467"/>
            <a:ext cx="35125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Class page – website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06385" y="5123932"/>
            <a:ext cx="4706007" cy="1209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2152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9301" y="200579"/>
            <a:ext cx="8596668" cy="1320800"/>
          </a:xfrm>
        </p:spPr>
        <p:txBody>
          <a:bodyPr>
            <a:normAutofit/>
          </a:bodyPr>
          <a:lstStyle/>
          <a:p>
            <a:r>
              <a:rPr lang="en-GB" sz="4800" dirty="0"/>
              <a:t>English - reading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34952" y="1229252"/>
            <a:ext cx="9522822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i="1" dirty="0"/>
              <a:t>Reading with your child and questions you might want to ask.</a:t>
            </a:r>
          </a:p>
          <a:p>
            <a:endParaRPr lang="en-GB" sz="2000" i="1" dirty="0"/>
          </a:p>
          <a:p>
            <a:r>
              <a:rPr lang="en-GB" sz="2000" b="1" i="1" u="sng" dirty="0"/>
              <a:t>Retrieval – literally pulling it from the text</a:t>
            </a:r>
          </a:p>
          <a:p>
            <a:r>
              <a:rPr lang="en-GB" sz="2000" b="1" dirty="0"/>
              <a:t>Who went to fetch the eggs from the shop?</a:t>
            </a:r>
          </a:p>
          <a:p>
            <a:r>
              <a:rPr lang="en-GB" sz="2000" b="1" dirty="0"/>
              <a:t>Why did Tom move his tractor?</a:t>
            </a:r>
          </a:p>
          <a:p>
            <a:endParaRPr lang="en-GB" sz="2000" b="1" dirty="0"/>
          </a:p>
          <a:p>
            <a:r>
              <a:rPr lang="en-GB" sz="2000" b="1" i="1" u="sng" dirty="0"/>
              <a:t>Prediction </a:t>
            </a:r>
            <a:endParaRPr lang="en-GB" sz="2000" dirty="0"/>
          </a:p>
          <a:p>
            <a:r>
              <a:rPr lang="en-GB" sz="2000" b="1" i="1" dirty="0"/>
              <a:t>What may happen next?</a:t>
            </a:r>
          </a:p>
          <a:p>
            <a:r>
              <a:rPr lang="en-GB" sz="2000" b="1" i="1" dirty="0"/>
              <a:t>Who is going to do something?</a:t>
            </a:r>
          </a:p>
          <a:p>
            <a:endParaRPr lang="en-GB" sz="2000" b="1" i="1" dirty="0"/>
          </a:p>
          <a:p>
            <a:r>
              <a:rPr lang="en-GB" sz="2000" b="1" i="1" u="sng" dirty="0"/>
              <a:t>Inference – inferring something using evidence in the text to prove this</a:t>
            </a:r>
          </a:p>
          <a:p>
            <a:r>
              <a:rPr lang="en-GB" sz="2000" b="1" dirty="0"/>
              <a:t>Point evidence, point evidence </a:t>
            </a:r>
          </a:p>
          <a:p>
            <a:r>
              <a:rPr lang="en-GB" sz="2000" b="1" dirty="0"/>
              <a:t>What impression did you get of Billy? (Point and why)</a:t>
            </a:r>
          </a:p>
          <a:p>
            <a:r>
              <a:rPr lang="en-GB" sz="2000" b="1" dirty="0"/>
              <a:t>Why might Bob think Bill is …..?</a:t>
            </a:r>
          </a:p>
          <a:p>
            <a:endParaRPr lang="en-GB" sz="2400" i="1" dirty="0"/>
          </a:p>
        </p:txBody>
      </p:sp>
    </p:spTree>
    <p:extLst>
      <p:ext uri="{BB962C8B-B14F-4D97-AF65-F5344CB8AC3E}">
        <p14:creationId xmlns:p14="http://schemas.microsoft.com/office/powerpoint/2010/main" val="28478772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6000" dirty="0"/>
              <a:t>English - SPAG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8640" y="1763487"/>
            <a:ext cx="8725362" cy="4733566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GB" sz="4000" b="1" u="sng" dirty="0">
                <a:solidFill>
                  <a:schemeClr val="tx1"/>
                </a:solidFill>
              </a:rPr>
              <a:t>Spellings:</a:t>
            </a:r>
            <a:endParaRPr lang="en-GB" sz="400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GB" sz="4000" dirty="0">
                <a:solidFill>
                  <a:srgbClr val="FF0000"/>
                </a:solidFill>
              </a:rPr>
              <a:t>New </a:t>
            </a:r>
            <a:r>
              <a:rPr lang="en-GB" sz="4000" dirty="0" err="1">
                <a:solidFill>
                  <a:srgbClr val="FF0000"/>
                </a:solidFill>
              </a:rPr>
              <a:t>sp</a:t>
            </a:r>
            <a:r>
              <a:rPr lang="en-GB" sz="4000" dirty="0">
                <a:solidFill>
                  <a:srgbClr val="FF0000"/>
                </a:solidFill>
              </a:rPr>
              <a:t> in log books every </a:t>
            </a:r>
            <a:r>
              <a:rPr lang="en-GB" sz="4000" u="sng" dirty="0">
                <a:solidFill>
                  <a:srgbClr val="FF0000"/>
                </a:solidFill>
              </a:rPr>
              <a:t>Wednesday</a:t>
            </a:r>
            <a:r>
              <a:rPr lang="en-GB" sz="4000" dirty="0">
                <a:solidFill>
                  <a:srgbClr val="FF0000"/>
                </a:solidFill>
              </a:rPr>
              <a:t>. </a:t>
            </a:r>
          </a:p>
          <a:p>
            <a:pPr marL="0" indent="0">
              <a:buNone/>
            </a:pPr>
            <a:endParaRPr lang="en-GB" sz="4000" i="1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GB" sz="4000" b="1" u="sng" dirty="0">
                <a:solidFill>
                  <a:schemeClr val="tx1"/>
                </a:solidFill>
              </a:rPr>
              <a:t>Spag.com:</a:t>
            </a:r>
            <a:endParaRPr lang="en-GB" sz="400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GB" sz="4000" u="sng" dirty="0">
                <a:solidFill>
                  <a:srgbClr val="FF0000"/>
                </a:solidFill>
              </a:rPr>
              <a:t>Monday</a:t>
            </a:r>
            <a:r>
              <a:rPr lang="en-GB" sz="4000" dirty="0">
                <a:solidFill>
                  <a:srgbClr val="FF0000"/>
                </a:solidFill>
              </a:rPr>
              <a:t> (login - back of diary)</a:t>
            </a:r>
          </a:p>
          <a:p>
            <a:pPr marL="0" indent="0">
              <a:buNone/>
            </a:pPr>
            <a:endParaRPr lang="en-GB" sz="4000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GB" sz="2400" dirty="0"/>
              <a:t>Follow up from the sessions in school on particular spelling rules.</a:t>
            </a:r>
          </a:p>
          <a:p>
            <a:endParaRPr lang="en-GB" sz="2400" dirty="0"/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2604550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9301" y="200579"/>
            <a:ext cx="8596668" cy="1320800"/>
          </a:xfrm>
        </p:spPr>
        <p:txBody>
          <a:bodyPr>
            <a:normAutofit/>
          </a:bodyPr>
          <a:lstStyle/>
          <a:p>
            <a:r>
              <a:rPr lang="en-GB" sz="4800" dirty="0"/>
              <a:t>Science 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56721938"/>
              </p:ext>
            </p:extLst>
          </p:nvPr>
        </p:nvGraphicFramePr>
        <p:xfrm>
          <a:off x="307704" y="1521379"/>
          <a:ext cx="8888547" cy="360786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62849">
                  <a:extLst>
                    <a:ext uri="{9D8B030D-6E8A-4147-A177-3AD203B41FA5}">
                      <a16:colId xmlns:a16="http://schemas.microsoft.com/office/drawing/2014/main" val="2345941946"/>
                    </a:ext>
                  </a:extLst>
                </a:gridCol>
                <a:gridCol w="2962849">
                  <a:extLst>
                    <a:ext uri="{9D8B030D-6E8A-4147-A177-3AD203B41FA5}">
                      <a16:colId xmlns:a16="http://schemas.microsoft.com/office/drawing/2014/main" val="1115921163"/>
                    </a:ext>
                  </a:extLst>
                </a:gridCol>
                <a:gridCol w="2962849">
                  <a:extLst>
                    <a:ext uri="{9D8B030D-6E8A-4147-A177-3AD203B41FA5}">
                      <a16:colId xmlns:a16="http://schemas.microsoft.com/office/drawing/2014/main" val="2167146950"/>
                    </a:ext>
                  </a:extLst>
                </a:gridCol>
              </a:tblGrid>
              <a:tr h="265712">
                <a:tc>
                  <a:txBody>
                    <a:bodyPr/>
                    <a:lstStyle/>
                    <a:p>
                      <a:r>
                        <a:rPr lang="en-GB" dirty="0"/>
                        <a:t>Autumn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Spring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Summer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41223792"/>
                  </a:ext>
                </a:extLst>
              </a:tr>
              <a:tr h="3242109">
                <a:tc>
                  <a:txBody>
                    <a:bodyPr/>
                    <a:lstStyle/>
                    <a:p>
                      <a:r>
                        <a:rPr lang="en-GB" sz="2800" baseline="0" dirty="0"/>
                        <a:t>Animals including Humans</a:t>
                      </a:r>
                      <a:r>
                        <a:rPr lang="en-GB" sz="2800" b="1" dirty="0"/>
                        <a:t> </a:t>
                      </a:r>
                    </a:p>
                    <a:p>
                      <a:endParaRPr lang="en-GB" sz="2400" dirty="0"/>
                    </a:p>
                    <a:p>
                      <a:endParaRPr lang="en-GB" sz="2400" dirty="0"/>
                    </a:p>
                    <a:p>
                      <a:r>
                        <a:rPr lang="en-GB" sz="2400" dirty="0"/>
                        <a:t>Electricity</a:t>
                      </a:r>
                    </a:p>
                    <a:p>
                      <a:endParaRPr lang="en-GB" sz="2400" dirty="0"/>
                    </a:p>
                    <a:p>
                      <a:endParaRPr lang="en-GB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dirty="0"/>
                        <a:t>Living things</a:t>
                      </a:r>
                      <a:r>
                        <a:rPr lang="en-GB" sz="2400" baseline="0" dirty="0"/>
                        <a:t> and their habitats</a:t>
                      </a:r>
                    </a:p>
                    <a:p>
                      <a:endParaRPr lang="en-GB" sz="2400" baseline="0" dirty="0"/>
                    </a:p>
                    <a:p>
                      <a:endParaRPr lang="en-GB" sz="2400" baseline="0" dirty="0"/>
                    </a:p>
                    <a:p>
                      <a:endParaRPr lang="en-GB" sz="2400" baseline="0" dirty="0"/>
                    </a:p>
                    <a:p>
                      <a:r>
                        <a:rPr lang="en-GB" sz="2400" baseline="0" dirty="0"/>
                        <a:t>Light</a:t>
                      </a:r>
                      <a:br>
                        <a:rPr lang="en-GB" sz="2400" baseline="0" dirty="0"/>
                      </a:br>
                      <a:endParaRPr lang="en-GB" sz="2400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dirty="0"/>
                        <a:t>Evolution</a:t>
                      </a:r>
                    </a:p>
                    <a:p>
                      <a:endParaRPr lang="en-GB" sz="2400" dirty="0"/>
                    </a:p>
                    <a:p>
                      <a:endParaRPr lang="en-GB" sz="2400" dirty="0"/>
                    </a:p>
                    <a:p>
                      <a:r>
                        <a:rPr lang="en-GB" sz="2400" dirty="0"/>
                        <a:t>SRE – </a:t>
                      </a:r>
                      <a:r>
                        <a:rPr lang="en-GB" sz="2400" i="1" dirty="0"/>
                        <a:t>you</a:t>
                      </a:r>
                      <a:r>
                        <a:rPr lang="en-GB" sz="2400" i="1" baseline="0" dirty="0"/>
                        <a:t> will receive info</a:t>
                      </a:r>
                      <a:r>
                        <a:rPr lang="en-GB" sz="2400" i="1" dirty="0"/>
                        <a:t> before</a:t>
                      </a:r>
                      <a:r>
                        <a:rPr lang="en-GB" sz="2400" i="1" baseline="0" dirty="0"/>
                        <a:t> this unit.</a:t>
                      </a:r>
                      <a:endParaRPr lang="en-GB" sz="2400" i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4125656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243804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883" y="204651"/>
            <a:ext cx="8596668" cy="1320800"/>
          </a:xfrm>
        </p:spPr>
        <p:txBody>
          <a:bodyPr>
            <a:normAutofit/>
          </a:bodyPr>
          <a:lstStyle/>
          <a:p>
            <a:r>
              <a:rPr lang="en-GB" sz="4800" b="1" dirty="0"/>
              <a:t>Homework – planners!!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6497" y="1089891"/>
            <a:ext cx="9257766" cy="5337036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sz="2800" b="1" dirty="0">
                <a:solidFill>
                  <a:schemeClr val="tx1"/>
                </a:solidFill>
              </a:rPr>
              <a:t>1. Reading – </a:t>
            </a:r>
            <a:r>
              <a:rPr lang="en-GB" sz="2800" b="1" i="1" dirty="0">
                <a:solidFill>
                  <a:schemeClr val="tx1"/>
                </a:solidFill>
              </a:rPr>
              <a:t>‘</a:t>
            </a:r>
            <a:r>
              <a:rPr lang="en-GB" sz="2800" b="1" i="1" dirty="0">
                <a:solidFill>
                  <a:srgbClr val="FF0000"/>
                </a:solidFill>
              </a:rPr>
              <a:t>strive for 5</a:t>
            </a:r>
            <a:r>
              <a:rPr lang="en-GB" sz="2800" b="1" i="1" dirty="0">
                <a:solidFill>
                  <a:schemeClr val="tx1"/>
                </a:solidFill>
              </a:rPr>
              <a:t>’</a:t>
            </a:r>
          </a:p>
          <a:p>
            <a:pPr marL="0" indent="0">
              <a:buNone/>
            </a:pPr>
            <a:r>
              <a:rPr lang="en-GB" sz="2800" b="1" i="1" dirty="0">
                <a:solidFill>
                  <a:schemeClr val="tx1"/>
                </a:solidFill>
              </a:rPr>
              <a:t>2. TTRS </a:t>
            </a:r>
          </a:p>
          <a:p>
            <a:pPr marL="0" indent="0">
              <a:buNone/>
            </a:pPr>
            <a:r>
              <a:rPr lang="en-GB" sz="2800" b="1" dirty="0">
                <a:solidFill>
                  <a:schemeClr val="tx1"/>
                </a:solidFill>
              </a:rPr>
              <a:t>3. Spellings – </a:t>
            </a:r>
            <a:r>
              <a:rPr lang="en-GB" sz="2800" b="1" dirty="0">
                <a:solidFill>
                  <a:srgbClr val="FF0000"/>
                </a:solidFill>
              </a:rPr>
              <a:t>Wednesday</a:t>
            </a:r>
          </a:p>
          <a:p>
            <a:pPr marL="0" indent="0">
              <a:buNone/>
            </a:pPr>
            <a:r>
              <a:rPr lang="en-GB" sz="2800" b="1" dirty="0">
                <a:solidFill>
                  <a:schemeClr val="tx1"/>
                </a:solidFill>
              </a:rPr>
              <a:t>4. SPAG.com – </a:t>
            </a:r>
            <a:r>
              <a:rPr lang="en-GB" sz="2800" b="1" dirty="0">
                <a:solidFill>
                  <a:srgbClr val="FF0000"/>
                </a:solidFill>
              </a:rPr>
              <a:t>Monday</a:t>
            </a:r>
          </a:p>
          <a:p>
            <a:pPr marL="0" indent="0">
              <a:buNone/>
            </a:pPr>
            <a:r>
              <a:rPr lang="en-GB" sz="1700" i="1" dirty="0">
                <a:solidFill>
                  <a:srgbClr val="FF0000"/>
                </a:solidFill>
              </a:rPr>
              <a:t>Occasionally, SATs follow up work or corrections to do at home.</a:t>
            </a:r>
          </a:p>
          <a:p>
            <a:pPr marL="0" indent="0">
              <a:buNone/>
            </a:pPr>
            <a:endParaRPr lang="en-GB" sz="280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GB" sz="2800" b="1" u="sng" dirty="0">
                <a:solidFill>
                  <a:schemeClr val="tx1"/>
                </a:solidFill>
              </a:rPr>
              <a:t>Independent</a:t>
            </a:r>
            <a:r>
              <a:rPr lang="en-GB" sz="2800" b="1" dirty="0">
                <a:solidFill>
                  <a:srgbClr val="FF0000"/>
                </a:solidFill>
              </a:rPr>
              <a:t> – it is their responsibility to complete this otherwise they will have to catch up during break times.</a:t>
            </a:r>
          </a:p>
          <a:p>
            <a:pPr marL="0" indent="0">
              <a:buNone/>
            </a:pPr>
            <a:endParaRPr lang="en-GB" sz="2800" b="1" dirty="0">
              <a:solidFill>
                <a:srgbClr val="00B050"/>
              </a:solidFill>
            </a:endParaRPr>
          </a:p>
          <a:p>
            <a:pPr marL="0" indent="0">
              <a:buNone/>
            </a:pPr>
            <a:r>
              <a:rPr lang="en-GB" sz="2800" b="1" i="1" dirty="0">
                <a:solidFill>
                  <a:schemeClr val="tx1"/>
                </a:solidFill>
              </a:rPr>
              <a:t>Thanks so much in advance for your support!!</a:t>
            </a:r>
          </a:p>
        </p:txBody>
      </p:sp>
    </p:spTree>
    <p:extLst>
      <p:ext uri="{BB962C8B-B14F-4D97-AF65-F5344CB8AC3E}">
        <p14:creationId xmlns:p14="http://schemas.microsoft.com/office/powerpoint/2010/main" val="13607731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E1AEE1D6-5CEC-1CA2-9966-57E95210D4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78272"/>
            <a:ext cx="6400800" cy="2370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>
            <a:extLst>
              <a:ext uri="{FF2B5EF4-FFF2-40B4-BE49-F238E27FC236}">
                <a16:creationId xmlns:a16="http://schemas.microsoft.com/office/drawing/2014/main" id="{72DF718A-1C88-AA66-3056-4F4F4CD1E8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1584" y="408150"/>
            <a:ext cx="4155091" cy="1933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E2E027B-5B6C-2F2E-09EC-8475C1A23A35}"/>
              </a:ext>
            </a:extLst>
          </p:cNvPr>
          <p:cNvSpPr txBox="1"/>
          <p:nvPr/>
        </p:nvSpPr>
        <p:spPr>
          <a:xfrm>
            <a:off x="457200" y="2889901"/>
            <a:ext cx="10123714" cy="35599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200" b="0" i="0" u="none" strike="noStrike" dirty="0">
                <a:effectLst/>
                <a:latin typeface="Trebuchet MS" panose="020B0603020202020204" pitchFamily="34" charset="0"/>
              </a:rPr>
              <a:t> </a:t>
            </a:r>
            <a:r>
              <a:rPr lang="en-US" sz="3200" b="1" i="0" u="none" strike="noStrike" dirty="0">
                <a:effectLst/>
                <a:latin typeface="Trebuchet MS" panose="020B0603020202020204" pitchFamily="34" charset="0"/>
              </a:rPr>
              <a:t>15 minutes per week </a:t>
            </a:r>
            <a:r>
              <a:rPr lang="en-US" sz="3200" b="0" i="0" u="none" strike="noStrike" dirty="0">
                <a:effectLst/>
                <a:latin typeface="Trebuchet MS" panose="020B0603020202020204" pitchFamily="34" charset="0"/>
              </a:rPr>
              <a:t>minimum for homework.</a:t>
            </a:r>
            <a:endParaRPr lang="en-US" sz="2400" b="0" i="0" u="none" strike="noStrike" dirty="0">
              <a:effectLst/>
              <a:latin typeface="Noto Sans Symbols"/>
            </a:endParaRPr>
          </a:p>
          <a:p>
            <a:pPr rtl="0" fontAlgn="base"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200" b="0" i="0" u="none" strike="noStrike" dirty="0">
                <a:effectLst/>
                <a:latin typeface="Trebuchet MS" panose="020B0603020202020204" pitchFamily="34" charset="0"/>
              </a:rPr>
              <a:t> Gig once a month in school will determine which times tables will be set.</a:t>
            </a:r>
            <a:endParaRPr lang="en-US" sz="2400" b="0" i="0" u="none" strike="noStrike" dirty="0">
              <a:effectLst/>
              <a:latin typeface="Noto Sans Symbols"/>
            </a:endParaRPr>
          </a:p>
          <a:p>
            <a:pPr rtl="0" fontAlgn="base">
              <a:spcBef>
                <a:spcPts val="1000"/>
              </a:spcBef>
              <a:spcAft>
                <a:spcPts val="0"/>
              </a:spcAft>
            </a:pPr>
            <a:r>
              <a:rPr lang="en-US" sz="3200" b="1" i="0" u="sng" strike="noStrike" dirty="0">
                <a:effectLst/>
                <a:latin typeface="Trebuchet MS" panose="020B0603020202020204" pitchFamily="34" charset="0"/>
              </a:rPr>
              <a:t>5 minutes - Garage </a:t>
            </a:r>
          </a:p>
          <a:p>
            <a:pPr rtl="0" fontAlgn="base">
              <a:spcBef>
                <a:spcPts val="1000"/>
              </a:spcBef>
              <a:spcAft>
                <a:spcPts val="0"/>
              </a:spcAft>
            </a:pPr>
            <a:r>
              <a:rPr lang="en-US" sz="3200" b="1" i="0" u="sng" strike="noStrike" dirty="0">
                <a:effectLst/>
                <a:latin typeface="Trebuchet MS" panose="020B0603020202020204" pitchFamily="34" charset="0"/>
              </a:rPr>
              <a:t>10 minutes Studio</a:t>
            </a:r>
            <a:endParaRPr lang="en-US" sz="2400" b="1" i="0" u="sng" strike="noStrike" dirty="0">
              <a:effectLst/>
              <a:latin typeface="Noto Sans Symbols"/>
            </a:endParaRPr>
          </a:p>
          <a:p>
            <a:pPr rtl="0" fontAlgn="base"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200" b="0" i="0" u="none" strike="noStrike" dirty="0">
                <a:effectLst/>
                <a:latin typeface="Trebuchet MS" panose="020B0603020202020204" pitchFamily="34" charset="0"/>
              </a:rPr>
              <a:t> We will track how often it is completed.</a:t>
            </a:r>
            <a:endParaRPr lang="en-US" sz="2400" b="0" i="0" u="none" strike="noStrike" dirty="0">
              <a:effectLst/>
              <a:latin typeface="Noto Sans Symbols"/>
            </a:endParaRPr>
          </a:p>
        </p:txBody>
      </p:sp>
    </p:spTree>
    <p:extLst>
      <p:ext uri="{BB962C8B-B14F-4D97-AF65-F5344CB8AC3E}">
        <p14:creationId xmlns:p14="http://schemas.microsoft.com/office/powerpoint/2010/main" val="40765864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4519" y="669072"/>
            <a:ext cx="5211954" cy="704617"/>
          </a:xfrm>
        </p:spPr>
        <p:txBody>
          <a:bodyPr>
            <a:noAutofit/>
          </a:bodyPr>
          <a:lstStyle/>
          <a:p>
            <a:r>
              <a:rPr lang="en-GB" sz="6000" dirty="0"/>
              <a:t>Key dates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76233155"/>
              </p:ext>
            </p:extLst>
          </p:nvPr>
        </p:nvGraphicFramePr>
        <p:xfrm>
          <a:off x="413238" y="1689296"/>
          <a:ext cx="11537958" cy="37918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04088">
                  <a:extLst>
                    <a:ext uri="{9D8B030D-6E8A-4147-A177-3AD203B41FA5}">
                      <a16:colId xmlns:a16="http://schemas.microsoft.com/office/drawing/2014/main" val="2949233652"/>
                    </a:ext>
                  </a:extLst>
                </a:gridCol>
                <a:gridCol w="4179629">
                  <a:extLst>
                    <a:ext uri="{9D8B030D-6E8A-4147-A177-3AD203B41FA5}">
                      <a16:colId xmlns:a16="http://schemas.microsoft.com/office/drawing/2014/main" val="3609821133"/>
                    </a:ext>
                  </a:extLst>
                </a:gridCol>
                <a:gridCol w="4054241">
                  <a:extLst>
                    <a:ext uri="{9D8B030D-6E8A-4147-A177-3AD203B41FA5}">
                      <a16:colId xmlns:a16="http://schemas.microsoft.com/office/drawing/2014/main" val="2822390993"/>
                    </a:ext>
                  </a:extLst>
                </a:gridCol>
              </a:tblGrid>
              <a:tr h="408550">
                <a:tc>
                  <a:txBody>
                    <a:bodyPr/>
                    <a:lstStyle/>
                    <a:p>
                      <a:r>
                        <a:rPr lang="en-GB" dirty="0"/>
                        <a:t>Autumn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Spring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Summer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37876765"/>
                  </a:ext>
                </a:extLst>
              </a:tr>
              <a:tr h="2859851">
                <a:tc>
                  <a:txBody>
                    <a:bodyPr/>
                    <a:lstStyle/>
                    <a:p>
                      <a:r>
                        <a:rPr lang="en-GB" sz="2400" dirty="0"/>
                        <a:t>Trip to Stockport Air raid shelters Thursday 16</a:t>
                      </a:r>
                      <a:r>
                        <a:rPr lang="en-GB" sz="2400" baseline="30000" dirty="0"/>
                        <a:t>th</a:t>
                      </a:r>
                      <a:r>
                        <a:rPr lang="en-GB" sz="2400" dirty="0"/>
                        <a:t> October</a:t>
                      </a:r>
                    </a:p>
                    <a:p>
                      <a:endParaRPr lang="en-GB" sz="2400" dirty="0"/>
                    </a:p>
                    <a:p>
                      <a:r>
                        <a:rPr lang="en-GB" sz="2400" dirty="0"/>
                        <a:t>Parents’ Evening</a:t>
                      </a:r>
                    </a:p>
                    <a:p>
                      <a:r>
                        <a:rPr lang="en-GB" sz="2400" dirty="0"/>
                        <a:t>Wednesday 5</a:t>
                      </a:r>
                      <a:r>
                        <a:rPr lang="en-GB" sz="2400" baseline="30000" dirty="0"/>
                        <a:t>th</a:t>
                      </a:r>
                      <a:r>
                        <a:rPr lang="en-GB" sz="2400" dirty="0"/>
                        <a:t> Nov</a:t>
                      </a:r>
                    </a:p>
                    <a:p>
                      <a:r>
                        <a:rPr lang="en-GB" sz="2400" dirty="0"/>
                        <a:t>Thursday 6</a:t>
                      </a:r>
                      <a:r>
                        <a:rPr lang="en-GB" sz="2400" baseline="30000" dirty="0"/>
                        <a:t>th</a:t>
                      </a:r>
                      <a:r>
                        <a:rPr lang="en-GB" sz="2400" dirty="0"/>
                        <a:t> Nov </a:t>
                      </a:r>
                    </a:p>
                    <a:p>
                      <a:endParaRPr lang="en-GB" sz="2400" baseline="0" dirty="0"/>
                    </a:p>
                    <a:p>
                      <a:endParaRPr lang="en-GB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dirty="0"/>
                        <a:t>SATs Meeting - Feb</a:t>
                      </a:r>
                    </a:p>
                    <a:p>
                      <a:endParaRPr lang="en-GB" sz="2400" dirty="0"/>
                    </a:p>
                    <a:p>
                      <a:endParaRPr lang="en-GB" sz="2400" dirty="0"/>
                    </a:p>
                    <a:p>
                      <a:r>
                        <a:rPr lang="en-GB" sz="2400" dirty="0"/>
                        <a:t>Spring</a:t>
                      </a:r>
                      <a:r>
                        <a:rPr lang="en-GB" sz="2400" baseline="0" dirty="0"/>
                        <a:t> Break – SATS Revision Packs will go out</a:t>
                      </a:r>
                      <a:endParaRPr lang="en-GB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0" dirty="0"/>
                        <a:t>SATs</a:t>
                      </a:r>
                      <a:r>
                        <a:rPr lang="en-GB" sz="2400" b="0" baseline="0" dirty="0"/>
                        <a:t> Week</a:t>
                      </a:r>
                      <a:endParaRPr lang="en-GB" sz="2400" b="0" dirty="0"/>
                    </a:p>
                    <a:p>
                      <a:r>
                        <a:rPr lang="en-GB" sz="2400" b="0" dirty="0"/>
                        <a:t>Monday 11</a:t>
                      </a:r>
                      <a:r>
                        <a:rPr lang="en-GB" sz="2400" b="0" baseline="30000" dirty="0"/>
                        <a:t>th</a:t>
                      </a:r>
                      <a:r>
                        <a:rPr lang="en-GB" sz="2400" b="0" dirty="0"/>
                        <a:t> May – Thursday 14</a:t>
                      </a:r>
                      <a:r>
                        <a:rPr lang="en-GB" sz="2400" b="0" baseline="30000" dirty="0"/>
                        <a:t>th</a:t>
                      </a:r>
                      <a:r>
                        <a:rPr lang="en-GB" sz="2400" b="0" dirty="0"/>
                        <a:t> May 2026</a:t>
                      </a:r>
                    </a:p>
                    <a:p>
                      <a:endParaRPr lang="en-GB" sz="2400" dirty="0"/>
                    </a:p>
                    <a:p>
                      <a:r>
                        <a:rPr lang="en-GB" sz="2400" dirty="0"/>
                        <a:t>Residential</a:t>
                      </a:r>
                    </a:p>
                    <a:p>
                      <a:r>
                        <a:rPr lang="en-GB" sz="2400" dirty="0"/>
                        <a:t>June – date tbc</a:t>
                      </a:r>
                    </a:p>
                    <a:p>
                      <a:endParaRPr lang="en-GB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7165553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1779670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6000" b="1" dirty="0"/>
              <a:t>Information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Char char="-"/>
            </a:pPr>
            <a:r>
              <a:rPr lang="en-GB" sz="3600" dirty="0">
                <a:solidFill>
                  <a:schemeClr val="tx1"/>
                </a:solidFill>
              </a:rPr>
              <a:t>Website – Chestnut class page</a:t>
            </a:r>
          </a:p>
          <a:p>
            <a:pPr>
              <a:buFontTx/>
              <a:buChar char="-"/>
            </a:pPr>
            <a:r>
              <a:rPr lang="en-GB" sz="3600" dirty="0">
                <a:solidFill>
                  <a:schemeClr val="tx1"/>
                </a:solidFill>
              </a:rPr>
              <a:t>Twitter</a:t>
            </a:r>
          </a:p>
          <a:p>
            <a:pPr>
              <a:buFontTx/>
              <a:buChar char="-"/>
            </a:pPr>
            <a:r>
              <a:rPr lang="en-GB" sz="3600" dirty="0">
                <a:solidFill>
                  <a:schemeClr val="tx1"/>
                </a:solidFill>
              </a:rPr>
              <a:t>Letters / emails / text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0282990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36609"/>
            <a:ext cx="9602684" cy="763106"/>
          </a:xfrm>
        </p:spPr>
        <p:txBody>
          <a:bodyPr>
            <a:noAutofit/>
          </a:bodyPr>
          <a:lstStyle/>
          <a:p>
            <a:pPr algn="ctr"/>
            <a:r>
              <a:rPr lang="en-GB" sz="4000" dirty="0"/>
              <a:t>Thank you in advance for your support!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3641" y="1021492"/>
            <a:ext cx="9164679" cy="1042439"/>
          </a:xfrm>
        </p:spPr>
        <p:txBody>
          <a:bodyPr>
            <a:normAutofit fontScale="92500"/>
          </a:bodyPr>
          <a:lstStyle/>
          <a:p>
            <a:pPr marL="0" indent="0" algn="ctr">
              <a:buNone/>
            </a:pPr>
            <a:r>
              <a:rPr lang="en-GB" sz="2400" dirty="0">
                <a:solidFill>
                  <a:schemeClr val="tx1"/>
                </a:solidFill>
              </a:rPr>
              <a:t>We are really looking forward to working with your children this year! </a:t>
            </a:r>
          </a:p>
          <a:p>
            <a:pPr marL="0" indent="0" algn="ctr">
              <a:buNone/>
            </a:pPr>
            <a:r>
              <a:rPr lang="en-GB" sz="2400" dirty="0">
                <a:solidFill>
                  <a:schemeClr val="tx1"/>
                </a:solidFill>
              </a:rPr>
              <a:t>If you have any questions, please don’t hesitate to ask!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C5BC818-A1B2-8843-9931-550F9BB53C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813" y="2291852"/>
            <a:ext cx="9821646" cy="3686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2405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557261" y="295859"/>
            <a:ext cx="8596668" cy="1320800"/>
          </a:xfrm>
        </p:spPr>
        <p:txBody>
          <a:bodyPr>
            <a:normAutofit/>
          </a:bodyPr>
          <a:lstStyle/>
          <a:p>
            <a:r>
              <a:rPr lang="en-GB" sz="4400" dirty="0"/>
              <a:t>Highlights of Year 6</a:t>
            </a:r>
            <a:endParaRPr lang="en-US" sz="4400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2279" y="1274420"/>
            <a:ext cx="6367346" cy="27846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8268" y="295859"/>
            <a:ext cx="2867054" cy="38831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87696" y="4492725"/>
            <a:ext cx="2940240" cy="214104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7334" y="4750387"/>
            <a:ext cx="3049583" cy="179847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53801" y="4377255"/>
            <a:ext cx="1742927" cy="2256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790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4526" y="146430"/>
            <a:ext cx="8596668" cy="1320800"/>
          </a:xfrm>
        </p:spPr>
        <p:txBody>
          <a:bodyPr/>
          <a:lstStyle/>
          <a:p>
            <a:r>
              <a:rPr lang="en-GB" dirty="0"/>
              <a:t>Buddies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644" y="843115"/>
            <a:ext cx="3435394" cy="247194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01182" y="235376"/>
            <a:ext cx="4156364" cy="286819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81582" y="3339061"/>
            <a:ext cx="4108705" cy="327490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3483" y="4204519"/>
            <a:ext cx="3396555" cy="238545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87259" y="88830"/>
            <a:ext cx="2486702" cy="316128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BDD7834-F3CD-B076-9F74-4B826DBE40D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67708" y="3875428"/>
            <a:ext cx="3654703" cy="2714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7912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Conway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3600" y="226831"/>
            <a:ext cx="6005422" cy="277225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784" y="1612958"/>
            <a:ext cx="2505425" cy="459169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49479" y="236393"/>
            <a:ext cx="2940240" cy="214104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26090" y="2750647"/>
            <a:ext cx="2940240" cy="382141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88412" y="3085422"/>
            <a:ext cx="5715798" cy="3486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2079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526364" y="387927"/>
            <a:ext cx="8596668" cy="1320800"/>
          </a:xfrm>
        </p:spPr>
        <p:txBody>
          <a:bodyPr/>
          <a:lstStyle/>
          <a:p>
            <a:r>
              <a:rPr lang="en-GB" dirty="0"/>
              <a:t>End of Year Production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296" y="1103362"/>
            <a:ext cx="4325203" cy="262666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63810" y="387927"/>
            <a:ext cx="4548466" cy="30873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12526" y="3730028"/>
            <a:ext cx="4548466" cy="268242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8296" y="4532752"/>
            <a:ext cx="4783221" cy="2159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80707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35688547"/>
              </p:ext>
            </p:extLst>
          </p:nvPr>
        </p:nvGraphicFramePr>
        <p:xfrm>
          <a:off x="224752" y="1093207"/>
          <a:ext cx="9935248" cy="335607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9947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6715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6715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6715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86715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86715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426512">
                <a:tc>
                  <a:txBody>
                    <a:bodyPr/>
                    <a:lstStyle/>
                    <a:p>
                      <a:endParaRPr lang="en-GB" dirty="0"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dirty="0">
                          <a:latin typeface="Comic Sans MS" panose="030F0702030302020204" pitchFamily="66" charset="0"/>
                        </a:rPr>
                        <a:t>Monday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dirty="0">
                          <a:latin typeface="Comic Sans MS" panose="030F0702030302020204" pitchFamily="66" charset="0"/>
                        </a:rPr>
                        <a:t>Tuesday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dirty="0">
                          <a:latin typeface="Comic Sans MS" panose="030F0702030302020204" pitchFamily="66" charset="0"/>
                        </a:rPr>
                        <a:t>Wednesday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dirty="0">
                          <a:latin typeface="Comic Sans MS" panose="030F0702030302020204" pitchFamily="66" charset="0"/>
                        </a:rPr>
                        <a:t>Thursday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dirty="0">
                          <a:latin typeface="Comic Sans MS" panose="030F0702030302020204" pitchFamily="66" charset="0"/>
                        </a:rPr>
                        <a:t>Friday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95961">
                <a:tc>
                  <a:txBody>
                    <a:bodyPr/>
                    <a:lstStyle/>
                    <a:p>
                      <a:r>
                        <a:rPr lang="en-GB" dirty="0">
                          <a:latin typeface="Comic Sans MS" panose="030F0702030302020204" pitchFamily="66" charset="0"/>
                        </a:rPr>
                        <a:t>AM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100" dirty="0"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400" b="1" dirty="0"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100" dirty="0"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100" dirty="0"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b="1" dirty="0">
                          <a:solidFill>
                            <a:srgbClr val="FF0000"/>
                          </a:solidFill>
                          <a:latin typeface="Comic Sans MS" panose="030F0702030302020204" pitchFamily="66" charset="0"/>
                        </a:rPr>
                        <a:t>Reading diaries</a:t>
                      </a:r>
                      <a:endParaRPr lang="en-GB" sz="1600" b="1" baseline="0" dirty="0">
                        <a:solidFill>
                          <a:srgbClr val="FF0000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3758">
                <a:tc>
                  <a:txBody>
                    <a:bodyPr/>
                    <a:lstStyle/>
                    <a:p>
                      <a:endParaRPr lang="en-GB" dirty="0"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100" dirty="0"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100" dirty="0"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100" dirty="0"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100" dirty="0"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100" dirty="0"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21880">
                <a:tc rowSpan="2">
                  <a:txBody>
                    <a:bodyPr/>
                    <a:lstStyle/>
                    <a:p>
                      <a:r>
                        <a:rPr lang="en-GB" dirty="0">
                          <a:latin typeface="Comic Sans MS" panose="030F0702030302020204" pitchFamily="66" charset="0"/>
                        </a:rPr>
                        <a:t>PM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600" b="0" dirty="0">
                        <a:latin typeface="Comic Sans MS" panose="030F0702030302020204" pitchFamily="66" charset="0"/>
                      </a:endParaRPr>
                    </a:p>
                    <a:p>
                      <a:endParaRPr lang="en-GB" sz="1600" b="0" dirty="0"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>
                          <a:latin typeface="Comic Sans MS" panose="030F0702030302020204" pitchFamily="66" charset="0"/>
                        </a:rPr>
                        <a:t>PE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>
                          <a:solidFill>
                            <a:srgbClr val="FF0000"/>
                          </a:solidFill>
                          <a:latin typeface="Comic Sans MS" panose="030F0702030302020204" pitchFamily="66" charset="0"/>
                        </a:rPr>
                        <a:t>New spellings – every week. 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i="1" dirty="0">
                          <a:latin typeface="Comic Sans MS" panose="030F0702030302020204" pitchFamily="66" charset="0"/>
                        </a:rPr>
                        <a:t>Practise</a:t>
                      </a:r>
                      <a:r>
                        <a:rPr lang="en-GB" sz="1200" i="1" baseline="0" dirty="0">
                          <a:latin typeface="Comic Sans MS" panose="030F0702030302020204" pitchFamily="66" charset="0"/>
                        </a:rPr>
                        <a:t> the words little and often!</a:t>
                      </a:r>
                      <a:endParaRPr lang="en-GB" sz="1200" i="1" dirty="0"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100" dirty="0"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600" dirty="0">
                        <a:solidFill>
                          <a:srgbClr val="FF0000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95955">
                <a:tc vMerge="1">
                  <a:txBody>
                    <a:bodyPr/>
                    <a:lstStyle/>
                    <a:p>
                      <a:endParaRPr lang="en-GB" dirty="0"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600" b="0" dirty="0">
                        <a:latin typeface="Comic Sans MS" panose="030F0702030302020204" pitchFamily="66" charset="0"/>
                      </a:endParaRP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>
                          <a:solidFill>
                            <a:srgbClr val="FF0000"/>
                          </a:solidFill>
                          <a:latin typeface="Comic Sans MS" panose="030F0702030302020204" pitchFamily="66" charset="0"/>
                        </a:rPr>
                        <a:t>SPAG.com - HW</a:t>
                      </a:r>
                    </a:p>
                    <a:p>
                      <a:endParaRPr lang="en-GB" sz="1600" b="0" dirty="0"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b="0" dirty="0">
                          <a:latin typeface="Comic Sans MS" panose="030F0702030302020204" pitchFamily="66" charset="0"/>
                        </a:rPr>
                        <a:t>Music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b="0" dirty="0">
                          <a:latin typeface="Comic Sans MS" panose="030F0702030302020204" pitchFamily="66" charset="0"/>
                        </a:rPr>
                        <a:t>Spanish – every</a:t>
                      </a:r>
                      <a:r>
                        <a:rPr lang="en-GB" sz="1600" b="0" baseline="0" dirty="0">
                          <a:latin typeface="Comic Sans MS" panose="030F0702030302020204" pitchFamily="66" charset="0"/>
                        </a:rPr>
                        <a:t> other week</a:t>
                      </a:r>
                      <a:r>
                        <a:rPr lang="en-GB" sz="1600" b="0" dirty="0">
                          <a:latin typeface="Comic Sans MS" panose="030F0702030302020204" pitchFamily="66" charset="0"/>
                        </a:rPr>
                        <a:t>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100" dirty="0"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600" dirty="0">
                        <a:solidFill>
                          <a:srgbClr val="FF0000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7" name="Title 1"/>
          <p:cNvSpPr txBox="1">
            <a:spLocks noGrp="1"/>
          </p:cNvSpPr>
          <p:nvPr>
            <p:ph type="title"/>
          </p:nvPr>
        </p:nvSpPr>
        <p:spPr>
          <a:xfrm>
            <a:off x="224752" y="166255"/>
            <a:ext cx="4892193" cy="7204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GB" dirty="0"/>
              <a:t>Timetable</a:t>
            </a:r>
          </a:p>
        </p:txBody>
      </p:sp>
      <p:sp>
        <p:nvSpPr>
          <p:cNvPr id="2" name="Rectangle 1"/>
          <p:cNvSpPr/>
          <p:nvPr/>
        </p:nvSpPr>
        <p:spPr>
          <a:xfrm>
            <a:off x="479034" y="4942124"/>
            <a:ext cx="8753121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PE </a:t>
            </a:r>
            <a:r>
              <a:rPr lang="en-GB" dirty="0"/>
              <a:t>- kits</a:t>
            </a:r>
            <a:r>
              <a:rPr lang="en-GB" dirty="0">
                <a:solidFill>
                  <a:srgbClr val="FF0000"/>
                </a:solidFill>
              </a:rPr>
              <a:t> </a:t>
            </a:r>
            <a:r>
              <a:rPr lang="en-GB" dirty="0"/>
              <a:t>to be brought in at the beginning of the week and taken home at the end.</a:t>
            </a:r>
          </a:p>
          <a:p>
            <a:endParaRPr lang="en-GB" i="1" dirty="0"/>
          </a:p>
          <a:p>
            <a:r>
              <a:rPr lang="en-GB" i="1" dirty="0">
                <a:solidFill>
                  <a:srgbClr val="FF0000"/>
                </a:solidFill>
              </a:rPr>
              <a:t>Forest</a:t>
            </a:r>
            <a:r>
              <a:rPr lang="en-GB" i="1" dirty="0"/>
              <a:t> </a:t>
            </a:r>
            <a:r>
              <a:rPr lang="en-GB" i="1" dirty="0">
                <a:solidFill>
                  <a:srgbClr val="FF0000"/>
                </a:solidFill>
              </a:rPr>
              <a:t>Schools</a:t>
            </a:r>
            <a:r>
              <a:rPr lang="en-GB" i="1" dirty="0"/>
              <a:t> – old clothes and spare change as we approach the winter months. </a:t>
            </a:r>
          </a:p>
          <a:p>
            <a:endParaRPr lang="en-GB" dirty="0"/>
          </a:p>
          <a:p>
            <a:r>
              <a:rPr lang="en-GB" dirty="0">
                <a:solidFill>
                  <a:srgbClr val="FF0000"/>
                </a:solidFill>
              </a:rPr>
              <a:t>Music</a:t>
            </a:r>
            <a:r>
              <a:rPr lang="en-GB" dirty="0"/>
              <a:t> – </a:t>
            </a:r>
            <a:r>
              <a:rPr lang="en-GB" b="1" u="sng" dirty="0"/>
              <a:t>brought to and from school on a Tuesday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477866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3A8247-2AEF-7741-5E33-0DF8CBABB2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Uniform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9B6CC4-9468-6BF2-6825-72A57F4B9C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Jewellery</a:t>
            </a:r>
            <a:r>
              <a:rPr lang="en-US" dirty="0"/>
              <a:t> – studded earrings </a:t>
            </a:r>
          </a:p>
          <a:p>
            <a:r>
              <a:rPr lang="en-US" dirty="0"/>
              <a:t>Make up </a:t>
            </a:r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r>
              <a:rPr lang="en-US" i="1" dirty="0"/>
              <a:t>Sorry !!!</a:t>
            </a:r>
          </a:p>
        </p:txBody>
      </p:sp>
    </p:spTree>
    <p:extLst>
      <p:ext uri="{BB962C8B-B14F-4D97-AF65-F5344CB8AC3E}">
        <p14:creationId xmlns:p14="http://schemas.microsoft.com/office/powerpoint/2010/main" val="11621780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420" y="378690"/>
            <a:ext cx="8596668" cy="828907"/>
          </a:xfrm>
        </p:spPr>
        <p:txBody>
          <a:bodyPr>
            <a:normAutofit/>
          </a:bodyPr>
          <a:lstStyle/>
          <a:p>
            <a:r>
              <a:rPr lang="en-GB" sz="4800" b="1" dirty="0"/>
              <a:t>SATS – </a:t>
            </a:r>
            <a:r>
              <a:rPr lang="en-GB" b="1" dirty="0"/>
              <a:t>only a fraction of Y6!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3420" y="1407756"/>
            <a:ext cx="5983348" cy="501229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sz="2400" b="1" u="sng" dirty="0">
                <a:solidFill>
                  <a:schemeClr val="tx1"/>
                </a:solidFill>
              </a:rPr>
              <a:t>Maths</a:t>
            </a:r>
          </a:p>
          <a:p>
            <a:pPr marL="0" indent="0">
              <a:buNone/>
            </a:pPr>
            <a:r>
              <a:rPr lang="en-GB" sz="2000" dirty="0">
                <a:solidFill>
                  <a:schemeClr val="tx1"/>
                </a:solidFill>
              </a:rPr>
              <a:t>Arithmetic Paper – 30 minutes</a:t>
            </a:r>
          </a:p>
          <a:p>
            <a:pPr marL="0" indent="0">
              <a:buNone/>
            </a:pPr>
            <a:r>
              <a:rPr lang="en-GB" sz="2000" dirty="0">
                <a:solidFill>
                  <a:schemeClr val="tx1"/>
                </a:solidFill>
              </a:rPr>
              <a:t>2x Reasoning Paper – 40 minutes</a:t>
            </a:r>
          </a:p>
          <a:p>
            <a:pPr marL="0" indent="0">
              <a:buNone/>
            </a:pPr>
            <a:endParaRPr lang="en-GB" sz="200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GB" sz="2400" b="1" u="sng" dirty="0">
                <a:solidFill>
                  <a:schemeClr val="tx1"/>
                </a:solidFill>
              </a:rPr>
              <a:t>Reading</a:t>
            </a:r>
          </a:p>
          <a:p>
            <a:pPr marL="0" indent="0">
              <a:buNone/>
            </a:pPr>
            <a:r>
              <a:rPr lang="en-GB" sz="2000" dirty="0">
                <a:solidFill>
                  <a:schemeClr val="tx1"/>
                </a:solidFill>
              </a:rPr>
              <a:t>Reading Paper - 1 hour</a:t>
            </a:r>
          </a:p>
          <a:p>
            <a:pPr marL="0" indent="0">
              <a:buNone/>
            </a:pPr>
            <a:endParaRPr lang="en-GB" sz="200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GB" sz="2400" b="1" u="sng" dirty="0">
                <a:solidFill>
                  <a:schemeClr val="tx1"/>
                </a:solidFill>
              </a:rPr>
              <a:t>SPAG</a:t>
            </a:r>
          </a:p>
          <a:p>
            <a:pPr marL="0" indent="0">
              <a:buNone/>
            </a:pPr>
            <a:r>
              <a:rPr lang="en-GB" sz="2000" b="1" dirty="0">
                <a:solidFill>
                  <a:schemeClr val="tx1"/>
                </a:solidFill>
              </a:rPr>
              <a:t>Spelling Paper </a:t>
            </a:r>
          </a:p>
          <a:p>
            <a:pPr marL="0" indent="0">
              <a:buNone/>
            </a:pPr>
            <a:r>
              <a:rPr lang="en-GB" sz="2000" b="1" dirty="0">
                <a:solidFill>
                  <a:schemeClr val="tx1"/>
                </a:solidFill>
              </a:rPr>
              <a:t>Grammar Paper – 45 minutes</a:t>
            </a:r>
          </a:p>
          <a:p>
            <a:pPr marL="0" indent="0">
              <a:buNone/>
            </a:pPr>
            <a:r>
              <a:rPr lang="en-GB" i="1" dirty="0">
                <a:solidFill>
                  <a:srgbClr val="FF0000"/>
                </a:solidFill>
              </a:rPr>
              <a:t>More information at the SATs meeting – February.</a:t>
            </a:r>
          </a:p>
          <a:p>
            <a:pPr marL="0" indent="0">
              <a:buNone/>
            </a:pPr>
            <a:endParaRPr lang="en-GB" b="1" u="sng" dirty="0"/>
          </a:p>
        </p:txBody>
      </p:sp>
      <p:sp>
        <p:nvSpPr>
          <p:cNvPr id="5" name="TextBox 4"/>
          <p:cNvSpPr txBox="1"/>
          <p:nvPr/>
        </p:nvSpPr>
        <p:spPr>
          <a:xfrm>
            <a:off x="7458892" y="1677264"/>
            <a:ext cx="192024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Relaxed </a:t>
            </a:r>
          </a:p>
          <a:p>
            <a:endParaRPr lang="en-GB" dirty="0"/>
          </a:p>
          <a:p>
            <a:r>
              <a:rPr lang="en-GB" dirty="0"/>
              <a:t>Prepared</a:t>
            </a:r>
          </a:p>
          <a:p>
            <a:endParaRPr lang="en-GB" dirty="0"/>
          </a:p>
          <a:p>
            <a:r>
              <a:rPr lang="en-GB" dirty="0"/>
              <a:t>Ready!</a:t>
            </a:r>
          </a:p>
        </p:txBody>
      </p:sp>
    </p:spTree>
    <p:extLst>
      <p:ext uri="{BB962C8B-B14F-4D97-AF65-F5344CB8AC3E}">
        <p14:creationId xmlns:p14="http://schemas.microsoft.com/office/powerpoint/2010/main" val="1669093002"/>
      </p:ext>
    </p:extLst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4286</TotalTime>
  <Words>798</Words>
  <Application>Microsoft Office PowerPoint</Application>
  <PresentationFormat>Widescreen</PresentationFormat>
  <Paragraphs>233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8" baseType="lpstr">
      <vt:lpstr>Arial</vt:lpstr>
      <vt:lpstr>Calibri</vt:lpstr>
      <vt:lpstr>Comic Sans MS</vt:lpstr>
      <vt:lpstr>Noto Sans Symbols</vt:lpstr>
      <vt:lpstr>Trebuchet MS</vt:lpstr>
      <vt:lpstr>Wingdings 3</vt:lpstr>
      <vt:lpstr>Facet</vt:lpstr>
      <vt:lpstr>Year 6 – Chestnut</vt:lpstr>
      <vt:lpstr>Key dates</vt:lpstr>
      <vt:lpstr>Highlights of Year 6</vt:lpstr>
      <vt:lpstr>Buddies</vt:lpstr>
      <vt:lpstr>Conway</vt:lpstr>
      <vt:lpstr>End of Year Production</vt:lpstr>
      <vt:lpstr>Timetable</vt:lpstr>
      <vt:lpstr>Uniform</vt:lpstr>
      <vt:lpstr>SATS – only a fraction of Y6!</vt:lpstr>
      <vt:lpstr>Curriculum</vt:lpstr>
      <vt:lpstr>History and Geography </vt:lpstr>
      <vt:lpstr>Maths </vt:lpstr>
      <vt:lpstr>English - writing </vt:lpstr>
      <vt:lpstr>English - reading </vt:lpstr>
      <vt:lpstr>English - reading </vt:lpstr>
      <vt:lpstr>English - SPAG </vt:lpstr>
      <vt:lpstr>Science </vt:lpstr>
      <vt:lpstr>Homework – planners!!</vt:lpstr>
      <vt:lpstr>PowerPoint Presentation</vt:lpstr>
      <vt:lpstr>Information</vt:lpstr>
      <vt:lpstr>Thank you in advance for your support!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Year 3 – Sycamore Class</dc:title>
  <dc:creator>Chloe Evans</dc:creator>
  <cp:lastModifiedBy>Chloe Evans</cp:lastModifiedBy>
  <cp:revision>80</cp:revision>
  <cp:lastPrinted>2019-10-23T14:30:54Z</cp:lastPrinted>
  <dcterms:created xsi:type="dcterms:W3CDTF">2018-09-08T12:10:55Z</dcterms:created>
  <dcterms:modified xsi:type="dcterms:W3CDTF">2025-09-03T16:39:47Z</dcterms:modified>
</cp:coreProperties>
</file>