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9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25C3D-03E9-4697-88D2-4B41C7F6E7D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06F7A3BD-11C3-4852-9FC3-C8E31DD673C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28298645-0D20-46E8-9030-34B52DED7C2A}"/>
              </a:ext>
            </a:extLst>
          </p:cNvPr>
          <p:cNvSpPr>
            <a:spLocks noGrp="1"/>
          </p:cNvSpPr>
          <p:nvPr>
            <p:ph type="dt" sz="half" idx="10"/>
          </p:nvPr>
        </p:nvSpPr>
        <p:spPr/>
        <p:txBody>
          <a:bodyPr/>
          <a:lstStyle/>
          <a:p>
            <a:fld id="{10AF4949-5036-44DE-BA98-A28612BB624F}" type="datetimeFigureOut">
              <a:rPr lang="en-GB" smtClean="0"/>
              <a:t>11/02/2026</a:t>
            </a:fld>
            <a:endParaRPr lang="en-GB"/>
          </a:p>
        </p:txBody>
      </p:sp>
      <p:sp>
        <p:nvSpPr>
          <p:cNvPr id="5" name="Footer Placeholder 4">
            <a:extLst>
              <a:ext uri="{FF2B5EF4-FFF2-40B4-BE49-F238E27FC236}">
                <a16:creationId xmlns:a16="http://schemas.microsoft.com/office/drawing/2014/main" id="{5A2A3471-B9DE-418A-BC10-2D517172273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EC980EE-2651-4EDA-9BB3-A1426EE1A9E3}"/>
              </a:ext>
            </a:extLst>
          </p:cNvPr>
          <p:cNvSpPr>
            <a:spLocks noGrp="1"/>
          </p:cNvSpPr>
          <p:nvPr>
            <p:ph type="sldNum" sz="quarter" idx="12"/>
          </p:nvPr>
        </p:nvSpPr>
        <p:spPr/>
        <p:txBody>
          <a:bodyPr/>
          <a:lstStyle/>
          <a:p>
            <a:fld id="{BADDDFF5-2AD5-48B5-990A-B95F729AFFAB}" type="slidenum">
              <a:rPr lang="en-GB" smtClean="0"/>
              <a:t>‹#›</a:t>
            </a:fld>
            <a:endParaRPr lang="en-GB"/>
          </a:p>
        </p:txBody>
      </p:sp>
    </p:spTree>
    <p:extLst>
      <p:ext uri="{BB962C8B-B14F-4D97-AF65-F5344CB8AC3E}">
        <p14:creationId xmlns:p14="http://schemas.microsoft.com/office/powerpoint/2010/main" val="15985388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EDDBA-04F2-4BF9-A436-7EBEEE0CCE8B}"/>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376D09C8-40D0-4829-9A80-98B0AD65D04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8E028AC-9736-4C54-9EED-86F02E95796F}"/>
              </a:ext>
            </a:extLst>
          </p:cNvPr>
          <p:cNvSpPr>
            <a:spLocks noGrp="1"/>
          </p:cNvSpPr>
          <p:nvPr>
            <p:ph type="dt" sz="half" idx="10"/>
          </p:nvPr>
        </p:nvSpPr>
        <p:spPr/>
        <p:txBody>
          <a:bodyPr/>
          <a:lstStyle/>
          <a:p>
            <a:fld id="{10AF4949-5036-44DE-BA98-A28612BB624F}" type="datetimeFigureOut">
              <a:rPr lang="en-GB" smtClean="0"/>
              <a:t>11/02/2026</a:t>
            </a:fld>
            <a:endParaRPr lang="en-GB"/>
          </a:p>
        </p:txBody>
      </p:sp>
      <p:sp>
        <p:nvSpPr>
          <p:cNvPr id="5" name="Footer Placeholder 4">
            <a:extLst>
              <a:ext uri="{FF2B5EF4-FFF2-40B4-BE49-F238E27FC236}">
                <a16:creationId xmlns:a16="http://schemas.microsoft.com/office/drawing/2014/main" id="{10BD2A8D-6FEF-4D59-919A-47CA1A3B289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A7E244D-EC54-4664-90FC-141634A3AB97}"/>
              </a:ext>
            </a:extLst>
          </p:cNvPr>
          <p:cNvSpPr>
            <a:spLocks noGrp="1"/>
          </p:cNvSpPr>
          <p:nvPr>
            <p:ph type="sldNum" sz="quarter" idx="12"/>
          </p:nvPr>
        </p:nvSpPr>
        <p:spPr/>
        <p:txBody>
          <a:bodyPr/>
          <a:lstStyle/>
          <a:p>
            <a:fld id="{BADDDFF5-2AD5-48B5-990A-B95F729AFFAB}" type="slidenum">
              <a:rPr lang="en-GB" smtClean="0"/>
              <a:t>‹#›</a:t>
            </a:fld>
            <a:endParaRPr lang="en-GB"/>
          </a:p>
        </p:txBody>
      </p:sp>
    </p:spTree>
    <p:extLst>
      <p:ext uri="{BB962C8B-B14F-4D97-AF65-F5344CB8AC3E}">
        <p14:creationId xmlns:p14="http://schemas.microsoft.com/office/powerpoint/2010/main" val="3462576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E0631D2-7FF0-477F-B972-8C366ED258EC}"/>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72CB1FF4-09AD-4CE5-AC89-106F2B073BB3}"/>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C2366EE-8FE1-4388-8779-1BB1FAA67155}"/>
              </a:ext>
            </a:extLst>
          </p:cNvPr>
          <p:cNvSpPr>
            <a:spLocks noGrp="1"/>
          </p:cNvSpPr>
          <p:nvPr>
            <p:ph type="dt" sz="half" idx="10"/>
          </p:nvPr>
        </p:nvSpPr>
        <p:spPr/>
        <p:txBody>
          <a:bodyPr/>
          <a:lstStyle/>
          <a:p>
            <a:fld id="{10AF4949-5036-44DE-BA98-A28612BB624F}" type="datetimeFigureOut">
              <a:rPr lang="en-GB" smtClean="0"/>
              <a:t>11/02/2026</a:t>
            </a:fld>
            <a:endParaRPr lang="en-GB"/>
          </a:p>
        </p:txBody>
      </p:sp>
      <p:sp>
        <p:nvSpPr>
          <p:cNvPr id="5" name="Footer Placeholder 4">
            <a:extLst>
              <a:ext uri="{FF2B5EF4-FFF2-40B4-BE49-F238E27FC236}">
                <a16:creationId xmlns:a16="http://schemas.microsoft.com/office/drawing/2014/main" id="{9FD1D8A2-9152-49E8-8A93-679D5BACC43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A02CD17-6C25-4572-9F88-E209608D7F99}"/>
              </a:ext>
            </a:extLst>
          </p:cNvPr>
          <p:cNvSpPr>
            <a:spLocks noGrp="1"/>
          </p:cNvSpPr>
          <p:nvPr>
            <p:ph type="sldNum" sz="quarter" idx="12"/>
          </p:nvPr>
        </p:nvSpPr>
        <p:spPr/>
        <p:txBody>
          <a:bodyPr/>
          <a:lstStyle/>
          <a:p>
            <a:fld id="{BADDDFF5-2AD5-48B5-990A-B95F729AFFAB}" type="slidenum">
              <a:rPr lang="en-GB" smtClean="0"/>
              <a:t>‹#›</a:t>
            </a:fld>
            <a:endParaRPr lang="en-GB"/>
          </a:p>
        </p:txBody>
      </p:sp>
    </p:spTree>
    <p:extLst>
      <p:ext uri="{BB962C8B-B14F-4D97-AF65-F5344CB8AC3E}">
        <p14:creationId xmlns:p14="http://schemas.microsoft.com/office/powerpoint/2010/main" val="2004280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8F6CC-A9E7-413E-8131-B9734A8FE5FA}"/>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3802E008-B5E8-4CCA-8E3C-BB602644056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5507E22-E3FE-4B74-ACD4-EB671D3E6280}"/>
              </a:ext>
            </a:extLst>
          </p:cNvPr>
          <p:cNvSpPr>
            <a:spLocks noGrp="1"/>
          </p:cNvSpPr>
          <p:nvPr>
            <p:ph type="dt" sz="half" idx="10"/>
          </p:nvPr>
        </p:nvSpPr>
        <p:spPr/>
        <p:txBody>
          <a:bodyPr/>
          <a:lstStyle/>
          <a:p>
            <a:fld id="{10AF4949-5036-44DE-BA98-A28612BB624F}" type="datetimeFigureOut">
              <a:rPr lang="en-GB" smtClean="0"/>
              <a:t>11/02/2026</a:t>
            </a:fld>
            <a:endParaRPr lang="en-GB"/>
          </a:p>
        </p:txBody>
      </p:sp>
      <p:sp>
        <p:nvSpPr>
          <p:cNvPr id="5" name="Footer Placeholder 4">
            <a:extLst>
              <a:ext uri="{FF2B5EF4-FFF2-40B4-BE49-F238E27FC236}">
                <a16:creationId xmlns:a16="http://schemas.microsoft.com/office/drawing/2014/main" id="{C6F920AD-AA5C-427D-861F-14055BE185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B90308B-4668-483C-8612-40FA4949BF4E}"/>
              </a:ext>
            </a:extLst>
          </p:cNvPr>
          <p:cNvSpPr>
            <a:spLocks noGrp="1"/>
          </p:cNvSpPr>
          <p:nvPr>
            <p:ph type="sldNum" sz="quarter" idx="12"/>
          </p:nvPr>
        </p:nvSpPr>
        <p:spPr/>
        <p:txBody>
          <a:bodyPr/>
          <a:lstStyle/>
          <a:p>
            <a:fld id="{BADDDFF5-2AD5-48B5-990A-B95F729AFFAB}" type="slidenum">
              <a:rPr lang="en-GB" smtClean="0"/>
              <a:t>‹#›</a:t>
            </a:fld>
            <a:endParaRPr lang="en-GB"/>
          </a:p>
        </p:txBody>
      </p:sp>
    </p:spTree>
    <p:extLst>
      <p:ext uri="{BB962C8B-B14F-4D97-AF65-F5344CB8AC3E}">
        <p14:creationId xmlns:p14="http://schemas.microsoft.com/office/powerpoint/2010/main" val="2725469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71924-0D76-4C70-AC62-F032AD6E599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38D0D1D6-1AEE-4EDF-91B6-9E9CB2CCBC9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B9AEE646-D3B3-4FD6-86A3-C3D40F0E50BF}"/>
              </a:ext>
            </a:extLst>
          </p:cNvPr>
          <p:cNvSpPr>
            <a:spLocks noGrp="1"/>
          </p:cNvSpPr>
          <p:nvPr>
            <p:ph type="dt" sz="half" idx="10"/>
          </p:nvPr>
        </p:nvSpPr>
        <p:spPr/>
        <p:txBody>
          <a:bodyPr/>
          <a:lstStyle/>
          <a:p>
            <a:fld id="{10AF4949-5036-44DE-BA98-A28612BB624F}" type="datetimeFigureOut">
              <a:rPr lang="en-GB" smtClean="0"/>
              <a:t>11/02/2026</a:t>
            </a:fld>
            <a:endParaRPr lang="en-GB"/>
          </a:p>
        </p:txBody>
      </p:sp>
      <p:sp>
        <p:nvSpPr>
          <p:cNvPr id="5" name="Footer Placeholder 4">
            <a:extLst>
              <a:ext uri="{FF2B5EF4-FFF2-40B4-BE49-F238E27FC236}">
                <a16:creationId xmlns:a16="http://schemas.microsoft.com/office/drawing/2014/main" id="{BA77F90B-8F61-4143-B4EF-2A382546B1E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E0B68FF-3EB3-41DD-BA04-4653160B4C53}"/>
              </a:ext>
            </a:extLst>
          </p:cNvPr>
          <p:cNvSpPr>
            <a:spLocks noGrp="1"/>
          </p:cNvSpPr>
          <p:nvPr>
            <p:ph type="sldNum" sz="quarter" idx="12"/>
          </p:nvPr>
        </p:nvSpPr>
        <p:spPr/>
        <p:txBody>
          <a:bodyPr/>
          <a:lstStyle/>
          <a:p>
            <a:fld id="{BADDDFF5-2AD5-48B5-990A-B95F729AFFAB}" type="slidenum">
              <a:rPr lang="en-GB" smtClean="0"/>
              <a:t>‹#›</a:t>
            </a:fld>
            <a:endParaRPr lang="en-GB"/>
          </a:p>
        </p:txBody>
      </p:sp>
    </p:spTree>
    <p:extLst>
      <p:ext uri="{BB962C8B-B14F-4D97-AF65-F5344CB8AC3E}">
        <p14:creationId xmlns:p14="http://schemas.microsoft.com/office/powerpoint/2010/main" val="765174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A0BBD8-4817-4EBE-8328-366679E764E3}"/>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CD44F59F-BA6B-4DB5-B9EA-45AE925D0E4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108362FC-9ABE-4957-ADF6-02C0483C37C1}"/>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34078ACA-6FE1-4B95-8A7D-C7E4F3AF4991}"/>
              </a:ext>
            </a:extLst>
          </p:cNvPr>
          <p:cNvSpPr>
            <a:spLocks noGrp="1"/>
          </p:cNvSpPr>
          <p:nvPr>
            <p:ph type="dt" sz="half" idx="10"/>
          </p:nvPr>
        </p:nvSpPr>
        <p:spPr/>
        <p:txBody>
          <a:bodyPr/>
          <a:lstStyle/>
          <a:p>
            <a:fld id="{10AF4949-5036-44DE-BA98-A28612BB624F}" type="datetimeFigureOut">
              <a:rPr lang="en-GB" smtClean="0"/>
              <a:t>11/02/2026</a:t>
            </a:fld>
            <a:endParaRPr lang="en-GB"/>
          </a:p>
        </p:txBody>
      </p:sp>
      <p:sp>
        <p:nvSpPr>
          <p:cNvPr id="6" name="Footer Placeholder 5">
            <a:extLst>
              <a:ext uri="{FF2B5EF4-FFF2-40B4-BE49-F238E27FC236}">
                <a16:creationId xmlns:a16="http://schemas.microsoft.com/office/drawing/2014/main" id="{CC5BA422-B8B6-4118-A7AC-DDC29A8FEF0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0E7FD18-F78F-4BE7-8DF1-E338A8AB74D8}"/>
              </a:ext>
            </a:extLst>
          </p:cNvPr>
          <p:cNvSpPr>
            <a:spLocks noGrp="1"/>
          </p:cNvSpPr>
          <p:nvPr>
            <p:ph type="sldNum" sz="quarter" idx="12"/>
          </p:nvPr>
        </p:nvSpPr>
        <p:spPr/>
        <p:txBody>
          <a:bodyPr/>
          <a:lstStyle/>
          <a:p>
            <a:fld id="{BADDDFF5-2AD5-48B5-990A-B95F729AFFAB}" type="slidenum">
              <a:rPr lang="en-GB" smtClean="0"/>
              <a:t>‹#›</a:t>
            </a:fld>
            <a:endParaRPr lang="en-GB"/>
          </a:p>
        </p:txBody>
      </p:sp>
    </p:spTree>
    <p:extLst>
      <p:ext uri="{BB962C8B-B14F-4D97-AF65-F5344CB8AC3E}">
        <p14:creationId xmlns:p14="http://schemas.microsoft.com/office/powerpoint/2010/main" val="3591136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8E99F-1F2C-4541-9D04-9893E11B02CF}"/>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7F8CB920-0C84-422D-8C70-67597F1CFA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B96CD8B-B71E-4F6D-9693-472F431F8D6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35DAF3F3-310F-400D-B0B2-13B0AC0746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7BAEF013-67F2-45D8-BA55-166841C9FE2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F1E626C4-92F3-4579-96CF-1F114EA55196}"/>
              </a:ext>
            </a:extLst>
          </p:cNvPr>
          <p:cNvSpPr>
            <a:spLocks noGrp="1"/>
          </p:cNvSpPr>
          <p:nvPr>
            <p:ph type="dt" sz="half" idx="10"/>
          </p:nvPr>
        </p:nvSpPr>
        <p:spPr/>
        <p:txBody>
          <a:bodyPr/>
          <a:lstStyle/>
          <a:p>
            <a:fld id="{10AF4949-5036-44DE-BA98-A28612BB624F}" type="datetimeFigureOut">
              <a:rPr lang="en-GB" smtClean="0"/>
              <a:t>11/02/2026</a:t>
            </a:fld>
            <a:endParaRPr lang="en-GB"/>
          </a:p>
        </p:txBody>
      </p:sp>
      <p:sp>
        <p:nvSpPr>
          <p:cNvPr id="8" name="Footer Placeholder 7">
            <a:extLst>
              <a:ext uri="{FF2B5EF4-FFF2-40B4-BE49-F238E27FC236}">
                <a16:creationId xmlns:a16="http://schemas.microsoft.com/office/drawing/2014/main" id="{AA11BD13-748E-4C87-8B62-902D32A629A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48B6497-BFCE-40C1-8110-82E93FFD2A09}"/>
              </a:ext>
            </a:extLst>
          </p:cNvPr>
          <p:cNvSpPr>
            <a:spLocks noGrp="1"/>
          </p:cNvSpPr>
          <p:nvPr>
            <p:ph type="sldNum" sz="quarter" idx="12"/>
          </p:nvPr>
        </p:nvSpPr>
        <p:spPr/>
        <p:txBody>
          <a:bodyPr/>
          <a:lstStyle/>
          <a:p>
            <a:fld id="{BADDDFF5-2AD5-48B5-990A-B95F729AFFAB}" type="slidenum">
              <a:rPr lang="en-GB" smtClean="0"/>
              <a:t>‹#›</a:t>
            </a:fld>
            <a:endParaRPr lang="en-GB"/>
          </a:p>
        </p:txBody>
      </p:sp>
    </p:spTree>
    <p:extLst>
      <p:ext uri="{BB962C8B-B14F-4D97-AF65-F5344CB8AC3E}">
        <p14:creationId xmlns:p14="http://schemas.microsoft.com/office/powerpoint/2010/main" val="4173947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C6C2B-F9CE-4A49-B19F-643DEBE882CA}"/>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3376A18B-51C8-4BE0-B547-DC949F51C645}"/>
              </a:ext>
            </a:extLst>
          </p:cNvPr>
          <p:cNvSpPr>
            <a:spLocks noGrp="1"/>
          </p:cNvSpPr>
          <p:nvPr>
            <p:ph type="dt" sz="half" idx="10"/>
          </p:nvPr>
        </p:nvSpPr>
        <p:spPr/>
        <p:txBody>
          <a:bodyPr/>
          <a:lstStyle/>
          <a:p>
            <a:fld id="{10AF4949-5036-44DE-BA98-A28612BB624F}" type="datetimeFigureOut">
              <a:rPr lang="en-GB" smtClean="0"/>
              <a:t>11/02/2026</a:t>
            </a:fld>
            <a:endParaRPr lang="en-GB"/>
          </a:p>
        </p:txBody>
      </p:sp>
      <p:sp>
        <p:nvSpPr>
          <p:cNvPr id="4" name="Footer Placeholder 3">
            <a:extLst>
              <a:ext uri="{FF2B5EF4-FFF2-40B4-BE49-F238E27FC236}">
                <a16:creationId xmlns:a16="http://schemas.microsoft.com/office/drawing/2014/main" id="{54828AEA-530F-4703-B482-1F3839128C8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89E8382-8959-42EB-BE2E-ACA5F40BD8E0}"/>
              </a:ext>
            </a:extLst>
          </p:cNvPr>
          <p:cNvSpPr>
            <a:spLocks noGrp="1"/>
          </p:cNvSpPr>
          <p:nvPr>
            <p:ph type="sldNum" sz="quarter" idx="12"/>
          </p:nvPr>
        </p:nvSpPr>
        <p:spPr/>
        <p:txBody>
          <a:bodyPr/>
          <a:lstStyle/>
          <a:p>
            <a:fld id="{BADDDFF5-2AD5-48B5-990A-B95F729AFFAB}" type="slidenum">
              <a:rPr lang="en-GB" smtClean="0"/>
              <a:t>‹#›</a:t>
            </a:fld>
            <a:endParaRPr lang="en-GB"/>
          </a:p>
        </p:txBody>
      </p:sp>
    </p:spTree>
    <p:extLst>
      <p:ext uri="{BB962C8B-B14F-4D97-AF65-F5344CB8AC3E}">
        <p14:creationId xmlns:p14="http://schemas.microsoft.com/office/powerpoint/2010/main" val="1575241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63F5EDB-5973-4823-8E78-3EE432BE0AF2}"/>
              </a:ext>
            </a:extLst>
          </p:cNvPr>
          <p:cNvSpPr>
            <a:spLocks noGrp="1"/>
          </p:cNvSpPr>
          <p:nvPr>
            <p:ph type="dt" sz="half" idx="10"/>
          </p:nvPr>
        </p:nvSpPr>
        <p:spPr/>
        <p:txBody>
          <a:bodyPr/>
          <a:lstStyle/>
          <a:p>
            <a:fld id="{10AF4949-5036-44DE-BA98-A28612BB624F}" type="datetimeFigureOut">
              <a:rPr lang="en-GB" smtClean="0"/>
              <a:t>11/02/2026</a:t>
            </a:fld>
            <a:endParaRPr lang="en-GB"/>
          </a:p>
        </p:txBody>
      </p:sp>
      <p:sp>
        <p:nvSpPr>
          <p:cNvPr id="3" name="Footer Placeholder 2">
            <a:extLst>
              <a:ext uri="{FF2B5EF4-FFF2-40B4-BE49-F238E27FC236}">
                <a16:creationId xmlns:a16="http://schemas.microsoft.com/office/drawing/2014/main" id="{F941641A-68FE-4C81-B57B-7F3A6B9E090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68442B5-2B49-4198-9B42-91083FF7FFFB}"/>
              </a:ext>
            </a:extLst>
          </p:cNvPr>
          <p:cNvSpPr>
            <a:spLocks noGrp="1"/>
          </p:cNvSpPr>
          <p:nvPr>
            <p:ph type="sldNum" sz="quarter" idx="12"/>
          </p:nvPr>
        </p:nvSpPr>
        <p:spPr/>
        <p:txBody>
          <a:bodyPr/>
          <a:lstStyle/>
          <a:p>
            <a:fld id="{BADDDFF5-2AD5-48B5-990A-B95F729AFFAB}" type="slidenum">
              <a:rPr lang="en-GB" smtClean="0"/>
              <a:t>‹#›</a:t>
            </a:fld>
            <a:endParaRPr lang="en-GB"/>
          </a:p>
        </p:txBody>
      </p:sp>
    </p:spTree>
    <p:extLst>
      <p:ext uri="{BB962C8B-B14F-4D97-AF65-F5344CB8AC3E}">
        <p14:creationId xmlns:p14="http://schemas.microsoft.com/office/powerpoint/2010/main" val="1350807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D1072-4DE9-4235-B6F5-2DAC5B7D15F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B5909484-CC96-4C8F-8CB1-FC55B36190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721546CF-3DCD-43BC-830D-31E073F901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D7C751F-6D89-4D57-8B89-5DE4A27EB146}"/>
              </a:ext>
            </a:extLst>
          </p:cNvPr>
          <p:cNvSpPr>
            <a:spLocks noGrp="1"/>
          </p:cNvSpPr>
          <p:nvPr>
            <p:ph type="dt" sz="half" idx="10"/>
          </p:nvPr>
        </p:nvSpPr>
        <p:spPr/>
        <p:txBody>
          <a:bodyPr/>
          <a:lstStyle/>
          <a:p>
            <a:fld id="{10AF4949-5036-44DE-BA98-A28612BB624F}" type="datetimeFigureOut">
              <a:rPr lang="en-GB" smtClean="0"/>
              <a:t>11/02/2026</a:t>
            </a:fld>
            <a:endParaRPr lang="en-GB"/>
          </a:p>
        </p:txBody>
      </p:sp>
      <p:sp>
        <p:nvSpPr>
          <p:cNvPr id="6" name="Footer Placeholder 5">
            <a:extLst>
              <a:ext uri="{FF2B5EF4-FFF2-40B4-BE49-F238E27FC236}">
                <a16:creationId xmlns:a16="http://schemas.microsoft.com/office/drawing/2014/main" id="{3DCB131C-68FA-43DE-A9D6-D393AF4A65B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4FB760E-2142-483E-8D9D-786709DBFCC1}"/>
              </a:ext>
            </a:extLst>
          </p:cNvPr>
          <p:cNvSpPr>
            <a:spLocks noGrp="1"/>
          </p:cNvSpPr>
          <p:nvPr>
            <p:ph type="sldNum" sz="quarter" idx="12"/>
          </p:nvPr>
        </p:nvSpPr>
        <p:spPr/>
        <p:txBody>
          <a:bodyPr/>
          <a:lstStyle/>
          <a:p>
            <a:fld id="{BADDDFF5-2AD5-48B5-990A-B95F729AFFAB}" type="slidenum">
              <a:rPr lang="en-GB" smtClean="0"/>
              <a:t>‹#›</a:t>
            </a:fld>
            <a:endParaRPr lang="en-GB"/>
          </a:p>
        </p:txBody>
      </p:sp>
    </p:spTree>
    <p:extLst>
      <p:ext uri="{BB962C8B-B14F-4D97-AF65-F5344CB8AC3E}">
        <p14:creationId xmlns:p14="http://schemas.microsoft.com/office/powerpoint/2010/main" val="2273496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45619-CC53-4A8A-B06D-A126C931CA8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762A8BDF-6FDB-49A7-99B4-D2F23A0723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6CCEDD2-3D93-4989-8280-DC466E9D50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F75FCC9-E706-404A-AB59-A1C1D5E76260}"/>
              </a:ext>
            </a:extLst>
          </p:cNvPr>
          <p:cNvSpPr>
            <a:spLocks noGrp="1"/>
          </p:cNvSpPr>
          <p:nvPr>
            <p:ph type="dt" sz="half" idx="10"/>
          </p:nvPr>
        </p:nvSpPr>
        <p:spPr/>
        <p:txBody>
          <a:bodyPr/>
          <a:lstStyle/>
          <a:p>
            <a:fld id="{10AF4949-5036-44DE-BA98-A28612BB624F}" type="datetimeFigureOut">
              <a:rPr lang="en-GB" smtClean="0"/>
              <a:t>11/02/2026</a:t>
            </a:fld>
            <a:endParaRPr lang="en-GB"/>
          </a:p>
        </p:txBody>
      </p:sp>
      <p:sp>
        <p:nvSpPr>
          <p:cNvPr id="6" name="Footer Placeholder 5">
            <a:extLst>
              <a:ext uri="{FF2B5EF4-FFF2-40B4-BE49-F238E27FC236}">
                <a16:creationId xmlns:a16="http://schemas.microsoft.com/office/drawing/2014/main" id="{7D84798D-B8B3-4E71-9B73-C9CB9E019F5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ACB9A11-4057-4A54-B1CB-3CAC74DD1E0D}"/>
              </a:ext>
            </a:extLst>
          </p:cNvPr>
          <p:cNvSpPr>
            <a:spLocks noGrp="1"/>
          </p:cNvSpPr>
          <p:nvPr>
            <p:ph type="sldNum" sz="quarter" idx="12"/>
          </p:nvPr>
        </p:nvSpPr>
        <p:spPr/>
        <p:txBody>
          <a:bodyPr/>
          <a:lstStyle/>
          <a:p>
            <a:fld id="{BADDDFF5-2AD5-48B5-990A-B95F729AFFAB}" type="slidenum">
              <a:rPr lang="en-GB" smtClean="0"/>
              <a:t>‹#›</a:t>
            </a:fld>
            <a:endParaRPr lang="en-GB"/>
          </a:p>
        </p:txBody>
      </p:sp>
    </p:spTree>
    <p:extLst>
      <p:ext uri="{BB962C8B-B14F-4D97-AF65-F5344CB8AC3E}">
        <p14:creationId xmlns:p14="http://schemas.microsoft.com/office/powerpoint/2010/main" val="712244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E324E31-B0ED-456F-8EBA-C210615845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ED842D1A-491E-41B5-AE18-09CB73CE01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9E42672-8720-4C18-8E8A-47482F3CAE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AF4949-5036-44DE-BA98-A28612BB624F}" type="datetimeFigureOut">
              <a:rPr lang="en-GB" smtClean="0"/>
              <a:t>11/02/2026</a:t>
            </a:fld>
            <a:endParaRPr lang="en-GB"/>
          </a:p>
        </p:txBody>
      </p:sp>
      <p:sp>
        <p:nvSpPr>
          <p:cNvPr id="5" name="Footer Placeholder 4">
            <a:extLst>
              <a:ext uri="{FF2B5EF4-FFF2-40B4-BE49-F238E27FC236}">
                <a16:creationId xmlns:a16="http://schemas.microsoft.com/office/drawing/2014/main" id="{B6B03625-2E1A-4DB2-A80D-7C9A5DD989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9F03DAE-E8CF-4973-9018-54FD9ED05C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DDDFF5-2AD5-48B5-990A-B95F729AFFAB}" type="slidenum">
              <a:rPr lang="en-GB" smtClean="0"/>
              <a:t>‹#›</a:t>
            </a:fld>
            <a:endParaRPr lang="en-GB"/>
          </a:p>
        </p:txBody>
      </p:sp>
    </p:spTree>
    <p:extLst>
      <p:ext uri="{BB962C8B-B14F-4D97-AF65-F5344CB8AC3E}">
        <p14:creationId xmlns:p14="http://schemas.microsoft.com/office/powerpoint/2010/main" val="40244767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9EB87E5-680D-43F2-9765-855823D8ABD0}"/>
              </a:ext>
            </a:extLst>
          </p:cNvPr>
          <p:cNvSpPr txBox="1">
            <a:spLocks/>
          </p:cNvSpPr>
          <p:nvPr/>
        </p:nvSpPr>
        <p:spPr>
          <a:xfrm>
            <a:off x="-94129" y="148125"/>
            <a:ext cx="12192000" cy="578017"/>
          </a:xfrm>
          <a:prstGeom prst="rect">
            <a:avLst/>
          </a:prstGeom>
        </p:spPr>
        <p:txBody>
          <a:bodyPr>
            <a:normAutofit fontScale="97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3800" dirty="0">
                <a:latin typeface="Comic Sans MS" panose="030F0702030302020204" pitchFamily="66" charset="0"/>
              </a:rPr>
              <a:t>Reception Home Learning Challenge </a:t>
            </a:r>
          </a:p>
        </p:txBody>
      </p:sp>
      <p:sp>
        <p:nvSpPr>
          <p:cNvPr id="6" name="Frame 5"/>
          <p:cNvSpPr/>
          <p:nvPr/>
        </p:nvSpPr>
        <p:spPr>
          <a:xfrm>
            <a:off x="0" y="0"/>
            <a:ext cx="12192000" cy="6858000"/>
          </a:xfrm>
          <a:prstGeom prst="frame">
            <a:avLst>
              <a:gd name="adj1" fmla="val 1912"/>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7" name="Rounded Rectangle 6"/>
          <p:cNvSpPr/>
          <p:nvPr/>
        </p:nvSpPr>
        <p:spPr>
          <a:xfrm>
            <a:off x="259256" y="683072"/>
            <a:ext cx="3040681" cy="260232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200" b="1" dirty="0">
                <a:solidFill>
                  <a:schemeClr val="tx1"/>
                </a:solidFill>
                <a:latin typeface="Comic Sans MS" pitchFamily="66" charset="0"/>
              </a:rPr>
              <a:t>Week 1 </a:t>
            </a:r>
          </a:p>
          <a:p>
            <a:pPr algn="ctr" eaLnBrk="1" fontAlgn="auto" hangingPunct="1">
              <a:spcBef>
                <a:spcPts val="0"/>
              </a:spcBef>
              <a:spcAft>
                <a:spcPts val="0"/>
              </a:spcAft>
              <a:defRPr/>
            </a:pPr>
            <a:r>
              <a:rPr lang="en-GB" sz="1100" b="1" dirty="0">
                <a:solidFill>
                  <a:schemeClr val="tx1"/>
                </a:solidFill>
                <a:latin typeface="Comic Sans MS" pitchFamily="66" charset="0"/>
              </a:rPr>
              <a:t>Go for a woodland walk </a:t>
            </a:r>
            <a:r>
              <a:rPr lang="en-GB" sz="1100" dirty="0">
                <a:solidFill>
                  <a:schemeClr val="tx1"/>
                </a:solidFill>
                <a:latin typeface="Comic Sans MS" pitchFamily="66" charset="0"/>
              </a:rPr>
              <a:t>(or to a park with some tall trees!). The children need to recognise the difference between areas in their own environment and that of a similar environment elsewhere. We have been looking at similarities and differences between woodlands and rainforests. Look at a local park or woodland and see if you can identify any features from the checklist. Talk about what would be on the checklist if we lived in a different country with a jungle or rainforest! Can you make a rainforest/jungle checklist?</a:t>
            </a:r>
          </a:p>
        </p:txBody>
      </p:sp>
      <p:sp>
        <p:nvSpPr>
          <p:cNvPr id="8" name="Rounded Rectangle 7"/>
          <p:cNvSpPr/>
          <p:nvPr/>
        </p:nvSpPr>
        <p:spPr>
          <a:xfrm>
            <a:off x="3794063" y="731941"/>
            <a:ext cx="2723339" cy="22229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200" b="1" dirty="0">
                <a:solidFill>
                  <a:schemeClr val="tx1"/>
                </a:solidFill>
                <a:latin typeface="Comic Sans MS" pitchFamily="66" charset="0"/>
              </a:rPr>
              <a:t>Week 2 </a:t>
            </a:r>
          </a:p>
          <a:p>
            <a:pPr algn="ctr" eaLnBrk="1" fontAlgn="auto" hangingPunct="1">
              <a:spcBef>
                <a:spcPts val="0"/>
              </a:spcBef>
              <a:spcAft>
                <a:spcPts val="0"/>
              </a:spcAft>
              <a:defRPr/>
            </a:pPr>
            <a:r>
              <a:rPr lang="en-GB" sz="1100" b="1" dirty="0">
                <a:solidFill>
                  <a:schemeClr val="tx1"/>
                </a:solidFill>
                <a:latin typeface="Comic Sans MS" pitchFamily="66" charset="0"/>
              </a:rPr>
              <a:t>Maps</a:t>
            </a:r>
          </a:p>
          <a:p>
            <a:pPr algn="ctr" eaLnBrk="1" fontAlgn="auto" hangingPunct="1">
              <a:spcBef>
                <a:spcPts val="0"/>
              </a:spcBef>
              <a:spcAft>
                <a:spcPts val="0"/>
              </a:spcAft>
              <a:defRPr/>
            </a:pPr>
            <a:r>
              <a:rPr lang="en-GB" sz="1100" dirty="0">
                <a:solidFill>
                  <a:schemeClr val="tx1"/>
                </a:solidFill>
                <a:latin typeface="Comic Sans MS" pitchFamily="66" charset="0"/>
              </a:rPr>
              <a:t>This week we are looking at maps of our local area to identify woodland areas and maps of the world to identify Rainforests and Jungles. </a:t>
            </a:r>
          </a:p>
          <a:p>
            <a:pPr algn="ctr" eaLnBrk="1" fontAlgn="auto" hangingPunct="1">
              <a:spcBef>
                <a:spcPts val="0"/>
              </a:spcBef>
              <a:spcAft>
                <a:spcPts val="0"/>
              </a:spcAft>
              <a:defRPr/>
            </a:pPr>
            <a:r>
              <a:rPr lang="en-GB" sz="1100" dirty="0">
                <a:solidFill>
                  <a:schemeClr val="tx1"/>
                </a:solidFill>
                <a:latin typeface="Comic Sans MS" pitchFamily="66" charset="0"/>
              </a:rPr>
              <a:t>Help your child to create their own map, showing some of the features they pass regularly e.g. shop, church, houses, playground. You can add your own drawings too!</a:t>
            </a:r>
          </a:p>
        </p:txBody>
      </p:sp>
      <p:sp>
        <p:nvSpPr>
          <p:cNvPr id="10" name="Rounded Rectangle 9"/>
          <p:cNvSpPr/>
          <p:nvPr/>
        </p:nvSpPr>
        <p:spPr>
          <a:xfrm>
            <a:off x="7740333" y="726142"/>
            <a:ext cx="2303463" cy="218158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200" b="1" dirty="0">
                <a:solidFill>
                  <a:schemeClr val="tx1"/>
                </a:solidFill>
                <a:latin typeface="Comic Sans MS" pitchFamily="66" charset="0"/>
              </a:rPr>
              <a:t>Week 3 </a:t>
            </a:r>
          </a:p>
          <a:p>
            <a:pPr algn="ctr" eaLnBrk="1" fontAlgn="auto" hangingPunct="1">
              <a:spcBef>
                <a:spcPts val="0"/>
              </a:spcBef>
              <a:spcAft>
                <a:spcPts val="0"/>
              </a:spcAft>
              <a:defRPr/>
            </a:pPr>
            <a:r>
              <a:rPr lang="en-GB" sz="1100" b="1" dirty="0">
                <a:solidFill>
                  <a:schemeClr val="tx1"/>
                </a:solidFill>
                <a:latin typeface="Comic Sans MS" pitchFamily="66" charset="0"/>
              </a:rPr>
              <a:t>Maths</a:t>
            </a:r>
          </a:p>
          <a:p>
            <a:pPr algn="ctr" eaLnBrk="1" fontAlgn="auto" hangingPunct="1">
              <a:spcBef>
                <a:spcPts val="0"/>
              </a:spcBef>
              <a:spcAft>
                <a:spcPts val="0"/>
              </a:spcAft>
              <a:defRPr/>
            </a:pPr>
            <a:r>
              <a:rPr lang="en-GB" sz="1100" dirty="0">
                <a:solidFill>
                  <a:schemeClr val="tx1"/>
                </a:solidFill>
                <a:latin typeface="Comic Sans MS" pitchFamily="66" charset="0"/>
              </a:rPr>
              <a:t>We are learning doubles and practising visualising them as arrangements so we can </a:t>
            </a:r>
            <a:r>
              <a:rPr lang="en-GB" sz="1100" dirty="0" err="1">
                <a:solidFill>
                  <a:schemeClr val="tx1"/>
                </a:solidFill>
                <a:latin typeface="Comic Sans MS" pitchFamily="66" charset="0"/>
              </a:rPr>
              <a:t>subitise</a:t>
            </a:r>
            <a:r>
              <a:rPr lang="en-GB" sz="1100" dirty="0">
                <a:solidFill>
                  <a:schemeClr val="tx1"/>
                </a:solidFill>
                <a:latin typeface="Comic Sans MS" pitchFamily="66" charset="0"/>
              </a:rPr>
              <a:t> them quickly. Use the butterfly outlines and create doubles by adding the same number of spots to each wing. Practise saying the stem sentences on the sheet.</a:t>
            </a:r>
          </a:p>
          <a:p>
            <a:pPr algn="ctr" eaLnBrk="1" fontAlgn="auto" hangingPunct="1">
              <a:spcBef>
                <a:spcPts val="0"/>
              </a:spcBef>
              <a:spcAft>
                <a:spcPts val="0"/>
              </a:spcAft>
              <a:defRPr/>
            </a:pPr>
            <a:endParaRPr lang="en-GB" sz="1100" dirty="0">
              <a:solidFill>
                <a:schemeClr val="tx1"/>
              </a:solidFill>
              <a:latin typeface="Comic Sans MS" pitchFamily="66" charset="0"/>
            </a:endParaRPr>
          </a:p>
        </p:txBody>
      </p:sp>
      <p:sp>
        <p:nvSpPr>
          <p:cNvPr id="11" name="Rounded Rectangle 10"/>
          <p:cNvSpPr/>
          <p:nvPr/>
        </p:nvSpPr>
        <p:spPr>
          <a:xfrm>
            <a:off x="163759" y="4886219"/>
            <a:ext cx="3049686" cy="1708843"/>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200" b="1" dirty="0">
                <a:solidFill>
                  <a:schemeClr val="tx1"/>
                </a:solidFill>
                <a:latin typeface="Comic Sans MS" pitchFamily="66" charset="0"/>
              </a:rPr>
              <a:t>Week 4  </a:t>
            </a:r>
          </a:p>
          <a:p>
            <a:pPr algn="ctr" eaLnBrk="1" fontAlgn="auto" hangingPunct="1">
              <a:spcBef>
                <a:spcPts val="0"/>
              </a:spcBef>
              <a:spcAft>
                <a:spcPts val="0"/>
              </a:spcAft>
              <a:defRPr/>
            </a:pPr>
            <a:r>
              <a:rPr lang="en-GB" sz="1000" b="1" dirty="0">
                <a:solidFill>
                  <a:schemeClr val="tx1"/>
                </a:solidFill>
                <a:latin typeface="Comic Sans MS" pitchFamily="66" charset="0"/>
              </a:rPr>
              <a:t>Family History</a:t>
            </a:r>
          </a:p>
          <a:p>
            <a:pPr algn="ctr" eaLnBrk="1" fontAlgn="auto" hangingPunct="1">
              <a:spcBef>
                <a:spcPts val="0"/>
              </a:spcBef>
              <a:spcAft>
                <a:spcPts val="0"/>
              </a:spcAft>
              <a:defRPr/>
            </a:pPr>
            <a:r>
              <a:rPr lang="en-GB" sz="1000" dirty="0">
                <a:solidFill>
                  <a:schemeClr val="tx1"/>
                </a:solidFill>
                <a:latin typeface="Comic Sans MS" pitchFamily="66" charset="0"/>
              </a:rPr>
              <a:t>The children need to be able to talk about events which happened before they were born. Talk with your child about important events in your families life which happened before they were born e.g. sibling was born, a family wedding, a grandparents job. Choose three events, draw a picture for each and add a few notes from your discussions.</a:t>
            </a:r>
            <a:endParaRPr lang="en-GB" sz="1100" dirty="0">
              <a:solidFill>
                <a:schemeClr val="tx1"/>
              </a:solidFill>
              <a:latin typeface="Comic Sans MS" pitchFamily="66" charset="0"/>
            </a:endParaRPr>
          </a:p>
        </p:txBody>
      </p:sp>
      <p:sp>
        <p:nvSpPr>
          <p:cNvPr id="12" name="Rounded Rectangle 11"/>
          <p:cNvSpPr/>
          <p:nvPr/>
        </p:nvSpPr>
        <p:spPr>
          <a:xfrm>
            <a:off x="8773788" y="4088820"/>
            <a:ext cx="2000084" cy="229055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200" b="1" dirty="0">
                <a:solidFill>
                  <a:schemeClr val="tx1"/>
                </a:solidFill>
                <a:latin typeface="Comic Sans MS" pitchFamily="66" charset="0"/>
              </a:rPr>
              <a:t>Week 5 </a:t>
            </a:r>
          </a:p>
          <a:p>
            <a:pPr algn="ctr" eaLnBrk="1" fontAlgn="auto" hangingPunct="1">
              <a:spcBef>
                <a:spcPts val="0"/>
              </a:spcBef>
              <a:spcAft>
                <a:spcPts val="0"/>
              </a:spcAft>
              <a:defRPr/>
            </a:pPr>
            <a:r>
              <a:rPr lang="en-GB" sz="1100" b="1" dirty="0">
                <a:solidFill>
                  <a:schemeClr val="tx1"/>
                </a:solidFill>
                <a:latin typeface="Comic Sans MS" pitchFamily="66" charset="0"/>
              </a:rPr>
              <a:t>Spring Walk and Picture</a:t>
            </a:r>
          </a:p>
          <a:p>
            <a:pPr algn="ctr" eaLnBrk="1" fontAlgn="auto" hangingPunct="1">
              <a:spcBef>
                <a:spcPts val="0"/>
              </a:spcBef>
              <a:spcAft>
                <a:spcPts val="0"/>
              </a:spcAft>
              <a:defRPr/>
            </a:pPr>
            <a:r>
              <a:rPr lang="en-GB" sz="1100" dirty="0">
                <a:solidFill>
                  <a:schemeClr val="tx1"/>
                </a:solidFill>
                <a:latin typeface="Comic Sans MS" pitchFamily="66" charset="0"/>
              </a:rPr>
              <a:t>We have been looking at the changes happening in the natural world. Go for a walk and see what changes you can see. Create a picture to show a Spring scene. You could include lots of items from your checklist. </a:t>
            </a:r>
          </a:p>
        </p:txBody>
      </p:sp>
      <p:sp>
        <p:nvSpPr>
          <p:cNvPr id="20" name="Frame 19"/>
          <p:cNvSpPr/>
          <p:nvPr/>
        </p:nvSpPr>
        <p:spPr>
          <a:xfrm>
            <a:off x="4082089" y="4967356"/>
            <a:ext cx="3427864" cy="897275"/>
          </a:xfrm>
          <a:prstGeom prst="frame">
            <a:avLst>
              <a:gd name="adj1" fmla="val 2726"/>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Comic Sans MS" panose="030F0702030302020204" pitchFamily="66" charset="0"/>
              </a:rPr>
              <a:t>Our theme this half term is </a:t>
            </a:r>
            <a:r>
              <a:rPr lang="en-GB" b="1" dirty="0">
                <a:solidFill>
                  <a:schemeClr val="tx1"/>
                </a:solidFill>
                <a:latin typeface="Comic Sans MS" panose="030F0702030302020204" pitchFamily="66" charset="0"/>
              </a:rPr>
              <a:t>Jungles and Rainforests</a:t>
            </a:r>
          </a:p>
        </p:txBody>
      </p:sp>
      <p:sp>
        <p:nvSpPr>
          <p:cNvPr id="23" name="Frame 22"/>
          <p:cNvSpPr/>
          <p:nvPr/>
        </p:nvSpPr>
        <p:spPr>
          <a:xfrm>
            <a:off x="6340247" y="3162421"/>
            <a:ext cx="2339412" cy="1708843"/>
          </a:xfrm>
          <a:prstGeom prst="frame">
            <a:avLst>
              <a:gd name="adj1" fmla="val 2726"/>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spcBef>
                <a:spcPct val="20000"/>
              </a:spcBef>
              <a:defRPr/>
            </a:pPr>
            <a:r>
              <a:rPr lang="en-GB" dirty="0">
                <a:solidFill>
                  <a:schemeClr val="tx1"/>
                </a:solidFill>
                <a:latin typeface="Comic Sans MS" pitchFamily="66" charset="0"/>
              </a:rPr>
              <a:t>    Here are some activities you can do with your child at home to help their learning.</a:t>
            </a:r>
          </a:p>
        </p:txBody>
      </p:sp>
      <p:pic>
        <p:nvPicPr>
          <p:cNvPr id="1026" name="Picture 2" descr="45 Family Woodland Walk Illustrations &amp;amp; Clip Art - iStock"/>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40540" y="3285397"/>
            <a:ext cx="1173445" cy="117344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artoon Map Town Images – Browse 22,524 Stock Photos, Vectors, and Video |  Adobe Stock"/>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23099" y="764624"/>
            <a:ext cx="1043151" cy="586773"/>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artoon happy family with grandparents Royalty Free Vector"/>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7788" t="6456" r="12884" b="22405"/>
          <a:stretch/>
        </p:blipFill>
        <p:spPr bwMode="auto">
          <a:xfrm>
            <a:off x="2277096" y="4587876"/>
            <a:ext cx="1092556" cy="64622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Birds, buds and bright days: how spring can make us healthier and happier |  Health &amp;amp; wellbeing | The Guardian"/>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578568" y="5725257"/>
            <a:ext cx="1449673" cy="869805"/>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Numberblocks - Double Trouble | Learn to Count | Learning Blocks - YouTube"/>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866345" y="2183411"/>
            <a:ext cx="1595155" cy="897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66441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366</Words>
  <Application>Microsoft Office PowerPoint</Application>
  <PresentationFormat>Widescreen</PresentationFormat>
  <Paragraphs>18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Comic Sans MS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 Fraser SAB</dc:creator>
  <cp:lastModifiedBy>L Fraser SAB</cp:lastModifiedBy>
  <cp:revision>1</cp:revision>
  <dcterms:created xsi:type="dcterms:W3CDTF">2026-02-11T12:49:08Z</dcterms:created>
  <dcterms:modified xsi:type="dcterms:W3CDTF">2026-02-11T12:50:08Z</dcterms:modified>
</cp:coreProperties>
</file>