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403E9-1F23-4081-B45D-8C0E4A1C8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DFD765-B9A3-4650-A296-9A6A97FCEC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A44BF-E00A-42CB-BF6C-F1186FACB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A1C14-01D3-42BD-903E-1A3E329D0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4F2B0-7692-4C37-9775-00CC8D09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328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F7EB0-5EC8-4B28-9495-8A5E6254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3D2E60-5A98-42FE-9041-D7F11B853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40936-905D-43DB-8224-7044E4C12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98F4E-FE0E-4C2E-88F5-120869ACA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53055-329D-4E40-B1D8-21140605F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18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FF3E12-12E9-45C8-92B4-5D7D0B9CCA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1DE240-3BD0-4146-B278-8EA3B5CD9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D3469-4878-423C-A54F-1A43F3293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5EE22-93A8-4A0A-B8E6-9208A3221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1A16D-91CA-40B5-AF52-DEB379BB4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16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692B1-3BCE-4E24-B5D5-93C175F4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79C3D-FD83-4719-9633-0043C233D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3E25-01C4-4C1C-9A66-1D23D391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BE48F-22D6-4CD0-858E-96366CA12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A7D32-E346-4C53-91E2-187C258B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91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01C08-1E5A-4D87-86F2-37052403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78473-0946-40AA-B5CB-FDB54AACD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C7AB4-82D4-4990-9799-AAE759891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D50C9-9945-4426-880E-7B9C2185C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A5573-0A8B-41A6-A66A-0FDE9188F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06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E1635-3BEB-4841-92DD-AE7D82BE1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34C62-BD28-4950-A6DB-192FAB7F2C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BED24-96D7-4DFB-81E4-DAD65AAC3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392E1-8182-4A75-93E3-4168A74AD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BE66D-8F40-4766-94B5-1E47501B9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F741DF-53CE-4483-8C9E-11123C875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75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A207-49BF-464E-AA08-79523E0F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7ED1B-448C-4B51-B76C-8080A8E46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420A4-78F3-42EA-991F-019C55085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DBD044-B4AC-4AB0-B32C-4874C5E670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659159-6F72-46FE-88BC-B6370CFEE9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36B5BA-90A6-4A3B-BD38-12565EB06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7C4037-4D83-4C55-B963-09DE1B19C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AD1CC4-942A-4745-B7D9-EF26DCDBA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17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9DBD1-5441-44B9-9295-82DFB3179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40E14D-B8C4-466E-B7E0-C35AF79A0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767277-D907-4B67-A9DB-6506CF612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60E17-D346-4273-9806-7A38E41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94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7F740C-3DC3-43CF-88F1-B82D68311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3DA543-3C78-4D6C-BA62-CE7B7A04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04D057-681A-4842-AB3B-EC8168D51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53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E1396-8F49-47E3-86DC-859C5917E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B1C14-2FC9-4E18-B5F3-02D388AA2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B22AB-0C1F-4664-A9CA-A19B89FBB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2C68F-48B5-4820-857F-9AE9AD797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81366-ACA5-4BAB-8016-93940E6C2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DFD35-110E-4884-BAE9-525F88B0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369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C1696-5CA6-4F1B-8536-A11A482FC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DE52E5-CD06-411F-B248-F87D2B859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07DFF-6E49-4EFF-BC63-24CC7644D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6461C7-251C-4347-BEC1-7C04D7A3D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6C86F-BE91-4859-953D-1FD0D7E8F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9393D-A6DF-4F8A-8C76-7D4EBA55E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495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DD7B26-3A4F-421B-B7E5-ACA7C925E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DE15B-DA86-4880-AF0B-D4562E807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2B0E0-8DC7-4331-A00F-5CB1C27B7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2179C-6996-41C6-8282-AD47D628B94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04BA9-4EF5-47EE-82AB-255AC714B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9C657-0A0A-4902-8955-D24894F9A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FC8F2-9A8A-413C-9204-F25A70460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49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hyperlink" Target="https://www.youtube.com/watch?v=y5yYd6IssG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9EB87E5-680D-43F2-9765-855823D8ABD0}"/>
              </a:ext>
            </a:extLst>
          </p:cNvPr>
          <p:cNvSpPr txBox="1">
            <a:spLocks/>
          </p:cNvSpPr>
          <p:nvPr/>
        </p:nvSpPr>
        <p:spPr>
          <a:xfrm>
            <a:off x="-94129" y="148125"/>
            <a:ext cx="12192000" cy="578017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800" dirty="0">
                <a:latin typeface="Comic Sans MS" panose="030F0702030302020204" pitchFamily="66" charset="0"/>
              </a:rPr>
              <a:t>Reception Home Learning Challenge </a:t>
            </a:r>
          </a:p>
        </p:txBody>
      </p:sp>
      <p:sp>
        <p:nvSpPr>
          <p:cNvPr id="6" name="Frame 5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912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94422" y="614363"/>
            <a:ext cx="2303463" cy="25923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Week 1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Due 12</a:t>
            </a:r>
            <a:r>
              <a:rPr lang="en-GB" sz="1200" b="1" baseline="30000" dirty="0">
                <a:solidFill>
                  <a:schemeClr val="tx1"/>
                </a:solidFill>
                <a:latin typeface="Comic Sans MS" pitchFamily="66" charset="0"/>
              </a:rPr>
              <a:t>th</a:t>
            </a: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 Jan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Create a </a:t>
            </a:r>
            <a:r>
              <a:rPr lang="en-GB" sz="1100" b="1" dirty="0">
                <a:solidFill>
                  <a:schemeClr val="tx1"/>
                </a:solidFill>
                <a:latin typeface="Comic Sans MS" pitchFamily="66" charset="0"/>
              </a:rPr>
              <a:t>winter</a:t>
            </a: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 picture using any materials you have (paint, coloured paper, old pieces of materials etc.) Think about what the natural world looks like and what animals might be outside.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Tell your parent/carer about how the world changes in winter. (Parent/Carer please write your child's words in the speech bubble attached).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002862" y="268171"/>
            <a:ext cx="1994716" cy="33965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Week 4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Due2nd Feb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dirty="0">
                <a:solidFill>
                  <a:schemeClr val="tx1"/>
                </a:solidFill>
                <a:latin typeface="Comic Sans MS" pitchFamily="66" charset="0"/>
              </a:rPr>
              <a:t>Maths</a:t>
            </a: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 – we have been using our ‘fast eyes’ to recognise small quantities in different arrangements as quickly as possible.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See if you can cut out the </a:t>
            </a:r>
            <a:r>
              <a:rPr lang="en-GB" sz="1100" b="1" dirty="0" err="1">
                <a:solidFill>
                  <a:schemeClr val="tx1"/>
                </a:solidFill>
                <a:latin typeface="Comic Sans MS" pitchFamily="66" charset="0"/>
              </a:rPr>
              <a:t>subitising</a:t>
            </a: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 cards and use them as flash cards. See how fast you can recognise each arrangement. Can you describe the arrangement?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See if you can make your own </a:t>
            </a:r>
            <a:r>
              <a:rPr lang="en-GB" sz="1100" dirty="0" err="1">
                <a:solidFill>
                  <a:schemeClr val="tx1"/>
                </a:solidFill>
                <a:latin typeface="Comic Sans MS" pitchFamily="66" charset="0"/>
              </a:rPr>
              <a:t>subitising</a:t>
            </a: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 cards in your book using spots/stickers/pictures.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838797" y="702686"/>
            <a:ext cx="2303463" cy="21889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Week 2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due 19</a:t>
            </a:r>
            <a:r>
              <a:rPr lang="en-GB" sz="1200" b="1" baseline="30000" dirty="0">
                <a:solidFill>
                  <a:schemeClr val="tx1"/>
                </a:solidFill>
                <a:latin typeface="Comic Sans MS" pitchFamily="66" charset="0"/>
              </a:rPr>
              <a:t>th</a:t>
            </a: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 Jan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dirty="0">
                <a:solidFill>
                  <a:schemeClr val="tx1"/>
                </a:solidFill>
                <a:latin typeface="Comic Sans MS" pitchFamily="66" charset="0"/>
              </a:rPr>
              <a:t>Gravity</a:t>
            </a: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This week we learnt that everything that goes up has to come back down! Have a look around your house and see if you can find any toys or games that work because of gravity. (E.g. bat and balls) draw a picture in your book of any that you find.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71374" y="696236"/>
            <a:ext cx="3668439" cy="22022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Week 3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due 26</a:t>
            </a:r>
            <a:r>
              <a:rPr lang="en-GB" sz="1200" b="1" baseline="30000" dirty="0">
                <a:solidFill>
                  <a:schemeClr val="tx1"/>
                </a:solidFill>
                <a:latin typeface="Comic Sans MS" pitchFamily="66" charset="0"/>
              </a:rPr>
              <a:t>th</a:t>
            </a: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 Jan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We have been learning the story </a:t>
            </a:r>
            <a:r>
              <a:rPr lang="en-GB" sz="1100" b="1" dirty="0">
                <a:solidFill>
                  <a:schemeClr val="tx1"/>
                </a:solidFill>
                <a:latin typeface="Comic Sans MS" pitchFamily="66" charset="0"/>
              </a:rPr>
              <a:t>The Way Back Home by Oliver Jeffers. You can watch the story being told here</a:t>
            </a:r>
          </a:p>
          <a:p>
            <a:pPr algn="ctr">
              <a:defRPr/>
            </a:pPr>
            <a:r>
              <a:rPr lang="en-GB" sz="1100" b="1" dirty="0">
                <a:solidFill>
                  <a:schemeClr val="tx1"/>
                </a:solidFill>
                <a:latin typeface="Comic Sans MS" pitchFamily="66" charset="0"/>
                <a:hlinkClick r:id="rId2"/>
              </a:rPr>
              <a:t>https://www.youtube.com/watch?v=y5yYd6IssGg</a:t>
            </a:r>
            <a:r>
              <a:rPr lang="en-GB" sz="11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 algn="ctr">
              <a:defRPr/>
            </a:pPr>
            <a:endParaRPr lang="en-GB" sz="1100" b="1" dirty="0">
              <a:solidFill>
                <a:schemeClr val="tx1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tx1"/>
                </a:solidFill>
                <a:latin typeface="Comic Sans MS" pitchFamily="66" charset="0"/>
              </a:rPr>
              <a:t>Can you cut out the pictures and match them to the sentences. Your child might need some help to read the sentences!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1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28657" y="4492162"/>
            <a:ext cx="2303463" cy="19234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Week 5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due 9</a:t>
            </a:r>
            <a:r>
              <a:rPr lang="en-GB" sz="1200" b="1" baseline="30000" dirty="0">
                <a:solidFill>
                  <a:schemeClr val="tx1"/>
                </a:solidFill>
                <a:latin typeface="Comic Sans MS" pitchFamily="66" charset="0"/>
              </a:rPr>
              <a:t>th</a:t>
            </a: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 Feb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Create a model of anything to do with space (rocket, spaceship, planet, alien).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100" dirty="0">
              <a:solidFill>
                <a:schemeClr val="tx1"/>
              </a:solidFill>
              <a:latin typeface="Comic Sans MS" pitchFamily="66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Draw a plan in your book and create your chosen item using boxes from your recycling/materials you have in your house.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99253" y="4991429"/>
            <a:ext cx="5423125" cy="14466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Week 6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Comic Sans MS" pitchFamily="66" charset="0"/>
              </a:rPr>
              <a:t>due after half term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dirty="0">
                <a:solidFill>
                  <a:schemeClr val="tx1"/>
                </a:solidFill>
                <a:latin typeface="Comic Sans MS" pitchFamily="66" charset="0"/>
              </a:rPr>
              <a:t>Maths</a:t>
            </a: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 – comparing mass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The children have been learning to compare the weight of objects from around the classroom.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>
                <a:solidFill>
                  <a:schemeClr val="tx1"/>
                </a:solidFill>
                <a:latin typeface="Comic Sans MS" pitchFamily="66" charset="0"/>
              </a:rPr>
              <a:t>See if you can create your own set of balances and measure the weight of items from around the house. See separate paper for more information.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21401CF-26F1-4479-A09E-9D758F0F97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76538" y="714247"/>
            <a:ext cx="1159506" cy="1175626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8948" y="2660714"/>
            <a:ext cx="1269112" cy="1119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DIY Balance Scales for Toddlers and Preschoolers – Go Science Kid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7511" y="5500765"/>
            <a:ext cx="1142709" cy="1112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5130" name="Picture 10" descr="20 Supersonic Super Fun Space Crafts for Kids to Mak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920" y="5416109"/>
            <a:ext cx="798230" cy="1197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Frame 19"/>
          <p:cNvSpPr/>
          <p:nvPr/>
        </p:nvSpPr>
        <p:spPr>
          <a:xfrm>
            <a:off x="2556488" y="2660714"/>
            <a:ext cx="1247667" cy="1650970"/>
          </a:xfrm>
          <a:prstGeom prst="frame">
            <a:avLst>
              <a:gd name="adj1" fmla="val 2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Our theme this half term is </a:t>
            </a:r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Space</a:t>
            </a:r>
          </a:p>
        </p:txBody>
      </p:sp>
      <p:sp>
        <p:nvSpPr>
          <p:cNvPr id="23" name="Frame 22"/>
          <p:cNvSpPr/>
          <p:nvPr/>
        </p:nvSpPr>
        <p:spPr>
          <a:xfrm>
            <a:off x="5522101" y="3084269"/>
            <a:ext cx="2339412" cy="1708843"/>
          </a:xfrm>
          <a:prstGeom prst="frame">
            <a:avLst>
              <a:gd name="adj1" fmla="val 2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   Here are some activities you can do with your child at home to help their learning.</a:t>
            </a:r>
          </a:p>
        </p:txBody>
      </p:sp>
      <p:pic>
        <p:nvPicPr>
          <p:cNvPr id="18" name="Picture 2" descr="Cartoon Space Wallpapers - Top Free Cartoon Space Backgrounds -  WallpaperAcces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951" y="4074272"/>
            <a:ext cx="984269" cy="61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6644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Fraser SAB</dc:creator>
  <cp:lastModifiedBy>L Fraser SAB</cp:lastModifiedBy>
  <cp:revision>1</cp:revision>
  <dcterms:created xsi:type="dcterms:W3CDTF">2025-12-03T10:17:56Z</dcterms:created>
  <dcterms:modified xsi:type="dcterms:W3CDTF">2025-12-03T10:18:16Z</dcterms:modified>
</cp:coreProperties>
</file>