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60" r:id="rId3"/>
    <p:sldId id="257" r:id="rId4"/>
    <p:sldId id="258"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E482490-D006-4BF2-B038-93F7EF496FB7}" type="datetimeFigureOut">
              <a:rPr lang="en-GB" smtClean="0"/>
              <a:t>19/06/2020</a:t>
            </a:fld>
            <a:endParaRPr lang="en-GB" dirty="0"/>
          </a:p>
        </p:txBody>
      </p:sp>
      <p:sp>
        <p:nvSpPr>
          <p:cNvPr id="5" name="Footer Placeholder 4"/>
          <p:cNvSpPr>
            <a:spLocks noGrp="1"/>
          </p:cNvSpPr>
          <p:nvPr>
            <p:ph type="ftr" sz="quarter" idx="11"/>
          </p:nvPr>
        </p:nvSpPr>
        <p:spPr>
          <a:xfrm>
            <a:off x="1371600" y="4323845"/>
            <a:ext cx="6400800" cy="365125"/>
          </a:xfrm>
        </p:spPr>
        <p:txBody>
          <a:bodyPr/>
          <a:lstStyle/>
          <a:p>
            <a:endParaRPr lang="en-GB" dirty="0"/>
          </a:p>
        </p:txBody>
      </p:sp>
      <p:sp>
        <p:nvSpPr>
          <p:cNvPr id="6" name="Slide Number Placeholder 5"/>
          <p:cNvSpPr>
            <a:spLocks noGrp="1"/>
          </p:cNvSpPr>
          <p:nvPr>
            <p:ph type="sldNum" sz="quarter" idx="12"/>
          </p:nvPr>
        </p:nvSpPr>
        <p:spPr>
          <a:xfrm>
            <a:off x="8077200" y="1430866"/>
            <a:ext cx="2743200" cy="365125"/>
          </a:xfrm>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91522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102475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E482490-D006-4BF2-B038-93F7EF496FB7}" type="datetimeFigureOut">
              <a:rPr lang="en-GB" smtClean="0"/>
              <a:t>19/06/2020</a:t>
            </a:fld>
            <a:endParaRPr lang="en-GB" dirty="0"/>
          </a:p>
        </p:txBody>
      </p:sp>
      <p:sp>
        <p:nvSpPr>
          <p:cNvPr id="6" name="Footer Placeholder 5"/>
          <p:cNvSpPr>
            <a:spLocks noGrp="1"/>
          </p:cNvSpPr>
          <p:nvPr>
            <p:ph type="ftr" sz="quarter" idx="11"/>
          </p:nvPr>
        </p:nvSpPr>
        <p:spPr>
          <a:xfrm>
            <a:off x="685800" y="379941"/>
            <a:ext cx="6991492" cy="365125"/>
          </a:xfrm>
        </p:spPr>
        <p:txBody>
          <a:bodyPr/>
          <a:lstStyle/>
          <a:p>
            <a:endParaRPr lang="en-GB" dirty="0"/>
          </a:p>
        </p:txBody>
      </p:sp>
      <p:sp>
        <p:nvSpPr>
          <p:cNvPr id="7" name="Slide Number Placeholder 6"/>
          <p:cNvSpPr>
            <a:spLocks noGrp="1"/>
          </p:cNvSpPr>
          <p:nvPr>
            <p:ph type="sldNum" sz="quarter" idx="12"/>
          </p:nvPr>
        </p:nvSpPr>
        <p:spPr>
          <a:xfrm>
            <a:off x="10862452" y="381000"/>
            <a:ext cx="643748" cy="365125"/>
          </a:xfrm>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242403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E482490-D006-4BF2-B038-93F7EF496FB7}" type="datetimeFigureOut">
              <a:rPr lang="en-GB" smtClean="0"/>
              <a:t>19/06/2020</a:t>
            </a:fld>
            <a:endParaRPr lang="en-GB" dirty="0"/>
          </a:p>
        </p:txBody>
      </p:sp>
      <p:sp>
        <p:nvSpPr>
          <p:cNvPr id="6" name="Footer Placeholder 5"/>
          <p:cNvSpPr>
            <a:spLocks noGrp="1"/>
          </p:cNvSpPr>
          <p:nvPr>
            <p:ph type="ftr" sz="quarter" idx="11"/>
          </p:nvPr>
        </p:nvSpPr>
        <p:spPr>
          <a:xfrm>
            <a:off x="685800" y="379941"/>
            <a:ext cx="6991492" cy="365125"/>
          </a:xfrm>
        </p:spPr>
        <p:txBody>
          <a:bodyPr/>
          <a:lstStyle/>
          <a:p>
            <a:endParaRPr lang="en-GB" dirty="0"/>
          </a:p>
        </p:txBody>
      </p:sp>
      <p:sp>
        <p:nvSpPr>
          <p:cNvPr id="7" name="Slide Number Placeholder 6"/>
          <p:cNvSpPr>
            <a:spLocks noGrp="1"/>
          </p:cNvSpPr>
          <p:nvPr>
            <p:ph type="sldNum" sz="quarter" idx="12"/>
          </p:nvPr>
        </p:nvSpPr>
        <p:spPr>
          <a:xfrm>
            <a:off x="10862452" y="381000"/>
            <a:ext cx="643748" cy="365125"/>
          </a:xfrm>
        </p:spPr>
        <p:txBody>
          <a:bodyPr/>
          <a:lstStyle/>
          <a:p>
            <a:fld id="{7A09AF6F-37A0-4E04-913D-AE4919BF8478}" type="slidenum">
              <a:rPr lang="en-GB" smtClean="0"/>
              <a:t>‹#›</a:t>
            </a:fld>
            <a:endParaRPr lang="en-GB"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257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E482490-D006-4BF2-B038-93F7EF496FB7}" type="datetimeFigureOut">
              <a:rPr lang="en-GB" smtClean="0"/>
              <a:t>19/06/2020</a:t>
            </a:fld>
            <a:endParaRPr lang="en-GB" dirty="0"/>
          </a:p>
        </p:txBody>
      </p:sp>
      <p:sp>
        <p:nvSpPr>
          <p:cNvPr id="6" name="Footer Placeholder 5"/>
          <p:cNvSpPr>
            <a:spLocks noGrp="1"/>
          </p:cNvSpPr>
          <p:nvPr>
            <p:ph type="ftr" sz="quarter" idx="11"/>
          </p:nvPr>
        </p:nvSpPr>
        <p:spPr>
          <a:xfrm>
            <a:off x="685800" y="378883"/>
            <a:ext cx="6991492" cy="365125"/>
          </a:xfrm>
        </p:spPr>
        <p:txBody>
          <a:bodyPr/>
          <a:lstStyle/>
          <a:p>
            <a:endParaRPr lang="en-GB" dirty="0"/>
          </a:p>
        </p:txBody>
      </p:sp>
      <p:sp>
        <p:nvSpPr>
          <p:cNvPr id="7" name="Slide Number Placeholder 6"/>
          <p:cNvSpPr>
            <a:spLocks noGrp="1"/>
          </p:cNvSpPr>
          <p:nvPr>
            <p:ph type="sldNum" sz="quarter" idx="12"/>
          </p:nvPr>
        </p:nvSpPr>
        <p:spPr>
          <a:xfrm>
            <a:off x="10862452" y="381000"/>
            <a:ext cx="643748" cy="365125"/>
          </a:xfrm>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3756010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3254198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140839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37207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E482490-D006-4BF2-B038-93F7EF496FB7}" type="datetimeFigureOut">
              <a:rPr lang="en-GB" smtClean="0"/>
              <a:t>19/06/2020</a:t>
            </a:fld>
            <a:endParaRPr lang="en-GB" dirty="0"/>
          </a:p>
        </p:txBody>
      </p:sp>
      <p:sp>
        <p:nvSpPr>
          <p:cNvPr id="5" name="Footer Placeholder 4"/>
          <p:cNvSpPr>
            <a:spLocks noGrp="1"/>
          </p:cNvSpPr>
          <p:nvPr>
            <p:ph type="ftr" sz="quarter" idx="11"/>
          </p:nvPr>
        </p:nvSpPr>
        <p:spPr>
          <a:xfrm>
            <a:off x="685800" y="381000"/>
            <a:ext cx="6991492" cy="365125"/>
          </a:xfrm>
        </p:spPr>
        <p:txBody>
          <a:bodyPr/>
          <a:lstStyle/>
          <a:p>
            <a:endParaRPr lang="en-GB" dirty="0"/>
          </a:p>
        </p:txBody>
      </p:sp>
      <p:sp>
        <p:nvSpPr>
          <p:cNvPr id="6" name="Slide Number Placeholder 5"/>
          <p:cNvSpPr>
            <a:spLocks noGrp="1"/>
          </p:cNvSpPr>
          <p:nvPr>
            <p:ph type="sldNum" sz="quarter" idx="12"/>
          </p:nvPr>
        </p:nvSpPr>
        <p:spPr>
          <a:xfrm>
            <a:off x="10862452" y="381000"/>
            <a:ext cx="643748" cy="365125"/>
          </a:xfrm>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12466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69832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E482490-D006-4BF2-B038-93F7EF496FB7}" type="datetimeFigureOut">
              <a:rPr lang="en-GB" smtClean="0"/>
              <a:t>19/06/2020</a:t>
            </a:fld>
            <a:endParaRPr lang="en-GB" dirty="0"/>
          </a:p>
        </p:txBody>
      </p:sp>
      <p:sp>
        <p:nvSpPr>
          <p:cNvPr id="5" name="Footer Placeholder 4"/>
          <p:cNvSpPr>
            <a:spLocks noGrp="1"/>
          </p:cNvSpPr>
          <p:nvPr>
            <p:ph type="ftr" sz="quarter" idx="11"/>
          </p:nvPr>
        </p:nvSpPr>
        <p:spPr>
          <a:xfrm>
            <a:off x="685800" y="381001"/>
            <a:ext cx="6991492" cy="364065"/>
          </a:xfrm>
        </p:spPr>
        <p:txBody>
          <a:bodyPr/>
          <a:lstStyle/>
          <a:p>
            <a:endParaRPr lang="en-GB" dirty="0"/>
          </a:p>
        </p:txBody>
      </p:sp>
      <p:sp>
        <p:nvSpPr>
          <p:cNvPr id="6" name="Slide Number Placeholder 5"/>
          <p:cNvSpPr>
            <a:spLocks noGrp="1"/>
          </p:cNvSpPr>
          <p:nvPr>
            <p:ph type="sldNum" sz="quarter" idx="12"/>
          </p:nvPr>
        </p:nvSpPr>
        <p:spPr>
          <a:xfrm>
            <a:off x="10862452" y="381000"/>
            <a:ext cx="643748" cy="365125"/>
          </a:xfrm>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20570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102694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135780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84543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1901175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189516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82490-D006-4BF2-B038-93F7EF496FB7}" type="datetimeFigureOut">
              <a:rPr lang="en-GB" smtClean="0"/>
              <a:t>19/06/2020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09AF6F-37A0-4E04-913D-AE4919BF8478}" type="slidenum">
              <a:rPr lang="en-GB" smtClean="0"/>
              <a:t>‹#›</a:t>
            </a:fld>
            <a:endParaRPr lang="en-GB" dirty="0"/>
          </a:p>
        </p:txBody>
      </p:sp>
    </p:spTree>
    <p:extLst>
      <p:ext uri="{BB962C8B-B14F-4D97-AF65-F5344CB8AC3E}">
        <p14:creationId xmlns:p14="http://schemas.microsoft.com/office/powerpoint/2010/main" val="244333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482490-D006-4BF2-B038-93F7EF496FB7}" type="datetimeFigureOut">
              <a:rPr lang="en-GB" smtClean="0"/>
              <a:t>19/06/2020</a:t>
            </a:fld>
            <a:endParaRPr lang="en-GB"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A09AF6F-37A0-4E04-913D-AE4919BF8478}" type="slidenum">
              <a:rPr lang="en-GB" smtClean="0"/>
              <a:t>‹#›</a:t>
            </a:fld>
            <a:endParaRPr lang="en-GB" dirty="0"/>
          </a:p>
        </p:txBody>
      </p:sp>
    </p:spTree>
    <p:extLst>
      <p:ext uri="{BB962C8B-B14F-4D97-AF65-F5344CB8AC3E}">
        <p14:creationId xmlns:p14="http://schemas.microsoft.com/office/powerpoint/2010/main" val="219749893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The Wonderful Lake District</a:t>
            </a:r>
            <a:r>
              <a:rPr lang="en-GB" dirty="0">
                <a:sym typeface="Wingdings" panose="05000000000000000000" pitchFamily="2" charset="2"/>
              </a:rPr>
              <a:t>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4096554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6251" y="1584102"/>
            <a:ext cx="6873240" cy="4866402"/>
          </a:xfrm>
        </p:spPr>
        <p:txBody>
          <a:bodyPr>
            <a:normAutofit/>
          </a:bodyPr>
          <a:lstStyle/>
          <a:p>
            <a:r>
              <a:rPr lang="en-GB" sz="3600" dirty="0" smtClean="0"/>
              <a:t>The Lake District is England’s largest national park, and is in the North-West of England. It’s full of beautiful lakes and mountains, waiting for you to discover. </a:t>
            </a:r>
            <a:endParaRPr lang="en-GB" sz="3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491" y="2185835"/>
            <a:ext cx="4981333" cy="3159393"/>
          </a:xfrm>
          <a:prstGeom prst="rect">
            <a:avLst/>
          </a:prstGeom>
        </p:spPr>
      </p:pic>
    </p:spTree>
    <p:extLst>
      <p:ext uri="{BB962C8B-B14F-4D97-AF65-F5344CB8AC3E}">
        <p14:creationId xmlns:p14="http://schemas.microsoft.com/office/powerpoint/2010/main" val="3679695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1656" y="0"/>
            <a:ext cx="4365171" cy="6218683"/>
          </a:xfrm>
        </p:spPr>
        <p:txBody>
          <a:bodyPr>
            <a:normAutofit fontScale="90000"/>
          </a:bodyPr>
          <a:lstStyle/>
          <a:p>
            <a:pPr algn="l"/>
            <a:r>
              <a:rPr lang="en-GB" dirty="0" smtClean="0"/>
              <a:t>Take a nice and calming cruise or rent some water sports gear, to go on our </a:t>
            </a:r>
            <a:r>
              <a:rPr lang="en-GB" dirty="0" smtClean="0"/>
              <a:t>great lakes </a:t>
            </a:r>
            <a:r>
              <a:rPr lang="en-GB" dirty="0" smtClean="0"/>
              <a:t>(Lake Windermere, Ullswater, Coniston, and Derwentwater).  </a:t>
            </a:r>
            <a:endParaRPr lang="en-GB" dirty="0"/>
          </a:p>
        </p:txBody>
      </p:sp>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422400"/>
            <a:ext cx="4304075" cy="2202966"/>
          </a:xfrm>
        </p:spPr>
      </p:pic>
      <p:sp>
        <p:nvSpPr>
          <p:cNvPr id="13" name="AutoShape 12" descr="Canoeing &amp; Kayaking | Windermere | Low Wood Bay Watersport Centre"/>
          <p:cNvSpPr>
            <a:spLocks noChangeAspect="1" noChangeArrowheads="1"/>
          </p:cNvSpPr>
          <p:nvPr/>
        </p:nvSpPr>
        <p:spPr bwMode="auto">
          <a:xfrm>
            <a:off x="3679370" y="2194554"/>
            <a:ext cx="3592286" cy="40241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AutoShape 20" descr="Waterskiing On Lake Windermere, Lake District | English Lakes"/>
          <p:cNvSpPr>
            <a:spLocks noChangeAspect="1" noChangeArrowheads="1"/>
          </p:cNvSpPr>
          <p:nvPr/>
        </p:nvSpPr>
        <p:spPr bwMode="auto">
          <a:xfrm>
            <a:off x="4836433" y="5179667"/>
            <a:ext cx="2895600" cy="1581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AutoShape 34" descr="Waterskiing On Lake Windermere, Lake District | English Lakes"/>
          <p:cNvSpPr>
            <a:spLocks noChangeAspect="1" noChangeArrowheads="1"/>
          </p:cNvSpPr>
          <p:nvPr/>
        </p:nvSpPr>
        <p:spPr bwMode="auto">
          <a:xfrm>
            <a:off x="155575" y="0"/>
            <a:ext cx="2895600" cy="1581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AutoShape 36" descr="Waterskiing On Lake Windermere, Lake District | English Lakes"/>
          <p:cNvSpPr>
            <a:spLocks noChangeAspect="1" noChangeArrowheads="1"/>
          </p:cNvSpPr>
          <p:nvPr/>
        </p:nvSpPr>
        <p:spPr bwMode="auto">
          <a:xfrm>
            <a:off x="0" y="3625366"/>
            <a:ext cx="4376056" cy="32326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 name="AutoShape 38" descr="Waterskiing On Lake Windermere, Lake District | English Lakes"/>
          <p:cNvSpPr>
            <a:spLocks noChangeAspect="1" noChangeArrowheads="1"/>
          </p:cNvSpPr>
          <p:nvPr/>
        </p:nvSpPr>
        <p:spPr bwMode="auto">
          <a:xfrm>
            <a:off x="307975" y="-601662"/>
            <a:ext cx="2895600" cy="15450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5367"/>
            <a:ext cx="5768050" cy="3230108"/>
          </a:xfrm>
          <a:prstGeom prst="rect">
            <a:avLst/>
          </a:prstGeom>
        </p:spPr>
      </p:pic>
    </p:spTree>
    <p:extLst>
      <p:ext uri="{BB962C8B-B14F-4D97-AF65-F5344CB8AC3E}">
        <p14:creationId xmlns:p14="http://schemas.microsoft.com/office/powerpoint/2010/main" val="99746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5863" y="1450414"/>
            <a:ext cx="6510337" cy="4063535"/>
          </a:xfrm>
        </p:spPr>
      </p:pic>
      <p:sp>
        <p:nvSpPr>
          <p:cNvPr id="4" name="Text Placeholder 3"/>
          <p:cNvSpPr>
            <a:spLocks noGrp="1"/>
          </p:cNvSpPr>
          <p:nvPr>
            <p:ph type="body" sz="half" idx="2"/>
          </p:nvPr>
        </p:nvSpPr>
        <p:spPr>
          <a:xfrm>
            <a:off x="569686" y="1411513"/>
            <a:ext cx="4114800" cy="5446487"/>
          </a:xfrm>
        </p:spPr>
        <p:txBody>
          <a:bodyPr>
            <a:normAutofit/>
          </a:bodyPr>
          <a:lstStyle/>
          <a:p>
            <a:r>
              <a:rPr lang="en-GB" sz="3600" dirty="0" smtClean="0"/>
              <a:t>Or you can take a hike on our magnificent mountains. Scafell Pike is the highest mountain in the Lake District, and it’s full of wonderful secrets.</a:t>
            </a:r>
            <a:endParaRPr lang="en-GB" sz="3600" dirty="0"/>
          </a:p>
        </p:txBody>
      </p:sp>
    </p:spTree>
    <p:extLst>
      <p:ext uri="{BB962C8B-B14F-4D97-AF65-F5344CB8AC3E}">
        <p14:creationId xmlns:p14="http://schemas.microsoft.com/office/powerpoint/2010/main" val="827120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1393371"/>
            <a:ext cx="4114800" cy="4825313"/>
          </a:xfrm>
        </p:spPr>
        <p:txBody>
          <a:bodyPr>
            <a:normAutofit fontScale="92500" lnSpcReduction="20000"/>
          </a:bodyPr>
          <a:lstStyle/>
          <a:p>
            <a:r>
              <a:rPr lang="en-GB" sz="3600" dirty="0" smtClean="0"/>
              <a:t>We even have an exotic animal park full with amazing different creatures such as ring-tailed lemurs(lots of them), red panders, elephants, otters, bold eagles, meerkats, rhinos  and lots of other exiting animals. </a:t>
            </a:r>
            <a:endParaRPr lang="en-GB" sz="36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7580" y="1393371"/>
            <a:ext cx="5238750" cy="3933825"/>
          </a:xfrm>
        </p:spPr>
      </p:pic>
      <p:sp>
        <p:nvSpPr>
          <p:cNvPr id="9" name="AutoShape 2" descr="The Lake District Wildlife Park (Bassenthwaite) - 2020 All You ..."/>
          <p:cNvSpPr>
            <a:spLocks noChangeAspect="1" noChangeArrowheads="1"/>
          </p:cNvSpPr>
          <p:nvPr/>
        </p:nvSpPr>
        <p:spPr bwMode="auto">
          <a:xfrm>
            <a:off x="5951068" y="2110189"/>
            <a:ext cx="246697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058838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5863" y="1068779"/>
            <a:ext cx="6510337" cy="4826804"/>
          </a:xfrm>
        </p:spPr>
      </p:pic>
      <p:sp>
        <p:nvSpPr>
          <p:cNvPr id="4" name="Text Placeholder 3"/>
          <p:cNvSpPr>
            <a:spLocks noGrp="1"/>
          </p:cNvSpPr>
          <p:nvPr>
            <p:ph type="body" sz="half" idx="2"/>
          </p:nvPr>
        </p:nvSpPr>
        <p:spPr>
          <a:xfrm>
            <a:off x="685800" y="1365161"/>
            <a:ext cx="4114800" cy="4853523"/>
          </a:xfrm>
        </p:spPr>
        <p:txBody>
          <a:bodyPr>
            <a:normAutofit lnSpcReduction="10000"/>
          </a:bodyPr>
          <a:lstStyle/>
          <a:p>
            <a:r>
              <a:rPr lang="en-GB" sz="3600" dirty="0" smtClean="0"/>
              <a:t>In the Lake District, we have some of the darkest skies in the country. Our skies are perfect for stargazing, so take a look at the curious stars in the night sky.</a:t>
            </a:r>
            <a:endParaRPr lang="en-GB" sz="3600" dirty="0"/>
          </a:p>
        </p:txBody>
      </p:sp>
    </p:spTree>
    <p:extLst>
      <p:ext uri="{BB962C8B-B14F-4D97-AF65-F5344CB8AC3E}">
        <p14:creationId xmlns:p14="http://schemas.microsoft.com/office/powerpoint/2010/main" val="3984630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1390919"/>
            <a:ext cx="4114800" cy="4827766"/>
          </a:xfrm>
        </p:spPr>
        <p:txBody>
          <a:bodyPr>
            <a:normAutofit fontScale="92500" lnSpcReduction="10000"/>
          </a:bodyPr>
          <a:lstStyle/>
          <a:p>
            <a:r>
              <a:rPr lang="en-GB" sz="3600" dirty="0" smtClean="0"/>
              <a:t>We have lots of exiting activities for family and friends like, tree top nets. Tree top nets are 1,500m of giant trampoline, filled with walkways, slides, and tunnels made out of the netting. </a:t>
            </a:r>
            <a:endParaRPr lang="en-GB" sz="3600" dirty="0"/>
          </a:p>
        </p:txBody>
      </p:sp>
      <p:sp>
        <p:nvSpPr>
          <p:cNvPr id="20" name="AutoShape 32" descr="Ripon | Treetop Trek"/>
          <p:cNvSpPr>
            <a:spLocks noChangeAspect="1" noChangeArrowheads="1"/>
          </p:cNvSpPr>
          <p:nvPr/>
        </p:nvSpPr>
        <p:spPr bwMode="auto">
          <a:xfrm>
            <a:off x="4800600" y="817196"/>
            <a:ext cx="2820429" cy="28204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38" descr="Ripon | Treetop Tr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144766"/>
            <a:ext cx="7264069" cy="4096935"/>
          </a:xfrm>
          <a:prstGeom prst="rect">
            <a:avLst/>
          </a:prstGeom>
        </p:spPr>
      </p:pic>
    </p:spTree>
    <p:extLst>
      <p:ext uri="{BB962C8B-B14F-4D97-AF65-F5344CB8AC3E}">
        <p14:creationId xmlns:p14="http://schemas.microsoft.com/office/powerpoint/2010/main" val="2184194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24467" y="386367"/>
            <a:ext cx="10130516" cy="4261834"/>
          </a:xfrm>
        </p:spPr>
        <p:txBody>
          <a:bodyPr>
            <a:normAutofit/>
          </a:bodyPr>
          <a:lstStyle/>
          <a:p>
            <a:r>
              <a:rPr lang="en-GB" sz="3600" dirty="0" smtClean="0"/>
              <a:t>Thank you for watching my slide on the </a:t>
            </a:r>
            <a:r>
              <a:rPr lang="en-GB" sz="3600" smtClean="0"/>
              <a:t>Lake District</a:t>
            </a:r>
            <a:endParaRPr lang="en-GB" sz="3600" dirty="0" smtClean="0">
              <a:sym typeface="Wingdings" panose="05000000000000000000" pitchFamily="2" charset="2"/>
            </a:endParaRPr>
          </a:p>
          <a:p>
            <a:pPr algn="ctr"/>
            <a:r>
              <a:rPr lang="en-GB" sz="3600" dirty="0" smtClean="0">
                <a:sym typeface="Wingdings" panose="05000000000000000000" pitchFamily="2" charset="2"/>
              </a:rPr>
              <a:t>By Lucie</a:t>
            </a:r>
            <a:endParaRPr lang="en-GB" sz="3600" dirty="0"/>
          </a:p>
        </p:txBody>
      </p:sp>
    </p:spTree>
    <p:extLst>
      <p:ext uri="{BB962C8B-B14F-4D97-AF65-F5344CB8AC3E}">
        <p14:creationId xmlns:p14="http://schemas.microsoft.com/office/powerpoint/2010/main" val="3343371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285</TotalTime>
  <Words>221</Words>
  <Application>Microsoft Office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vt:lpstr>
      <vt:lpstr>Vapor Trail</vt:lpstr>
      <vt:lpstr>The Wonderful Lake District </vt:lpstr>
      <vt:lpstr>PowerPoint Presentation</vt:lpstr>
      <vt:lpstr>Take a nice and calming cruise or rent some water sports gear, to go on our great lakes (Lake Windermere, Ullswater, Coniston, and Derwentwater).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Wonderful Lake District </dc:title>
  <dc:creator>JEPSON C</dc:creator>
  <cp:lastModifiedBy>JEPSON C</cp:lastModifiedBy>
  <cp:revision>15</cp:revision>
  <dcterms:created xsi:type="dcterms:W3CDTF">2020-06-18T12:29:54Z</dcterms:created>
  <dcterms:modified xsi:type="dcterms:W3CDTF">2020-06-19T09:39:23Z</dcterms:modified>
</cp:coreProperties>
</file>