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5.jpg" ContentType="image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C1F51B6-E140-42E6-AE0A-3950739495B0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730F5C6-F9E5-43BE-B043-B7BD05AA83F0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588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51B6-E140-42E6-AE0A-3950739495B0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F5C6-F9E5-43BE-B043-B7BD05AA8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52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51B6-E140-42E6-AE0A-3950739495B0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F5C6-F9E5-43BE-B043-B7BD05AA8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09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51B6-E140-42E6-AE0A-3950739495B0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F5C6-F9E5-43BE-B043-B7BD05AA83F0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7042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51B6-E140-42E6-AE0A-3950739495B0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F5C6-F9E5-43BE-B043-B7BD05AA8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487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51B6-E140-42E6-AE0A-3950739495B0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F5C6-F9E5-43BE-B043-B7BD05AA8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231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51B6-E140-42E6-AE0A-3950739495B0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F5C6-F9E5-43BE-B043-B7BD05AA8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189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51B6-E140-42E6-AE0A-3950739495B0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F5C6-F9E5-43BE-B043-B7BD05AA8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212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51B6-E140-42E6-AE0A-3950739495B0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F5C6-F9E5-43BE-B043-B7BD05AA8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7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51B6-E140-42E6-AE0A-3950739495B0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F5C6-F9E5-43BE-B043-B7BD05AA8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52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51B6-E140-42E6-AE0A-3950739495B0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F5C6-F9E5-43BE-B043-B7BD05AA8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60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51B6-E140-42E6-AE0A-3950739495B0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F5C6-F9E5-43BE-B043-B7BD05AA8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42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51B6-E140-42E6-AE0A-3950739495B0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F5C6-F9E5-43BE-B043-B7BD05AA8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66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51B6-E140-42E6-AE0A-3950739495B0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F5C6-F9E5-43BE-B043-B7BD05AA8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97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51B6-E140-42E6-AE0A-3950739495B0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F5C6-F9E5-43BE-B043-B7BD05AA8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85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51B6-E140-42E6-AE0A-3950739495B0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F5C6-F9E5-43BE-B043-B7BD05AA8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45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51B6-E140-42E6-AE0A-3950739495B0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F5C6-F9E5-43BE-B043-B7BD05AA8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04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C1F51B6-E140-42E6-AE0A-3950739495B0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730F5C6-F9E5-43BE-B043-B7BD05AA8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7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shionmefabulous.com/2009/02/military-inspired-looks.html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6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cam.ac.uk/news/churchill-papers-added-to-unescos-list-of-the-worlds-greatest-cultural-treasures" TargetMode="External"/><Relationship Id="rId11" Type="http://schemas.openxmlformats.org/officeDocument/2006/relationships/audio" Target="../media/audio3.wav"/><Relationship Id="rId5" Type="http://schemas.openxmlformats.org/officeDocument/2006/relationships/image" Target="../media/image5.jpg"/><Relationship Id="rId10" Type="http://schemas.openxmlformats.org/officeDocument/2006/relationships/hyperlink" Target="https://en.wikipedia.org/wiki/1965" TargetMode="External"/><Relationship Id="rId4" Type="http://schemas.openxmlformats.org/officeDocument/2006/relationships/hyperlink" Target="http://teo-teoblog.blogspot.com/2011/05/hitler-frente-churchill-la-frustracion.html" TargetMode="External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0.xml"/><Relationship Id="rId5" Type="http://schemas.openxmlformats.org/officeDocument/2006/relationships/audio" Target="../media/audio4.wav"/><Relationship Id="rId4" Type="http://schemas.openxmlformats.org/officeDocument/2006/relationships/hyperlink" Target="https://heidicohen.com/tricks-to-attract-blog-post-attention/?utm_source=feedburner&amp;utm_medium=feed&amp;utm_campaign=Feed:+HeidiCohen+(Heidi+Cohen's+Actionable+Marketing+Advice)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8.xml"/><Relationship Id="rId5" Type="http://schemas.openxmlformats.org/officeDocument/2006/relationships/audio" Target="../media/audio5.wav"/><Relationship Id="rId4" Type="http://schemas.openxmlformats.org/officeDocument/2006/relationships/hyperlink" Target="http://vintagevixon.blogspot.com/2015/05/vixs-tips-vintage-1940s-style-for-v-e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6.wav"/><Relationship Id="rId4" Type="http://schemas.openxmlformats.org/officeDocument/2006/relationships/hyperlink" Target="https://pxhere.com/en/photo/78594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8.xml"/><Relationship Id="rId5" Type="http://schemas.openxmlformats.org/officeDocument/2006/relationships/audio" Target="../media/audio7.wav"/><Relationship Id="rId4" Type="http://schemas.openxmlformats.org/officeDocument/2006/relationships/hyperlink" Target="https://www.antiquesandteacups.info/2014/02/english-artist-jane-perkins-makes-ar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D2CF2D-D318-4EE4-97E6-3FE8A7C25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925070" y="760470"/>
            <a:ext cx="9755187" cy="276652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GB" sz="7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Winston Churchill</a:t>
            </a:r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xmlns="" id="{E994A496-ED77-4A49-A186-E6359CFF639B}"/>
              </a:ext>
            </a:extLst>
          </p:cNvPr>
          <p:cNvSpPr/>
          <p:nvPr/>
        </p:nvSpPr>
        <p:spPr>
          <a:xfrm>
            <a:off x="1895061" y="1325218"/>
            <a:ext cx="2093446" cy="221661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45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A6B5A05-D32C-4B56-9CDF-4BE863482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147" y="675860"/>
            <a:ext cx="9978887" cy="4214191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sz="2800" b="1" u="sng" dirty="0">
                <a:latin typeface="Calibri" panose="020F0502020204030204" pitchFamily="34" charset="0"/>
              </a:rPr>
              <a:t>Winston Churchill information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Winston Churchill, was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Born :November 30</a:t>
            </a:r>
            <a:r>
              <a:rPr lang="en-GB" baseline="30000" dirty="0"/>
              <a:t>th</a:t>
            </a:r>
            <a:r>
              <a:rPr lang="en-GB" dirty="0"/>
              <a:t>1874 in Oxfordshire, England.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 Died :24</a:t>
            </a:r>
            <a:r>
              <a:rPr lang="en-GB" baseline="30000" dirty="0"/>
              <a:t>th</a:t>
            </a:r>
            <a:r>
              <a:rPr lang="en-GB" dirty="0"/>
              <a:t> January 1965 in, London England.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 Occupation :Prime Minister of Great Britain.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 Best Known For </a:t>
            </a:r>
            <a:r>
              <a:rPr lang="en-GB" dirty="0">
                <a:sym typeface="Wingdings" panose="05000000000000000000" pitchFamily="2" charset="2"/>
              </a:rPr>
              <a:t>:Standing up to the Germans in World War ||.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55943F-75B3-4599-8EA0-CD742A8960F5}"/>
              </a:ext>
            </a:extLst>
          </p:cNvPr>
          <p:cNvSpPr txBox="1"/>
          <p:nvPr/>
        </p:nvSpPr>
        <p:spPr>
          <a:xfrm>
            <a:off x="8680174" y="1833121"/>
            <a:ext cx="3171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All true!!</a:t>
            </a:r>
            <a:r>
              <a:rPr lang="en-GB" sz="5400" dirty="0">
                <a:sym typeface="Wingdings" panose="05000000000000000000" pitchFamily="2" charset="2"/>
              </a:rPr>
              <a:t>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093849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347953-5CA6-47D3-9007-9870E2574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517" y="172279"/>
            <a:ext cx="10396882" cy="49063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en-GB" dirty="0"/>
              <a:t>Churchill Jobs ( lot of them!!)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0F79CF-AC6B-463A-AF61-48098F688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089" y="4128863"/>
            <a:ext cx="3310128" cy="576263"/>
          </a:xfrm>
        </p:spPr>
        <p:txBody>
          <a:bodyPr/>
          <a:lstStyle/>
          <a:p>
            <a:r>
              <a:rPr lang="en-GB" dirty="0"/>
              <a:t>These are some of his jobs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A651D37-5225-4732-AB6E-8552727029A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254138" y="4757724"/>
            <a:ext cx="3310128" cy="1401973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sz="1600" dirty="0"/>
              <a:t>Author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 Statesperson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Armey officer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Prim Minister (on 2 occasions)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C00F102B-4642-463C-A7DD-918C8FCBAE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86894" y="4064309"/>
            <a:ext cx="3310128" cy="576263"/>
          </a:xfrm>
        </p:spPr>
        <p:txBody>
          <a:bodyPr/>
          <a:lstStyle/>
          <a:p>
            <a:r>
              <a:rPr lang="en-GB" dirty="0"/>
              <a:t>These are some other jobs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DE03153-F6BE-42AC-9035-33584A4D9219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235999" y="4776952"/>
            <a:ext cx="3310128" cy="140048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Sailor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journalist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Historian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9B3B896B-B093-4776-9968-FF39F5D489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68944" y="3598632"/>
            <a:ext cx="3310128" cy="576263"/>
          </a:xfrm>
        </p:spPr>
        <p:txBody>
          <a:bodyPr/>
          <a:lstStyle/>
          <a:p>
            <a:r>
              <a:rPr lang="en-GB" dirty="0"/>
              <a:t>These are his other jobs</a:t>
            </a:r>
          </a:p>
        </p:txBody>
      </p:sp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xmlns="" id="{E7164EFB-EB49-45B7-B126-EEB0B439A6D4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9801" b="9801"/>
          <a:stretch>
            <a:fillRect/>
          </a:stretch>
        </p:blipFill>
        <p:spPr>
          <a:xfrm>
            <a:off x="7833820" y="806896"/>
            <a:ext cx="3180125" cy="27917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79BECECA-7B75-4D6D-AD57-0255DE253E7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768819" y="4173407"/>
            <a:ext cx="3310128" cy="140048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orator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Painter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Visual artist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4673BDB-CF9D-481B-8168-1A9F4B6BFD03}"/>
              </a:ext>
            </a:extLst>
          </p:cNvPr>
          <p:cNvSpPr txBox="1"/>
          <p:nvPr/>
        </p:nvSpPr>
        <p:spPr>
          <a:xfrm>
            <a:off x="6434276" y="4520460"/>
            <a:ext cx="269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This is one of his paintings</a:t>
            </a:r>
          </a:p>
        </p:txBody>
      </p:sp>
      <p:pic>
        <p:nvPicPr>
          <p:cNvPr id="41" name="Picture Placeholder 40">
            <a:extLst>
              <a:ext uri="{FF2B5EF4-FFF2-40B4-BE49-F238E27FC236}">
                <a16:creationId xmlns:a16="http://schemas.microsoft.com/office/drawing/2014/main" xmlns="" id="{561303ED-DDE4-450E-A63A-87D187F955D6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2571" r="2571"/>
          <a:stretch>
            <a:fillRect/>
          </a:stretch>
        </p:blipFill>
        <p:spPr>
          <a:xfrm>
            <a:off x="4235450" y="806450"/>
            <a:ext cx="3309938" cy="3489325"/>
          </a:xfrm>
        </p:spPr>
      </p:pic>
      <p:sp>
        <p:nvSpPr>
          <p:cNvPr id="26" name="Arrow: Curved Right 25">
            <a:extLst>
              <a:ext uri="{FF2B5EF4-FFF2-40B4-BE49-F238E27FC236}">
                <a16:creationId xmlns:a16="http://schemas.microsoft.com/office/drawing/2014/main" xmlns="" id="{AFDF3FC4-ABEA-4141-A0A4-A7CD66176661}"/>
              </a:ext>
            </a:extLst>
          </p:cNvPr>
          <p:cNvSpPr/>
          <p:nvPr/>
        </p:nvSpPr>
        <p:spPr>
          <a:xfrm>
            <a:off x="7376963" y="3374964"/>
            <a:ext cx="779090" cy="128939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xmlns="" id="{D9685A21-918D-4490-83C9-D29DA9798017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t="14901" b="14901"/>
          <a:stretch>
            <a:fillRect/>
          </a:stretch>
        </p:blipFill>
        <p:spPr>
          <a:xfrm>
            <a:off x="703263" y="806896"/>
            <a:ext cx="3309937" cy="33665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0605504E-879E-4BD1-974C-DB5EDDC82C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4404454" y="946447"/>
            <a:ext cx="2736276" cy="320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5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suction.wav"/>
          </p:stSnd>
        </p:sndAc>
      </p:transition>
    </mc:Choice>
    <mc:Fallback xmlns="">
      <p:transition spd="slow">
        <p:dissolve/>
        <p:sndAc>
          <p:stSnd>
            <p:snd r:embed="rId11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75470C-EDDF-44D9-8D84-50A5F6AF5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780" y="4717773"/>
            <a:ext cx="10394728" cy="87464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Winston had a famous quote that he said in World War|| that went like this, “ We shall defend our island what ever it takes, we shall fight on the beaches , we shall fight on the landing grounds, we shall fight in the fields and the streets, we shall fight in the hills ; we shall never surrender!”</a:t>
            </a: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xmlns="" id="{1DA44D90-B2D7-43AF-8F26-7E04CD5119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25014" b="250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246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68CADB0E-F75D-471D-9DAA-5446066EBB3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858084" y="158750"/>
            <a:ext cx="3684170" cy="5216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B638603-FA06-431D-981A-410A6B4B7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642" y="685800"/>
            <a:ext cx="3798845" cy="4688785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When he ended the 2</a:t>
            </a:r>
            <a:r>
              <a:rPr lang="en-GB" baseline="30000" dirty="0"/>
              <a:t>nd</a:t>
            </a:r>
            <a:r>
              <a:rPr lang="en-GB" dirty="0"/>
              <a:t> World War for Europe, it was an amazing day, and it is now known as .V.E day on the 8</a:t>
            </a:r>
            <a:r>
              <a:rPr lang="en-GB" baseline="30000" dirty="0"/>
              <a:t>th</a:t>
            </a:r>
            <a:r>
              <a:rPr lang="en-GB" dirty="0"/>
              <a:t> May.   </a:t>
            </a:r>
          </a:p>
          <a:p>
            <a:r>
              <a:rPr lang="en-GB" dirty="0"/>
              <a:t>This year (2020) it’s a very special .V.E day because, it’s the 75</a:t>
            </a:r>
            <a:r>
              <a:rPr lang="en-GB" baseline="30000" dirty="0"/>
              <a:t>th</a:t>
            </a:r>
            <a:r>
              <a:rPr lang="en-GB" dirty="0"/>
              <a:t> anniversary!!</a:t>
            </a:r>
          </a:p>
        </p:txBody>
      </p:sp>
    </p:spTree>
    <p:extLst>
      <p:ext uri="{BB962C8B-B14F-4D97-AF65-F5344CB8AC3E}">
        <p14:creationId xmlns:p14="http://schemas.microsoft.com/office/powerpoint/2010/main" val="212288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C5BC35-E7C6-4CC7-8E5F-4A94ED879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74" y="966879"/>
            <a:ext cx="6019799" cy="1060175"/>
          </a:xfrm>
        </p:spPr>
        <p:txBody>
          <a:bodyPr>
            <a:normAutofit/>
          </a:bodyPr>
          <a:lstStyle/>
          <a:p>
            <a:r>
              <a:rPr lang="en-GB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Pound Note (£5)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35EE9D0C-B9BF-4F8C-A342-7D391A92E25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13459" r="13459"/>
          <a:stretch>
            <a:fillRect/>
          </a:stretch>
        </p:blipFill>
        <p:spPr>
          <a:xfrm>
            <a:off x="6705600" y="0"/>
            <a:ext cx="4800600" cy="507206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04AC42-2489-431D-AA15-02FA50387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2027583"/>
            <a:ext cx="6019799" cy="3043951"/>
          </a:xfrm>
        </p:spPr>
        <p:txBody>
          <a:bodyPr/>
          <a:lstStyle/>
          <a:p>
            <a:r>
              <a:rPr lang="en-GB" dirty="0"/>
              <a:t>In April 2013, the Bank of England chose to replace Elizabeth Fry with Winston Churchill on the next £5 note in2016.</a:t>
            </a:r>
          </a:p>
          <a:p>
            <a:r>
              <a:rPr lang="en-GB" dirty="0"/>
              <a:t>The sentence under him on a £5 note says, “I have nothing to offer but blood ,toil ,tears  and sweat.”</a:t>
            </a:r>
          </a:p>
        </p:txBody>
      </p:sp>
    </p:spTree>
    <p:extLst>
      <p:ext uri="{BB962C8B-B14F-4D97-AF65-F5344CB8AC3E}">
        <p14:creationId xmlns:p14="http://schemas.microsoft.com/office/powerpoint/2010/main" val="2607546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EA847CC1-9C04-4F9B-9FAF-4062CEC17F9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394455" y="685800"/>
            <a:ext cx="3338503" cy="46894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60EBD81-87FC-49F4-BB54-A11A32A27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642" y="685800"/>
            <a:ext cx="4126861" cy="4688785"/>
          </a:xfrm>
        </p:spPr>
        <p:txBody>
          <a:bodyPr/>
          <a:lstStyle/>
          <a:p>
            <a:r>
              <a:rPr lang="en-GB" dirty="0"/>
              <a:t>Thank you for watching my Winston Churchill power point I hope you liked it</a:t>
            </a:r>
          </a:p>
          <a:p>
            <a:endParaRPr lang="en-GB" dirty="0"/>
          </a:p>
          <a:p>
            <a:endParaRPr lang="en-GB" dirty="0"/>
          </a:p>
          <a:p>
            <a:endParaRPr lang="en-GB" dirty="0">
              <a:solidFill>
                <a:srgbClr val="FFFF00"/>
              </a:solidFill>
            </a:endParaRPr>
          </a:p>
          <a:p>
            <a:endParaRPr lang="en-GB" dirty="0"/>
          </a:p>
          <a:p>
            <a:r>
              <a:rPr lang="en-GB" sz="5400" dirty="0"/>
              <a:t>STAY SAFE!!</a:t>
            </a:r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7709E95C-CDF6-4AF9-B4FF-DF0E0E3AC054}"/>
              </a:ext>
            </a:extLst>
          </p:cNvPr>
          <p:cNvSpPr/>
          <p:nvPr/>
        </p:nvSpPr>
        <p:spPr>
          <a:xfrm>
            <a:off x="874644" y="211579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xmlns="" id="{E40F5C09-5903-4B62-B9E9-283D1C3AD13B}"/>
              </a:ext>
            </a:extLst>
          </p:cNvPr>
          <p:cNvSpPr/>
          <p:nvPr/>
        </p:nvSpPr>
        <p:spPr>
          <a:xfrm>
            <a:off x="2905796" y="2226365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73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  <p:sndAc>
          <p:stSnd>
            <p:snd r:embed="rId2" name="hammer.wav"/>
          </p:stSnd>
        </p:sndAc>
      </p:transition>
    </mc:Choice>
    <mc:Fallback xmlns="">
      <p:transition spd="slow">
        <p:blinds dir="vert"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297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Broadway</vt:lpstr>
      <vt:lpstr>Calibri</vt:lpstr>
      <vt:lpstr>Impact</vt:lpstr>
      <vt:lpstr>Wingdings</vt:lpstr>
      <vt:lpstr>Main Event</vt:lpstr>
      <vt:lpstr>Winston Churchill</vt:lpstr>
      <vt:lpstr>PowerPoint Presentation</vt:lpstr>
      <vt:lpstr>Churchill Jobs ( lot of them!!)</vt:lpstr>
      <vt:lpstr>PowerPoint Presentation</vt:lpstr>
      <vt:lpstr>PowerPoint Presentation</vt:lpstr>
      <vt:lpstr>Five Pound Note (£5)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Winston Churchill</dc:title>
  <dc:creator>James</dc:creator>
  <cp:lastModifiedBy>JEPSON C</cp:lastModifiedBy>
  <cp:revision>26</cp:revision>
  <dcterms:created xsi:type="dcterms:W3CDTF">2020-05-06T12:27:58Z</dcterms:created>
  <dcterms:modified xsi:type="dcterms:W3CDTF">2020-05-07T11:59:50Z</dcterms:modified>
</cp:coreProperties>
</file>