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270" r:id="rId14"/>
    <p:sldId id="267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BA2A2F-0404-44D0-A296-E002B9B3C61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84C4488-D859-420C-9DD9-817AA90CA5F4}">
      <dgm:prSet/>
      <dgm:spPr/>
      <dgm:t>
        <a:bodyPr/>
        <a:lstStyle/>
        <a:p>
          <a:r>
            <a:rPr lang="en-GB"/>
            <a:t>How may children are there in your school?</a:t>
          </a:r>
          <a:endParaRPr lang="en-US"/>
        </a:p>
      </dgm:t>
    </dgm:pt>
    <dgm:pt modelId="{7DDE212C-B975-4C74-A6D5-D88C4E7242E5}" type="parTrans" cxnId="{642EE253-39BD-47BE-8236-9910C852B953}">
      <dgm:prSet/>
      <dgm:spPr/>
      <dgm:t>
        <a:bodyPr/>
        <a:lstStyle/>
        <a:p>
          <a:endParaRPr lang="en-US"/>
        </a:p>
      </dgm:t>
    </dgm:pt>
    <dgm:pt modelId="{BB5A590E-7A50-4CD3-958A-44B56B21A8E9}" type="sibTrans" cxnId="{642EE253-39BD-47BE-8236-9910C852B953}">
      <dgm:prSet/>
      <dgm:spPr/>
      <dgm:t>
        <a:bodyPr/>
        <a:lstStyle/>
        <a:p>
          <a:endParaRPr lang="en-US"/>
        </a:p>
      </dgm:t>
    </dgm:pt>
    <dgm:pt modelId="{C59BF622-25D4-4809-8F72-E59585F64666}">
      <dgm:prSet/>
      <dgm:spPr/>
      <dgm:t>
        <a:bodyPr/>
        <a:lstStyle/>
        <a:p>
          <a:r>
            <a:rPr lang="en-GB"/>
            <a:t>What time do you have playtime?</a:t>
          </a:r>
          <a:endParaRPr lang="en-US"/>
        </a:p>
      </dgm:t>
    </dgm:pt>
    <dgm:pt modelId="{FFCE5734-3604-4E2F-9CAC-A16E5ED2B8C8}" type="parTrans" cxnId="{B10B7C07-6C08-4AE6-B314-798F51A8846F}">
      <dgm:prSet/>
      <dgm:spPr/>
      <dgm:t>
        <a:bodyPr/>
        <a:lstStyle/>
        <a:p>
          <a:endParaRPr lang="en-US"/>
        </a:p>
      </dgm:t>
    </dgm:pt>
    <dgm:pt modelId="{BC6BAEAD-314F-456C-AD1C-D3ED3D0D5ED1}" type="sibTrans" cxnId="{B10B7C07-6C08-4AE6-B314-798F51A8846F}">
      <dgm:prSet/>
      <dgm:spPr/>
      <dgm:t>
        <a:bodyPr/>
        <a:lstStyle/>
        <a:p>
          <a:endParaRPr lang="en-US"/>
        </a:p>
      </dgm:t>
    </dgm:pt>
    <dgm:pt modelId="{6D06A166-FC54-4FB9-B289-71D69D38B979}">
      <dgm:prSet/>
      <dgm:spPr/>
      <dgm:t>
        <a:bodyPr/>
        <a:lstStyle/>
        <a:p>
          <a:r>
            <a:rPr lang="en-GB"/>
            <a:t>How may classes are there in your school?</a:t>
          </a:r>
          <a:endParaRPr lang="en-US"/>
        </a:p>
      </dgm:t>
    </dgm:pt>
    <dgm:pt modelId="{88DC3D0D-A10B-4E19-816F-21C4FF760943}" type="parTrans" cxnId="{FB0394BB-A2BA-4A51-81C6-DADF1AAA325E}">
      <dgm:prSet/>
      <dgm:spPr/>
      <dgm:t>
        <a:bodyPr/>
        <a:lstStyle/>
        <a:p>
          <a:endParaRPr lang="en-US"/>
        </a:p>
      </dgm:t>
    </dgm:pt>
    <dgm:pt modelId="{29544B5D-0196-45DA-BD63-08D060D0B120}" type="sibTrans" cxnId="{FB0394BB-A2BA-4A51-81C6-DADF1AAA325E}">
      <dgm:prSet/>
      <dgm:spPr/>
      <dgm:t>
        <a:bodyPr/>
        <a:lstStyle/>
        <a:p>
          <a:endParaRPr lang="en-US"/>
        </a:p>
      </dgm:t>
    </dgm:pt>
    <dgm:pt modelId="{75258BF9-D8F6-42D0-B094-DEC79C5752E3}">
      <dgm:prSet/>
      <dgm:spPr/>
      <dgm:t>
        <a:bodyPr/>
        <a:lstStyle/>
        <a:p>
          <a:r>
            <a:rPr lang="en-GB"/>
            <a:t>What are your favourite lessons?</a:t>
          </a:r>
          <a:endParaRPr lang="en-US"/>
        </a:p>
      </dgm:t>
    </dgm:pt>
    <dgm:pt modelId="{D2244EE5-D034-4B92-BFEF-007076541C6B}" type="parTrans" cxnId="{AD588F7C-4E35-49D0-8DF4-E94D13F4E737}">
      <dgm:prSet/>
      <dgm:spPr/>
      <dgm:t>
        <a:bodyPr/>
        <a:lstStyle/>
        <a:p>
          <a:endParaRPr lang="en-US"/>
        </a:p>
      </dgm:t>
    </dgm:pt>
    <dgm:pt modelId="{09D41F8A-C3D0-40B0-B1A6-25EF4E0295A9}" type="sibTrans" cxnId="{AD588F7C-4E35-49D0-8DF4-E94D13F4E737}">
      <dgm:prSet/>
      <dgm:spPr/>
      <dgm:t>
        <a:bodyPr/>
        <a:lstStyle/>
        <a:p>
          <a:endParaRPr lang="en-US"/>
        </a:p>
      </dgm:t>
    </dgm:pt>
    <dgm:pt modelId="{7C6F6E3C-B217-41E0-BC31-C4226558C415}">
      <dgm:prSet/>
      <dgm:spPr/>
      <dgm:t>
        <a:bodyPr/>
        <a:lstStyle/>
        <a:p>
          <a:r>
            <a:rPr lang="en-GB"/>
            <a:t>Did you do home learning during the first lock down?</a:t>
          </a:r>
          <a:endParaRPr lang="en-US"/>
        </a:p>
      </dgm:t>
    </dgm:pt>
    <dgm:pt modelId="{2B955876-B248-4EB4-87B0-8ACF8BB62FB2}" type="parTrans" cxnId="{F2752D46-52C2-4F30-91FD-CDE0727C5F05}">
      <dgm:prSet/>
      <dgm:spPr/>
      <dgm:t>
        <a:bodyPr/>
        <a:lstStyle/>
        <a:p>
          <a:endParaRPr lang="en-US"/>
        </a:p>
      </dgm:t>
    </dgm:pt>
    <dgm:pt modelId="{356348DD-B36A-4A9C-855B-2C3FBB027294}" type="sibTrans" cxnId="{F2752D46-52C2-4F30-91FD-CDE0727C5F05}">
      <dgm:prSet/>
      <dgm:spPr/>
      <dgm:t>
        <a:bodyPr/>
        <a:lstStyle/>
        <a:p>
          <a:endParaRPr lang="en-US"/>
        </a:p>
      </dgm:t>
    </dgm:pt>
    <dgm:pt modelId="{C451C605-47CF-49F0-90F8-E9A27778ADAC}" type="pres">
      <dgm:prSet presAssocID="{DCBA2A2F-0404-44D0-A296-E002B9B3C61D}" presName="diagram" presStyleCnt="0">
        <dgm:presLayoutVars>
          <dgm:dir/>
          <dgm:resizeHandles val="exact"/>
        </dgm:presLayoutVars>
      </dgm:prSet>
      <dgm:spPr/>
    </dgm:pt>
    <dgm:pt modelId="{DB48439E-E3DC-4CC8-8329-8D9F95C08EB6}" type="pres">
      <dgm:prSet presAssocID="{384C4488-D859-420C-9DD9-817AA90CA5F4}" presName="node" presStyleLbl="node1" presStyleIdx="0" presStyleCnt="5">
        <dgm:presLayoutVars>
          <dgm:bulletEnabled val="1"/>
        </dgm:presLayoutVars>
      </dgm:prSet>
      <dgm:spPr/>
    </dgm:pt>
    <dgm:pt modelId="{57A6CCD2-3BBB-4434-89C7-DC6EF67E252B}" type="pres">
      <dgm:prSet presAssocID="{BB5A590E-7A50-4CD3-958A-44B56B21A8E9}" presName="sibTrans" presStyleCnt="0"/>
      <dgm:spPr/>
    </dgm:pt>
    <dgm:pt modelId="{3BFA75A1-E16A-42C2-900A-589E8A8E04B6}" type="pres">
      <dgm:prSet presAssocID="{C59BF622-25D4-4809-8F72-E59585F64666}" presName="node" presStyleLbl="node1" presStyleIdx="1" presStyleCnt="5">
        <dgm:presLayoutVars>
          <dgm:bulletEnabled val="1"/>
        </dgm:presLayoutVars>
      </dgm:prSet>
      <dgm:spPr/>
    </dgm:pt>
    <dgm:pt modelId="{FDDF111E-6A07-438A-A303-1105C3081A68}" type="pres">
      <dgm:prSet presAssocID="{BC6BAEAD-314F-456C-AD1C-D3ED3D0D5ED1}" presName="sibTrans" presStyleCnt="0"/>
      <dgm:spPr/>
    </dgm:pt>
    <dgm:pt modelId="{E36E6AE6-E828-459C-85EE-7E7B2591DF58}" type="pres">
      <dgm:prSet presAssocID="{6D06A166-FC54-4FB9-B289-71D69D38B979}" presName="node" presStyleLbl="node1" presStyleIdx="2" presStyleCnt="5">
        <dgm:presLayoutVars>
          <dgm:bulletEnabled val="1"/>
        </dgm:presLayoutVars>
      </dgm:prSet>
      <dgm:spPr/>
    </dgm:pt>
    <dgm:pt modelId="{7C3F1919-17B9-4636-85F0-72A4D6677BCC}" type="pres">
      <dgm:prSet presAssocID="{29544B5D-0196-45DA-BD63-08D060D0B120}" presName="sibTrans" presStyleCnt="0"/>
      <dgm:spPr/>
    </dgm:pt>
    <dgm:pt modelId="{E5CECB35-08DE-4C62-92D3-309C4E67C04C}" type="pres">
      <dgm:prSet presAssocID="{75258BF9-D8F6-42D0-B094-DEC79C5752E3}" presName="node" presStyleLbl="node1" presStyleIdx="3" presStyleCnt="5">
        <dgm:presLayoutVars>
          <dgm:bulletEnabled val="1"/>
        </dgm:presLayoutVars>
      </dgm:prSet>
      <dgm:spPr/>
    </dgm:pt>
    <dgm:pt modelId="{74762894-027D-4531-A9B5-53012B3C6DF1}" type="pres">
      <dgm:prSet presAssocID="{09D41F8A-C3D0-40B0-B1A6-25EF4E0295A9}" presName="sibTrans" presStyleCnt="0"/>
      <dgm:spPr/>
    </dgm:pt>
    <dgm:pt modelId="{E82B8093-4BE5-47DD-84DF-3F840EC2FDCA}" type="pres">
      <dgm:prSet presAssocID="{7C6F6E3C-B217-41E0-BC31-C4226558C415}" presName="node" presStyleLbl="node1" presStyleIdx="4" presStyleCnt="5">
        <dgm:presLayoutVars>
          <dgm:bulletEnabled val="1"/>
        </dgm:presLayoutVars>
      </dgm:prSet>
      <dgm:spPr/>
    </dgm:pt>
  </dgm:ptLst>
  <dgm:cxnLst>
    <dgm:cxn modelId="{B10B7C07-6C08-4AE6-B314-798F51A8846F}" srcId="{DCBA2A2F-0404-44D0-A296-E002B9B3C61D}" destId="{C59BF622-25D4-4809-8F72-E59585F64666}" srcOrd="1" destOrd="0" parTransId="{FFCE5734-3604-4E2F-9CAC-A16E5ED2B8C8}" sibTransId="{BC6BAEAD-314F-456C-AD1C-D3ED3D0D5ED1}"/>
    <dgm:cxn modelId="{5AAA9841-2F86-4EBE-9BE0-6B7C8BF1F354}" type="presOf" srcId="{7C6F6E3C-B217-41E0-BC31-C4226558C415}" destId="{E82B8093-4BE5-47DD-84DF-3F840EC2FDCA}" srcOrd="0" destOrd="0" presId="urn:microsoft.com/office/officeart/2005/8/layout/default"/>
    <dgm:cxn modelId="{62F48D65-9736-48DD-9123-11F3954B774A}" type="presOf" srcId="{6D06A166-FC54-4FB9-B289-71D69D38B979}" destId="{E36E6AE6-E828-459C-85EE-7E7B2591DF58}" srcOrd="0" destOrd="0" presId="urn:microsoft.com/office/officeart/2005/8/layout/default"/>
    <dgm:cxn modelId="{F2752D46-52C2-4F30-91FD-CDE0727C5F05}" srcId="{DCBA2A2F-0404-44D0-A296-E002B9B3C61D}" destId="{7C6F6E3C-B217-41E0-BC31-C4226558C415}" srcOrd="4" destOrd="0" parTransId="{2B955876-B248-4EB4-87B0-8ACF8BB62FB2}" sibTransId="{356348DD-B36A-4A9C-855B-2C3FBB027294}"/>
    <dgm:cxn modelId="{642EE253-39BD-47BE-8236-9910C852B953}" srcId="{DCBA2A2F-0404-44D0-A296-E002B9B3C61D}" destId="{384C4488-D859-420C-9DD9-817AA90CA5F4}" srcOrd="0" destOrd="0" parTransId="{7DDE212C-B975-4C74-A6D5-D88C4E7242E5}" sibTransId="{BB5A590E-7A50-4CD3-958A-44B56B21A8E9}"/>
    <dgm:cxn modelId="{AD588F7C-4E35-49D0-8DF4-E94D13F4E737}" srcId="{DCBA2A2F-0404-44D0-A296-E002B9B3C61D}" destId="{75258BF9-D8F6-42D0-B094-DEC79C5752E3}" srcOrd="3" destOrd="0" parTransId="{D2244EE5-D034-4B92-BFEF-007076541C6B}" sibTransId="{09D41F8A-C3D0-40B0-B1A6-25EF4E0295A9}"/>
    <dgm:cxn modelId="{4E4E84AE-CA17-4620-9AFF-334E6464381C}" type="presOf" srcId="{C59BF622-25D4-4809-8F72-E59585F64666}" destId="{3BFA75A1-E16A-42C2-900A-589E8A8E04B6}" srcOrd="0" destOrd="0" presId="urn:microsoft.com/office/officeart/2005/8/layout/default"/>
    <dgm:cxn modelId="{FB0394BB-A2BA-4A51-81C6-DADF1AAA325E}" srcId="{DCBA2A2F-0404-44D0-A296-E002B9B3C61D}" destId="{6D06A166-FC54-4FB9-B289-71D69D38B979}" srcOrd="2" destOrd="0" parTransId="{88DC3D0D-A10B-4E19-816F-21C4FF760943}" sibTransId="{29544B5D-0196-45DA-BD63-08D060D0B120}"/>
    <dgm:cxn modelId="{206F4FC0-675D-4FD7-A605-79C2065F1739}" type="presOf" srcId="{DCBA2A2F-0404-44D0-A296-E002B9B3C61D}" destId="{C451C605-47CF-49F0-90F8-E9A27778ADAC}" srcOrd="0" destOrd="0" presId="urn:microsoft.com/office/officeart/2005/8/layout/default"/>
    <dgm:cxn modelId="{B10412E3-3F14-40A3-884C-D79D5307F3F5}" type="presOf" srcId="{75258BF9-D8F6-42D0-B094-DEC79C5752E3}" destId="{E5CECB35-08DE-4C62-92D3-309C4E67C04C}" srcOrd="0" destOrd="0" presId="urn:microsoft.com/office/officeart/2005/8/layout/default"/>
    <dgm:cxn modelId="{D28154F3-4133-47B1-B91E-4FE47A0FB255}" type="presOf" srcId="{384C4488-D859-420C-9DD9-817AA90CA5F4}" destId="{DB48439E-E3DC-4CC8-8329-8D9F95C08EB6}" srcOrd="0" destOrd="0" presId="urn:microsoft.com/office/officeart/2005/8/layout/default"/>
    <dgm:cxn modelId="{90873732-D4D0-4BDC-A401-100657A74878}" type="presParOf" srcId="{C451C605-47CF-49F0-90F8-E9A27778ADAC}" destId="{DB48439E-E3DC-4CC8-8329-8D9F95C08EB6}" srcOrd="0" destOrd="0" presId="urn:microsoft.com/office/officeart/2005/8/layout/default"/>
    <dgm:cxn modelId="{A3BCC122-21D6-4395-91BF-03278B91176D}" type="presParOf" srcId="{C451C605-47CF-49F0-90F8-E9A27778ADAC}" destId="{57A6CCD2-3BBB-4434-89C7-DC6EF67E252B}" srcOrd="1" destOrd="0" presId="urn:microsoft.com/office/officeart/2005/8/layout/default"/>
    <dgm:cxn modelId="{3391B76E-DE7D-40F3-AA94-79931F03EFEA}" type="presParOf" srcId="{C451C605-47CF-49F0-90F8-E9A27778ADAC}" destId="{3BFA75A1-E16A-42C2-900A-589E8A8E04B6}" srcOrd="2" destOrd="0" presId="urn:microsoft.com/office/officeart/2005/8/layout/default"/>
    <dgm:cxn modelId="{6283B306-2327-482F-99DB-6B5FB32679A0}" type="presParOf" srcId="{C451C605-47CF-49F0-90F8-E9A27778ADAC}" destId="{FDDF111E-6A07-438A-A303-1105C3081A68}" srcOrd="3" destOrd="0" presId="urn:microsoft.com/office/officeart/2005/8/layout/default"/>
    <dgm:cxn modelId="{78C548D8-CDB8-4A9D-9A88-EE2C8A4055D6}" type="presParOf" srcId="{C451C605-47CF-49F0-90F8-E9A27778ADAC}" destId="{E36E6AE6-E828-459C-85EE-7E7B2591DF58}" srcOrd="4" destOrd="0" presId="urn:microsoft.com/office/officeart/2005/8/layout/default"/>
    <dgm:cxn modelId="{8733741E-48EC-47AB-8CCA-8792E39C527E}" type="presParOf" srcId="{C451C605-47CF-49F0-90F8-E9A27778ADAC}" destId="{7C3F1919-17B9-4636-85F0-72A4D6677BCC}" srcOrd="5" destOrd="0" presId="urn:microsoft.com/office/officeart/2005/8/layout/default"/>
    <dgm:cxn modelId="{C5494257-3AF0-47AF-A677-745C7EB642A7}" type="presParOf" srcId="{C451C605-47CF-49F0-90F8-E9A27778ADAC}" destId="{E5CECB35-08DE-4C62-92D3-309C4E67C04C}" srcOrd="6" destOrd="0" presId="urn:microsoft.com/office/officeart/2005/8/layout/default"/>
    <dgm:cxn modelId="{15F21B02-D817-491D-B400-0CD74972DE56}" type="presParOf" srcId="{C451C605-47CF-49F0-90F8-E9A27778ADAC}" destId="{74762894-027D-4531-A9B5-53012B3C6DF1}" srcOrd="7" destOrd="0" presId="urn:microsoft.com/office/officeart/2005/8/layout/default"/>
    <dgm:cxn modelId="{88FAB2FE-A3C3-4C78-8D0E-0F28B2BF8091}" type="presParOf" srcId="{C451C605-47CF-49F0-90F8-E9A27778ADAC}" destId="{E82B8093-4BE5-47DD-84DF-3F840EC2FDC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82B02E-FFE0-400C-B1BB-C0D629F8FDB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703D63B-2E93-43AF-87E7-AB791D601F34}">
      <dgm:prSet/>
      <dgm:spPr/>
      <dgm:t>
        <a:bodyPr/>
        <a:lstStyle/>
        <a:p>
          <a:pPr>
            <a:defRPr cap="all"/>
          </a:pPr>
          <a:r>
            <a:rPr lang="en-GB"/>
            <a:t>Write letters</a:t>
          </a:r>
          <a:endParaRPr lang="en-US"/>
        </a:p>
      </dgm:t>
    </dgm:pt>
    <dgm:pt modelId="{0D9DB191-F06B-403E-9A12-6FFF2A3EDC88}" type="parTrans" cxnId="{9A3C04FA-9CED-41AE-8053-3BC831A44C94}">
      <dgm:prSet/>
      <dgm:spPr/>
      <dgm:t>
        <a:bodyPr/>
        <a:lstStyle/>
        <a:p>
          <a:endParaRPr lang="en-US"/>
        </a:p>
      </dgm:t>
    </dgm:pt>
    <dgm:pt modelId="{6540DCCB-1C44-4030-82AE-894746B07103}" type="sibTrans" cxnId="{9A3C04FA-9CED-41AE-8053-3BC831A44C94}">
      <dgm:prSet/>
      <dgm:spPr/>
      <dgm:t>
        <a:bodyPr/>
        <a:lstStyle/>
        <a:p>
          <a:endParaRPr lang="en-US"/>
        </a:p>
      </dgm:t>
    </dgm:pt>
    <dgm:pt modelId="{C1D5E8A8-BC8C-4BED-8088-12F2D2F70654}">
      <dgm:prSet/>
      <dgm:spPr/>
      <dgm:t>
        <a:bodyPr/>
        <a:lstStyle/>
        <a:p>
          <a:pPr>
            <a:defRPr cap="all"/>
          </a:pPr>
          <a:r>
            <a:rPr lang="en-GB"/>
            <a:t>Draw pictures for each other</a:t>
          </a:r>
          <a:endParaRPr lang="en-US"/>
        </a:p>
      </dgm:t>
    </dgm:pt>
    <dgm:pt modelId="{C7395291-C352-4FB9-83F2-B51981E0CAC1}" type="parTrans" cxnId="{DFFB448F-CFCC-44FA-8A72-C5A275E988F4}">
      <dgm:prSet/>
      <dgm:spPr/>
      <dgm:t>
        <a:bodyPr/>
        <a:lstStyle/>
        <a:p>
          <a:endParaRPr lang="en-US"/>
        </a:p>
      </dgm:t>
    </dgm:pt>
    <dgm:pt modelId="{8CA83FCE-CACF-4E6E-83AE-6F88ABF176C9}" type="sibTrans" cxnId="{DFFB448F-CFCC-44FA-8A72-C5A275E988F4}">
      <dgm:prSet/>
      <dgm:spPr/>
      <dgm:t>
        <a:bodyPr/>
        <a:lstStyle/>
        <a:p>
          <a:endParaRPr lang="en-US"/>
        </a:p>
      </dgm:t>
    </dgm:pt>
    <dgm:pt modelId="{F7791900-8FE6-4431-9485-5F01DBC63A75}">
      <dgm:prSet/>
      <dgm:spPr/>
      <dgm:t>
        <a:bodyPr/>
        <a:lstStyle/>
        <a:p>
          <a:pPr>
            <a:defRPr cap="all"/>
          </a:pPr>
          <a:r>
            <a:rPr lang="en-GB"/>
            <a:t>Arrange another online meeting</a:t>
          </a:r>
          <a:endParaRPr lang="en-US"/>
        </a:p>
      </dgm:t>
    </dgm:pt>
    <dgm:pt modelId="{840E1597-CD6B-42C0-91BE-80F4A1F07A77}" type="parTrans" cxnId="{FEB45D43-2031-440E-9B3C-ED5A02A89891}">
      <dgm:prSet/>
      <dgm:spPr/>
      <dgm:t>
        <a:bodyPr/>
        <a:lstStyle/>
        <a:p>
          <a:endParaRPr lang="en-US"/>
        </a:p>
      </dgm:t>
    </dgm:pt>
    <dgm:pt modelId="{9DA222CD-A8D1-4469-9D7D-527E7A428791}" type="sibTrans" cxnId="{FEB45D43-2031-440E-9B3C-ED5A02A89891}">
      <dgm:prSet/>
      <dgm:spPr/>
      <dgm:t>
        <a:bodyPr/>
        <a:lstStyle/>
        <a:p>
          <a:endParaRPr lang="en-US"/>
        </a:p>
      </dgm:t>
    </dgm:pt>
    <dgm:pt modelId="{14593155-C90B-4160-939F-C0E790EF8F0A}">
      <dgm:prSet/>
      <dgm:spPr/>
      <dgm:t>
        <a:bodyPr/>
        <a:lstStyle/>
        <a:p>
          <a:pPr>
            <a:defRPr cap="all"/>
          </a:pPr>
          <a:r>
            <a:rPr lang="en-GB" dirty="0"/>
            <a:t>Look at each others' blogs</a:t>
          </a:r>
          <a:endParaRPr lang="en-US" dirty="0"/>
        </a:p>
      </dgm:t>
    </dgm:pt>
    <dgm:pt modelId="{5731E4C6-FB4D-4DA8-8698-7C6020E78370}" type="parTrans" cxnId="{2417BA5F-9BAD-450F-B590-2AFABA841A9D}">
      <dgm:prSet/>
      <dgm:spPr/>
      <dgm:t>
        <a:bodyPr/>
        <a:lstStyle/>
        <a:p>
          <a:endParaRPr lang="en-US"/>
        </a:p>
      </dgm:t>
    </dgm:pt>
    <dgm:pt modelId="{AB989FC9-BD5B-48B0-8B15-535BA35A5897}" type="sibTrans" cxnId="{2417BA5F-9BAD-450F-B590-2AFABA841A9D}">
      <dgm:prSet/>
      <dgm:spPr/>
      <dgm:t>
        <a:bodyPr/>
        <a:lstStyle/>
        <a:p>
          <a:endParaRPr lang="en-US"/>
        </a:p>
      </dgm:t>
    </dgm:pt>
    <dgm:pt modelId="{9C28A2EB-8783-4781-A78D-8EAEB89BC0B3}">
      <dgm:prSet/>
      <dgm:spPr/>
      <dgm:t>
        <a:bodyPr/>
        <a:lstStyle/>
        <a:p>
          <a:pPr>
            <a:defRPr cap="all"/>
          </a:pPr>
          <a:r>
            <a:rPr lang="en-GB"/>
            <a:t>Meet up when we are allowed to </a:t>
          </a:r>
          <a:endParaRPr lang="en-US"/>
        </a:p>
      </dgm:t>
    </dgm:pt>
    <dgm:pt modelId="{7144AE42-935B-47FB-96FC-4C013B028FF5}" type="parTrans" cxnId="{6B319706-8E3B-4558-98AD-D7F92E565A4F}">
      <dgm:prSet/>
      <dgm:spPr/>
      <dgm:t>
        <a:bodyPr/>
        <a:lstStyle/>
        <a:p>
          <a:endParaRPr lang="en-US"/>
        </a:p>
      </dgm:t>
    </dgm:pt>
    <dgm:pt modelId="{1A760EF9-4E5D-4510-A4A0-3135BABA7394}" type="sibTrans" cxnId="{6B319706-8E3B-4558-98AD-D7F92E565A4F}">
      <dgm:prSet/>
      <dgm:spPr/>
      <dgm:t>
        <a:bodyPr/>
        <a:lstStyle/>
        <a:p>
          <a:endParaRPr lang="en-US"/>
        </a:p>
      </dgm:t>
    </dgm:pt>
    <dgm:pt modelId="{C4197FCC-605F-4BF7-9A22-C6AEC6FC8B1B}" type="pres">
      <dgm:prSet presAssocID="{4582B02E-FFE0-400C-B1BB-C0D629F8FDB5}" presName="root" presStyleCnt="0">
        <dgm:presLayoutVars>
          <dgm:dir/>
          <dgm:resizeHandles val="exact"/>
        </dgm:presLayoutVars>
      </dgm:prSet>
      <dgm:spPr/>
    </dgm:pt>
    <dgm:pt modelId="{7026A9AA-E7FA-4E0F-B232-30BC3593EFDA}" type="pres">
      <dgm:prSet presAssocID="{3703D63B-2E93-43AF-87E7-AB791D601F34}" presName="compNode" presStyleCnt="0"/>
      <dgm:spPr/>
    </dgm:pt>
    <dgm:pt modelId="{44106181-2409-4E47-B1BA-0FA45AD0AF33}" type="pres">
      <dgm:prSet presAssocID="{3703D63B-2E93-43AF-87E7-AB791D601F34}" presName="iconBgRect" presStyleLbl="bgShp" presStyleIdx="0" presStyleCnt="5"/>
      <dgm:spPr/>
    </dgm:pt>
    <dgm:pt modelId="{EF391C62-30E4-4859-95D4-7D8E456D72DC}" type="pres">
      <dgm:prSet presAssocID="{3703D63B-2E93-43AF-87E7-AB791D601F3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86CC62F9-7E0B-4A33-B824-BBE769E23443}" type="pres">
      <dgm:prSet presAssocID="{3703D63B-2E93-43AF-87E7-AB791D601F34}" presName="spaceRect" presStyleCnt="0"/>
      <dgm:spPr/>
    </dgm:pt>
    <dgm:pt modelId="{B4392DE4-E14E-48B4-845E-995FCF530E23}" type="pres">
      <dgm:prSet presAssocID="{3703D63B-2E93-43AF-87E7-AB791D601F34}" presName="textRect" presStyleLbl="revTx" presStyleIdx="0" presStyleCnt="5">
        <dgm:presLayoutVars>
          <dgm:chMax val="1"/>
          <dgm:chPref val="1"/>
        </dgm:presLayoutVars>
      </dgm:prSet>
      <dgm:spPr/>
    </dgm:pt>
    <dgm:pt modelId="{71CA405B-BFA5-4775-8BCD-D7A29107EE8F}" type="pres">
      <dgm:prSet presAssocID="{6540DCCB-1C44-4030-82AE-894746B07103}" presName="sibTrans" presStyleCnt="0"/>
      <dgm:spPr/>
    </dgm:pt>
    <dgm:pt modelId="{7F6E1F20-A177-4AFB-9FCB-DDDF764C3139}" type="pres">
      <dgm:prSet presAssocID="{C1D5E8A8-BC8C-4BED-8088-12F2D2F70654}" presName="compNode" presStyleCnt="0"/>
      <dgm:spPr/>
    </dgm:pt>
    <dgm:pt modelId="{7AA73124-2689-4561-8B3C-10DE15BA8E27}" type="pres">
      <dgm:prSet presAssocID="{C1D5E8A8-BC8C-4BED-8088-12F2D2F70654}" presName="iconBgRect" presStyleLbl="bgShp" presStyleIdx="1" presStyleCnt="5"/>
      <dgm:spPr/>
    </dgm:pt>
    <dgm:pt modelId="{2B7D024D-36BC-4BCB-81DA-061665094AA9}" type="pres">
      <dgm:prSet presAssocID="{C1D5E8A8-BC8C-4BED-8088-12F2D2F7065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409A1A70-7A7A-41B6-8DEE-1E463D20FED7}" type="pres">
      <dgm:prSet presAssocID="{C1D5E8A8-BC8C-4BED-8088-12F2D2F70654}" presName="spaceRect" presStyleCnt="0"/>
      <dgm:spPr/>
    </dgm:pt>
    <dgm:pt modelId="{4F85BEB5-2263-4CCF-92C4-77DB278E6F31}" type="pres">
      <dgm:prSet presAssocID="{C1D5E8A8-BC8C-4BED-8088-12F2D2F70654}" presName="textRect" presStyleLbl="revTx" presStyleIdx="1" presStyleCnt="5">
        <dgm:presLayoutVars>
          <dgm:chMax val="1"/>
          <dgm:chPref val="1"/>
        </dgm:presLayoutVars>
      </dgm:prSet>
      <dgm:spPr/>
    </dgm:pt>
    <dgm:pt modelId="{77574D8F-0954-4882-A736-226BA7CEBA90}" type="pres">
      <dgm:prSet presAssocID="{8CA83FCE-CACF-4E6E-83AE-6F88ABF176C9}" presName="sibTrans" presStyleCnt="0"/>
      <dgm:spPr/>
    </dgm:pt>
    <dgm:pt modelId="{74563EE4-29B8-4DE3-B374-8993995E4578}" type="pres">
      <dgm:prSet presAssocID="{F7791900-8FE6-4431-9485-5F01DBC63A75}" presName="compNode" presStyleCnt="0"/>
      <dgm:spPr/>
    </dgm:pt>
    <dgm:pt modelId="{244C44CA-AB7F-4B87-85D2-AD4752B786E1}" type="pres">
      <dgm:prSet presAssocID="{F7791900-8FE6-4431-9485-5F01DBC63A75}" presName="iconBgRect" presStyleLbl="bgShp" presStyleIdx="2" presStyleCnt="5"/>
      <dgm:spPr/>
    </dgm:pt>
    <dgm:pt modelId="{6B7B07F4-73A2-4A94-99DA-EBBAD29B0707}" type="pres">
      <dgm:prSet presAssocID="{F7791900-8FE6-4431-9485-5F01DBC63A7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579DCB81-B4DD-4CDC-BFF0-1835AF243502}" type="pres">
      <dgm:prSet presAssocID="{F7791900-8FE6-4431-9485-5F01DBC63A75}" presName="spaceRect" presStyleCnt="0"/>
      <dgm:spPr/>
    </dgm:pt>
    <dgm:pt modelId="{3A23CA47-52BD-40C7-A42A-3EB917D063EA}" type="pres">
      <dgm:prSet presAssocID="{F7791900-8FE6-4431-9485-5F01DBC63A75}" presName="textRect" presStyleLbl="revTx" presStyleIdx="2" presStyleCnt="5">
        <dgm:presLayoutVars>
          <dgm:chMax val="1"/>
          <dgm:chPref val="1"/>
        </dgm:presLayoutVars>
      </dgm:prSet>
      <dgm:spPr/>
    </dgm:pt>
    <dgm:pt modelId="{79CF78A9-7465-4D45-A1BC-42D461B8A264}" type="pres">
      <dgm:prSet presAssocID="{9DA222CD-A8D1-4469-9D7D-527E7A428791}" presName="sibTrans" presStyleCnt="0"/>
      <dgm:spPr/>
    </dgm:pt>
    <dgm:pt modelId="{D88D87BA-3C18-452A-9718-D4C353BCA640}" type="pres">
      <dgm:prSet presAssocID="{14593155-C90B-4160-939F-C0E790EF8F0A}" presName="compNode" presStyleCnt="0"/>
      <dgm:spPr/>
    </dgm:pt>
    <dgm:pt modelId="{E50E33EF-4ABD-4C31-B225-959894964AC3}" type="pres">
      <dgm:prSet presAssocID="{14593155-C90B-4160-939F-C0E790EF8F0A}" presName="iconBgRect" presStyleLbl="bgShp" presStyleIdx="3" presStyleCnt="5"/>
      <dgm:spPr/>
    </dgm:pt>
    <dgm:pt modelId="{2079EE7D-C1BB-4121-936A-46757A7F181B}" type="pres">
      <dgm:prSet presAssocID="{14593155-C90B-4160-939F-C0E790EF8F0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81EE7961-9955-4529-BCE7-E9C1A739F78A}" type="pres">
      <dgm:prSet presAssocID="{14593155-C90B-4160-939F-C0E790EF8F0A}" presName="spaceRect" presStyleCnt="0"/>
      <dgm:spPr/>
    </dgm:pt>
    <dgm:pt modelId="{4E8689EE-2CBF-4701-B324-703B4F9C6FFA}" type="pres">
      <dgm:prSet presAssocID="{14593155-C90B-4160-939F-C0E790EF8F0A}" presName="textRect" presStyleLbl="revTx" presStyleIdx="3" presStyleCnt="5">
        <dgm:presLayoutVars>
          <dgm:chMax val="1"/>
          <dgm:chPref val="1"/>
        </dgm:presLayoutVars>
      </dgm:prSet>
      <dgm:spPr/>
    </dgm:pt>
    <dgm:pt modelId="{C85E4F85-4994-4C9D-936B-929C3E1A9A9D}" type="pres">
      <dgm:prSet presAssocID="{AB989FC9-BD5B-48B0-8B15-535BA35A5897}" presName="sibTrans" presStyleCnt="0"/>
      <dgm:spPr/>
    </dgm:pt>
    <dgm:pt modelId="{8661CD4A-9271-49AE-A3DE-3945A13DD267}" type="pres">
      <dgm:prSet presAssocID="{9C28A2EB-8783-4781-A78D-8EAEB89BC0B3}" presName="compNode" presStyleCnt="0"/>
      <dgm:spPr/>
    </dgm:pt>
    <dgm:pt modelId="{4A902431-74EA-44E0-B498-C76FC3AC36ED}" type="pres">
      <dgm:prSet presAssocID="{9C28A2EB-8783-4781-A78D-8EAEB89BC0B3}" presName="iconBgRect" presStyleLbl="bgShp" presStyleIdx="4" presStyleCnt="5"/>
      <dgm:spPr/>
    </dgm:pt>
    <dgm:pt modelId="{2A04C361-79B2-4466-8093-D4E7AC6A37AE}" type="pres">
      <dgm:prSet presAssocID="{9C28A2EB-8783-4781-A78D-8EAEB89BC0B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EFBCF01B-6CCE-400C-AE3C-243494B6BBAB}" type="pres">
      <dgm:prSet presAssocID="{9C28A2EB-8783-4781-A78D-8EAEB89BC0B3}" presName="spaceRect" presStyleCnt="0"/>
      <dgm:spPr/>
    </dgm:pt>
    <dgm:pt modelId="{FE1015FB-A953-4353-88F4-42AD1949F438}" type="pres">
      <dgm:prSet presAssocID="{9C28A2EB-8783-4781-A78D-8EAEB89BC0B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6B319706-8E3B-4558-98AD-D7F92E565A4F}" srcId="{4582B02E-FFE0-400C-B1BB-C0D629F8FDB5}" destId="{9C28A2EB-8783-4781-A78D-8EAEB89BC0B3}" srcOrd="4" destOrd="0" parTransId="{7144AE42-935B-47FB-96FC-4C013B028FF5}" sibTransId="{1A760EF9-4E5D-4510-A4A0-3135BABA7394}"/>
    <dgm:cxn modelId="{97207B0D-9757-43BB-AB88-B697178208D7}" type="presOf" srcId="{9C28A2EB-8783-4781-A78D-8EAEB89BC0B3}" destId="{FE1015FB-A953-4353-88F4-42AD1949F438}" srcOrd="0" destOrd="0" presId="urn:microsoft.com/office/officeart/2018/5/layout/IconCircleLabelList"/>
    <dgm:cxn modelId="{BE06213D-B7A6-4F2B-AEF4-C263C9F9D6E3}" type="presOf" srcId="{F7791900-8FE6-4431-9485-5F01DBC63A75}" destId="{3A23CA47-52BD-40C7-A42A-3EB917D063EA}" srcOrd="0" destOrd="0" presId="urn:microsoft.com/office/officeart/2018/5/layout/IconCircleLabelList"/>
    <dgm:cxn modelId="{2417BA5F-9BAD-450F-B590-2AFABA841A9D}" srcId="{4582B02E-FFE0-400C-B1BB-C0D629F8FDB5}" destId="{14593155-C90B-4160-939F-C0E790EF8F0A}" srcOrd="3" destOrd="0" parTransId="{5731E4C6-FB4D-4DA8-8698-7C6020E78370}" sibTransId="{AB989FC9-BD5B-48B0-8B15-535BA35A5897}"/>
    <dgm:cxn modelId="{FEB45D43-2031-440E-9B3C-ED5A02A89891}" srcId="{4582B02E-FFE0-400C-B1BB-C0D629F8FDB5}" destId="{F7791900-8FE6-4431-9485-5F01DBC63A75}" srcOrd="2" destOrd="0" parTransId="{840E1597-CD6B-42C0-91BE-80F4A1F07A77}" sibTransId="{9DA222CD-A8D1-4469-9D7D-527E7A428791}"/>
    <dgm:cxn modelId="{B7ECA98D-6356-41F5-8432-F2B2CA207772}" type="presOf" srcId="{3703D63B-2E93-43AF-87E7-AB791D601F34}" destId="{B4392DE4-E14E-48B4-845E-995FCF530E23}" srcOrd="0" destOrd="0" presId="urn:microsoft.com/office/officeart/2018/5/layout/IconCircleLabelList"/>
    <dgm:cxn modelId="{DFFB448F-CFCC-44FA-8A72-C5A275E988F4}" srcId="{4582B02E-FFE0-400C-B1BB-C0D629F8FDB5}" destId="{C1D5E8A8-BC8C-4BED-8088-12F2D2F70654}" srcOrd="1" destOrd="0" parTransId="{C7395291-C352-4FB9-83F2-B51981E0CAC1}" sibTransId="{8CA83FCE-CACF-4E6E-83AE-6F88ABF176C9}"/>
    <dgm:cxn modelId="{D4EE5EBA-0A59-424B-897E-689E5ED17A29}" type="presOf" srcId="{C1D5E8A8-BC8C-4BED-8088-12F2D2F70654}" destId="{4F85BEB5-2263-4CCF-92C4-77DB278E6F31}" srcOrd="0" destOrd="0" presId="urn:microsoft.com/office/officeart/2018/5/layout/IconCircleLabelList"/>
    <dgm:cxn modelId="{65EC53DB-B7A1-4D3C-BFF1-5F9D28418E29}" type="presOf" srcId="{4582B02E-FFE0-400C-B1BB-C0D629F8FDB5}" destId="{C4197FCC-605F-4BF7-9A22-C6AEC6FC8B1B}" srcOrd="0" destOrd="0" presId="urn:microsoft.com/office/officeart/2018/5/layout/IconCircleLabelList"/>
    <dgm:cxn modelId="{7832ECF7-586B-4E46-A366-321EC3D315D9}" type="presOf" srcId="{14593155-C90B-4160-939F-C0E790EF8F0A}" destId="{4E8689EE-2CBF-4701-B324-703B4F9C6FFA}" srcOrd="0" destOrd="0" presId="urn:microsoft.com/office/officeart/2018/5/layout/IconCircleLabelList"/>
    <dgm:cxn modelId="{9A3C04FA-9CED-41AE-8053-3BC831A44C94}" srcId="{4582B02E-FFE0-400C-B1BB-C0D629F8FDB5}" destId="{3703D63B-2E93-43AF-87E7-AB791D601F34}" srcOrd="0" destOrd="0" parTransId="{0D9DB191-F06B-403E-9A12-6FFF2A3EDC88}" sibTransId="{6540DCCB-1C44-4030-82AE-894746B07103}"/>
    <dgm:cxn modelId="{8832E807-F420-4433-AADC-11C1F6E91EA3}" type="presParOf" srcId="{C4197FCC-605F-4BF7-9A22-C6AEC6FC8B1B}" destId="{7026A9AA-E7FA-4E0F-B232-30BC3593EFDA}" srcOrd="0" destOrd="0" presId="urn:microsoft.com/office/officeart/2018/5/layout/IconCircleLabelList"/>
    <dgm:cxn modelId="{19C474C6-A252-4439-BC93-DBF691D641E6}" type="presParOf" srcId="{7026A9AA-E7FA-4E0F-B232-30BC3593EFDA}" destId="{44106181-2409-4E47-B1BA-0FA45AD0AF33}" srcOrd="0" destOrd="0" presId="urn:microsoft.com/office/officeart/2018/5/layout/IconCircleLabelList"/>
    <dgm:cxn modelId="{02FFCC51-98EF-4299-B244-6C099F5D4D00}" type="presParOf" srcId="{7026A9AA-E7FA-4E0F-B232-30BC3593EFDA}" destId="{EF391C62-30E4-4859-95D4-7D8E456D72DC}" srcOrd="1" destOrd="0" presId="urn:microsoft.com/office/officeart/2018/5/layout/IconCircleLabelList"/>
    <dgm:cxn modelId="{6089BAC0-67DE-4F92-A0E7-A2E05E0E6E4D}" type="presParOf" srcId="{7026A9AA-E7FA-4E0F-B232-30BC3593EFDA}" destId="{86CC62F9-7E0B-4A33-B824-BBE769E23443}" srcOrd="2" destOrd="0" presId="urn:microsoft.com/office/officeart/2018/5/layout/IconCircleLabelList"/>
    <dgm:cxn modelId="{9B347959-DB89-4453-A861-9E04F5D86C58}" type="presParOf" srcId="{7026A9AA-E7FA-4E0F-B232-30BC3593EFDA}" destId="{B4392DE4-E14E-48B4-845E-995FCF530E23}" srcOrd="3" destOrd="0" presId="urn:microsoft.com/office/officeart/2018/5/layout/IconCircleLabelList"/>
    <dgm:cxn modelId="{55429E6D-3DA8-4E20-952F-9907BB122B1F}" type="presParOf" srcId="{C4197FCC-605F-4BF7-9A22-C6AEC6FC8B1B}" destId="{71CA405B-BFA5-4775-8BCD-D7A29107EE8F}" srcOrd="1" destOrd="0" presId="urn:microsoft.com/office/officeart/2018/5/layout/IconCircleLabelList"/>
    <dgm:cxn modelId="{FC6B4CBE-DCF7-4AED-ACCB-4D6FFA3B2057}" type="presParOf" srcId="{C4197FCC-605F-4BF7-9A22-C6AEC6FC8B1B}" destId="{7F6E1F20-A177-4AFB-9FCB-DDDF764C3139}" srcOrd="2" destOrd="0" presId="urn:microsoft.com/office/officeart/2018/5/layout/IconCircleLabelList"/>
    <dgm:cxn modelId="{BC114D75-F995-48E4-93DF-22D916C0B5F4}" type="presParOf" srcId="{7F6E1F20-A177-4AFB-9FCB-DDDF764C3139}" destId="{7AA73124-2689-4561-8B3C-10DE15BA8E27}" srcOrd="0" destOrd="0" presId="urn:microsoft.com/office/officeart/2018/5/layout/IconCircleLabelList"/>
    <dgm:cxn modelId="{0850EBAE-13F1-4D44-9400-A1306480AA76}" type="presParOf" srcId="{7F6E1F20-A177-4AFB-9FCB-DDDF764C3139}" destId="{2B7D024D-36BC-4BCB-81DA-061665094AA9}" srcOrd="1" destOrd="0" presId="urn:microsoft.com/office/officeart/2018/5/layout/IconCircleLabelList"/>
    <dgm:cxn modelId="{7A9A2B63-91DA-4EB8-8FC8-3C8B99DE118D}" type="presParOf" srcId="{7F6E1F20-A177-4AFB-9FCB-DDDF764C3139}" destId="{409A1A70-7A7A-41B6-8DEE-1E463D20FED7}" srcOrd="2" destOrd="0" presId="urn:microsoft.com/office/officeart/2018/5/layout/IconCircleLabelList"/>
    <dgm:cxn modelId="{5AF8450B-929B-4112-BD41-912795D9A866}" type="presParOf" srcId="{7F6E1F20-A177-4AFB-9FCB-DDDF764C3139}" destId="{4F85BEB5-2263-4CCF-92C4-77DB278E6F31}" srcOrd="3" destOrd="0" presId="urn:microsoft.com/office/officeart/2018/5/layout/IconCircleLabelList"/>
    <dgm:cxn modelId="{54DAAD2A-7707-4924-90D6-F46228E0AD68}" type="presParOf" srcId="{C4197FCC-605F-4BF7-9A22-C6AEC6FC8B1B}" destId="{77574D8F-0954-4882-A736-226BA7CEBA90}" srcOrd="3" destOrd="0" presId="urn:microsoft.com/office/officeart/2018/5/layout/IconCircleLabelList"/>
    <dgm:cxn modelId="{70C8ABD0-540E-4C1C-A49C-7787EED840FB}" type="presParOf" srcId="{C4197FCC-605F-4BF7-9A22-C6AEC6FC8B1B}" destId="{74563EE4-29B8-4DE3-B374-8993995E4578}" srcOrd="4" destOrd="0" presId="urn:microsoft.com/office/officeart/2018/5/layout/IconCircleLabelList"/>
    <dgm:cxn modelId="{D67E1F46-9853-4362-809D-C6A0E825FC84}" type="presParOf" srcId="{74563EE4-29B8-4DE3-B374-8993995E4578}" destId="{244C44CA-AB7F-4B87-85D2-AD4752B786E1}" srcOrd="0" destOrd="0" presId="urn:microsoft.com/office/officeart/2018/5/layout/IconCircleLabelList"/>
    <dgm:cxn modelId="{0D8DBA32-F57B-420E-BCE5-1955CC4E0FA1}" type="presParOf" srcId="{74563EE4-29B8-4DE3-B374-8993995E4578}" destId="{6B7B07F4-73A2-4A94-99DA-EBBAD29B0707}" srcOrd="1" destOrd="0" presId="urn:microsoft.com/office/officeart/2018/5/layout/IconCircleLabelList"/>
    <dgm:cxn modelId="{0442DCD4-CCCC-4984-9E33-81E6EA62DD55}" type="presParOf" srcId="{74563EE4-29B8-4DE3-B374-8993995E4578}" destId="{579DCB81-B4DD-4CDC-BFF0-1835AF243502}" srcOrd="2" destOrd="0" presId="urn:microsoft.com/office/officeart/2018/5/layout/IconCircleLabelList"/>
    <dgm:cxn modelId="{6AFB776D-7623-4586-AF4F-0F72B80FDDDD}" type="presParOf" srcId="{74563EE4-29B8-4DE3-B374-8993995E4578}" destId="{3A23CA47-52BD-40C7-A42A-3EB917D063EA}" srcOrd="3" destOrd="0" presId="urn:microsoft.com/office/officeart/2018/5/layout/IconCircleLabelList"/>
    <dgm:cxn modelId="{256209CE-E24E-4B45-BA13-33E42736E565}" type="presParOf" srcId="{C4197FCC-605F-4BF7-9A22-C6AEC6FC8B1B}" destId="{79CF78A9-7465-4D45-A1BC-42D461B8A264}" srcOrd="5" destOrd="0" presId="urn:microsoft.com/office/officeart/2018/5/layout/IconCircleLabelList"/>
    <dgm:cxn modelId="{B307FDDF-BE3F-409E-8BC0-25AD15FEB44F}" type="presParOf" srcId="{C4197FCC-605F-4BF7-9A22-C6AEC6FC8B1B}" destId="{D88D87BA-3C18-452A-9718-D4C353BCA640}" srcOrd="6" destOrd="0" presId="urn:microsoft.com/office/officeart/2018/5/layout/IconCircleLabelList"/>
    <dgm:cxn modelId="{1AA92603-9FDB-4F07-B9AB-B0663DC0B7B6}" type="presParOf" srcId="{D88D87BA-3C18-452A-9718-D4C353BCA640}" destId="{E50E33EF-4ABD-4C31-B225-959894964AC3}" srcOrd="0" destOrd="0" presId="urn:microsoft.com/office/officeart/2018/5/layout/IconCircleLabelList"/>
    <dgm:cxn modelId="{A81F24A0-FDA0-423B-A725-BCF52A633D69}" type="presParOf" srcId="{D88D87BA-3C18-452A-9718-D4C353BCA640}" destId="{2079EE7D-C1BB-4121-936A-46757A7F181B}" srcOrd="1" destOrd="0" presId="urn:microsoft.com/office/officeart/2018/5/layout/IconCircleLabelList"/>
    <dgm:cxn modelId="{7D19FD00-A074-4C47-8270-5FB42AC320C5}" type="presParOf" srcId="{D88D87BA-3C18-452A-9718-D4C353BCA640}" destId="{81EE7961-9955-4529-BCE7-E9C1A739F78A}" srcOrd="2" destOrd="0" presId="urn:microsoft.com/office/officeart/2018/5/layout/IconCircleLabelList"/>
    <dgm:cxn modelId="{3056429E-F4C0-44F3-93C7-FDBB349FA998}" type="presParOf" srcId="{D88D87BA-3C18-452A-9718-D4C353BCA640}" destId="{4E8689EE-2CBF-4701-B324-703B4F9C6FFA}" srcOrd="3" destOrd="0" presId="urn:microsoft.com/office/officeart/2018/5/layout/IconCircleLabelList"/>
    <dgm:cxn modelId="{4164B828-A53E-477D-B526-E56F3B4E34BB}" type="presParOf" srcId="{C4197FCC-605F-4BF7-9A22-C6AEC6FC8B1B}" destId="{C85E4F85-4994-4C9D-936B-929C3E1A9A9D}" srcOrd="7" destOrd="0" presId="urn:microsoft.com/office/officeart/2018/5/layout/IconCircleLabelList"/>
    <dgm:cxn modelId="{1048F142-68E3-4103-B0D9-579ED2EE85CC}" type="presParOf" srcId="{C4197FCC-605F-4BF7-9A22-C6AEC6FC8B1B}" destId="{8661CD4A-9271-49AE-A3DE-3945A13DD267}" srcOrd="8" destOrd="0" presId="urn:microsoft.com/office/officeart/2018/5/layout/IconCircleLabelList"/>
    <dgm:cxn modelId="{7F5F8D2A-6812-436F-9913-2E9BBF62FBE4}" type="presParOf" srcId="{8661CD4A-9271-49AE-A3DE-3945A13DD267}" destId="{4A902431-74EA-44E0-B498-C76FC3AC36ED}" srcOrd="0" destOrd="0" presId="urn:microsoft.com/office/officeart/2018/5/layout/IconCircleLabelList"/>
    <dgm:cxn modelId="{D11AED99-995D-428B-A070-33E9CC9313AC}" type="presParOf" srcId="{8661CD4A-9271-49AE-A3DE-3945A13DD267}" destId="{2A04C361-79B2-4466-8093-D4E7AC6A37AE}" srcOrd="1" destOrd="0" presId="urn:microsoft.com/office/officeart/2018/5/layout/IconCircleLabelList"/>
    <dgm:cxn modelId="{C89444B6-C75E-44DF-A034-91A26252C7CF}" type="presParOf" srcId="{8661CD4A-9271-49AE-A3DE-3945A13DD267}" destId="{EFBCF01B-6CCE-400C-AE3C-243494B6BBAB}" srcOrd="2" destOrd="0" presId="urn:microsoft.com/office/officeart/2018/5/layout/IconCircleLabelList"/>
    <dgm:cxn modelId="{B4D4C9AF-95BF-4989-AE91-59A9327DE13C}" type="presParOf" srcId="{8661CD4A-9271-49AE-A3DE-3945A13DD267}" destId="{FE1015FB-A953-4353-88F4-42AD1949F43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8439E-E3DC-4CC8-8329-8D9F95C08EB6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How may children are there in your school?</a:t>
          </a:r>
          <a:endParaRPr lang="en-US" sz="3000" kern="1200"/>
        </a:p>
      </dsp:txBody>
      <dsp:txXfrm>
        <a:off x="0" y="39687"/>
        <a:ext cx="3286125" cy="1971675"/>
      </dsp:txXfrm>
    </dsp:sp>
    <dsp:sp modelId="{3BFA75A1-E16A-42C2-900A-589E8A8E04B6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2">
            <a:hueOff val="-620693"/>
            <a:satOff val="-982"/>
            <a:lumOff val="-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What time do you have playtime?</a:t>
          </a:r>
          <a:endParaRPr lang="en-US" sz="3000" kern="1200"/>
        </a:p>
      </dsp:txBody>
      <dsp:txXfrm>
        <a:off x="3614737" y="39687"/>
        <a:ext cx="3286125" cy="1971675"/>
      </dsp:txXfrm>
    </dsp:sp>
    <dsp:sp modelId="{E36E6AE6-E828-459C-85EE-7E7B2591DF58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2">
            <a:hueOff val="-1241385"/>
            <a:satOff val="-1965"/>
            <a:lumOff val="-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How may classes are there in your school?</a:t>
          </a:r>
          <a:endParaRPr lang="en-US" sz="3000" kern="1200"/>
        </a:p>
      </dsp:txBody>
      <dsp:txXfrm>
        <a:off x="7229475" y="39687"/>
        <a:ext cx="3286125" cy="1971675"/>
      </dsp:txXfrm>
    </dsp:sp>
    <dsp:sp modelId="{E5CECB35-08DE-4C62-92D3-309C4E67C04C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2">
            <a:hueOff val="-1862078"/>
            <a:satOff val="-2947"/>
            <a:lumOff val="-1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What are your favourite lessons?</a:t>
          </a:r>
          <a:endParaRPr lang="en-US" sz="3000" kern="1200"/>
        </a:p>
      </dsp:txBody>
      <dsp:txXfrm>
        <a:off x="1807368" y="2339975"/>
        <a:ext cx="3286125" cy="1971675"/>
      </dsp:txXfrm>
    </dsp:sp>
    <dsp:sp modelId="{E82B8093-4BE5-47DD-84DF-3F840EC2FDCA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2">
            <a:hueOff val="-2482771"/>
            <a:satOff val="-3929"/>
            <a:lumOff val="-23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Did you do home learning during the first lock down?</a:t>
          </a:r>
          <a:endParaRPr lang="en-US" sz="3000" kern="1200"/>
        </a:p>
      </dsp:txBody>
      <dsp:txXfrm>
        <a:off x="5422106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06181-2409-4E47-B1BA-0FA45AD0AF33}">
      <dsp:nvSpPr>
        <dsp:cNvPr id="0" name=""/>
        <dsp:cNvSpPr/>
      </dsp:nvSpPr>
      <dsp:spPr>
        <a:xfrm>
          <a:off x="478800" y="1095669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91C62-30E4-4859-95D4-7D8E456D72DC}">
      <dsp:nvSpPr>
        <dsp:cNvPr id="0" name=""/>
        <dsp:cNvSpPr/>
      </dsp:nvSpPr>
      <dsp:spPr>
        <a:xfrm>
          <a:off x="712800" y="132966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92DE4-E14E-48B4-845E-995FCF530E23}">
      <dsp:nvSpPr>
        <dsp:cNvPr id="0" name=""/>
        <dsp:cNvSpPr/>
      </dsp:nvSpPr>
      <dsp:spPr>
        <a:xfrm>
          <a:off x="12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Write letters</a:t>
          </a:r>
          <a:endParaRPr lang="en-US" sz="1600" kern="1200"/>
        </a:p>
      </dsp:txBody>
      <dsp:txXfrm>
        <a:off x="127800" y="2535669"/>
        <a:ext cx="1800000" cy="720000"/>
      </dsp:txXfrm>
    </dsp:sp>
    <dsp:sp modelId="{7AA73124-2689-4561-8B3C-10DE15BA8E27}">
      <dsp:nvSpPr>
        <dsp:cNvPr id="0" name=""/>
        <dsp:cNvSpPr/>
      </dsp:nvSpPr>
      <dsp:spPr>
        <a:xfrm>
          <a:off x="2593800" y="1095669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D024D-36BC-4BCB-81DA-061665094AA9}">
      <dsp:nvSpPr>
        <dsp:cNvPr id="0" name=""/>
        <dsp:cNvSpPr/>
      </dsp:nvSpPr>
      <dsp:spPr>
        <a:xfrm>
          <a:off x="2827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85BEB5-2263-4CCF-92C4-77DB278E6F31}">
      <dsp:nvSpPr>
        <dsp:cNvPr id="0" name=""/>
        <dsp:cNvSpPr/>
      </dsp:nvSpPr>
      <dsp:spPr>
        <a:xfrm>
          <a:off x="224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Draw pictures for each other</a:t>
          </a:r>
          <a:endParaRPr lang="en-US" sz="1600" kern="1200"/>
        </a:p>
      </dsp:txBody>
      <dsp:txXfrm>
        <a:off x="2242800" y="2535669"/>
        <a:ext cx="1800000" cy="720000"/>
      </dsp:txXfrm>
    </dsp:sp>
    <dsp:sp modelId="{244C44CA-AB7F-4B87-85D2-AD4752B786E1}">
      <dsp:nvSpPr>
        <dsp:cNvPr id="0" name=""/>
        <dsp:cNvSpPr/>
      </dsp:nvSpPr>
      <dsp:spPr>
        <a:xfrm>
          <a:off x="4708800" y="1095669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B07F4-73A2-4A94-99DA-EBBAD29B0707}">
      <dsp:nvSpPr>
        <dsp:cNvPr id="0" name=""/>
        <dsp:cNvSpPr/>
      </dsp:nvSpPr>
      <dsp:spPr>
        <a:xfrm>
          <a:off x="4942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3CA47-52BD-40C7-A42A-3EB917D063EA}">
      <dsp:nvSpPr>
        <dsp:cNvPr id="0" name=""/>
        <dsp:cNvSpPr/>
      </dsp:nvSpPr>
      <dsp:spPr>
        <a:xfrm>
          <a:off x="435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Arrange another online meeting</a:t>
          </a:r>
          <a:endParaRPr lang="en-US" sz="1600" kern="1200"/>
        </a:p>
      </dsp:txBody>
      <dsp:txXfrm>
        <a:off x="4357800" y="2535669"/>
        <a:ext cx="1800000" cy="720000"/>
      </dsp:txXfrm>
    </dsp:sp>
    <dsp:sp modelId="{E50E33EF-4ABD-4C31-B225-959894964AC3}">
      <dsp:nvSpPr>
        <dsp:cNvPr id="0" name=""/>
        <dsp:cNvSpPr/>
      </dsp:nvSpPr>
      <dsp:spPr>
        <a:xfrm>
          <a:off x="6823800" y="1095669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9EE7D-C1BB-4121-936A-46757A7F181B}">
      <dsp:nvSpPr>
        <dsp:cNvPr id="0" name=""/>
        <dsp:cNvSpPr/>
      </dsp:nvSpPr>
      <dsp:spPr>
        <a:xfrm>
          <a:off x="7057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689EE-2CBF-4701-B324-703B4F9C6FFA}">
      <dsp:nvSpPr>
        <dsp:cNvPr id="0" name=""/>
        <dsp:cNvSpPr/>
      </dsp:nvSpPr>
      <dsp:spPr>
        <a:xfrm>
          <a:off x="647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dirty="0"/>
            <a:t>Look at each others' blogs</a:t>
          </a:r>
          <a:endParaRPr lang="en-US" sz="1600" kern="1200" dirty="0"/>
        </a:p>
      </dsp:txBody>
      <dsp:txXfrm>
        <a:off x="6472800" y="2535669"/>
        <a:ext cx="1800000" cy="720000"/>
      </dsp:txXfrm>
    </dsp:sp>
    <dsp:sp modelId="{4A902431-74EA-44E0-B498-C76FC3AC36ED}">
      <dsp:nvSpPr>
        <dsp:cNvPr id="0" name=""/>
        <dsp:cNvSpPr/>
      </dsp:nvSpPr>
      <dsp:spPr>
        <a:xfrm>
          <a:off x="8938800" y="1095669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04C361-79B2-4466-8093-D4E7AC6A37AE}">
      <dsp:nvSpPr>
        <dsp:cNvPr id="0" name=""/>
        <dsp:cNvSpPr/>
      </dsp:nvSpPr>
      <dsp:spPr>
        <a:xfrm>
          <a:off x="9172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015FB-A953-4353-88F4-42AD1949F438}">
      <dsp:nvSpPr>
        <dsp:cNvPr id="0" name=""/>
        <dsp:cNvSpPr/>
      </dsp:nvSpPr>
      <dsp:spPr>
        <a:xfrm>
          <a:off x="858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Meet up when we are allowed to </a:t>
          </a:r>
          <a:endParaRPr lang="en-US" sz="1600" kern="1200"/>
        </a:p>
      </dsp:txBody>
      <dsp:txXfrm>
        <a:off x="8587800" y="2535669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6D0F9-C757-4A4A-8018-78828563549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A2DC2-C7B1-4C82-A1BB-F2541F891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99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Hello Swallows we are pleased to meet you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176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Covid</a:t>
            </a:r>
            <a:r>
              <a:rPr lang="en-GB" dirty="0"/>
              <a:t> has changed some things in school</a:t>
            </a:r>
          </a:p>
          <a:p>
            <a:endParaRPr lang="en-GB" dirty="0"/>
          </a:p>
          <a:p>
            <a:r>
              <a:rPr lang="en-GB" dirty="0"/>
              <a:t>We now sit in rows</a:t>
            </a:r>
          </a:p>
          <a:p>
            <a:endParaRPr lang="en-GB" dirty="0"/>
          </a:p>
          <a:p>
            <a:r>
              <a:rPr lang="en-GB" dirty="0"/>
              <a:t>We use Google Classroom to have our assemblies in class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00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During Lockdown sinks were fitted in our classroom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21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School dinners come in little bags and if it is dry we have a picnic lunch every day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132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really happy to be back at school with all of our friends.</a:t>
            </a:r>
          </a:p>
          <a:p>
            <a:endParaRPr lang="en-GB" dirty="0"/>
          </a:p>
          <a:p>
            <a:r>
              <a:rPr lang="en-GB" dirty="0"/>
              <a:t>When we came back in June we were in bubbles of 15, now we are all back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72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wanted to show you our art display, we love art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101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enjoying learning </a:t>
            </a:r>
          </a:p>
          <a:p>
            <a:endParaRPr lang="en-GB" dirty="0"/>
          </a:p>
          <a:p>
            <a:r>
              <a:rPr lang="en-GB" dirty="0"/>
              <a:t>Learning about famous women in history was great</a:t>
            </a:r>
          </a:p>
          <a:p>
            <a:endParaRPr lang="en-GB" dirty="0"/>
          </a:p>
          <a:p>
            <a:r>
              <a:rPr lang="en-GB" dirty="0"/>
              <a:t>Making castles with a moving drawbridge has been one our favourite things this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781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986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46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school is in the village of Longton near Preston.  We have some shops, churches, parks and the </a:t>
            </a:r>
            <a:r>
              <a:rPr lang="en-GB" dirty="0" err="1"/>
              <a:t>Brickcroft</a:t>
            </a:r>
            <a:r>
              <a:rPr lang="en-GB" dirty="0"/>
              <a:t> which is a nature reserve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67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school grounds are very nice. We have a field with a track round it</a:t>
            </a:r>
          </a:p>
          <a:p>
            <a:endParaRPr lang="en-GB" dirty="0"/>
          </a:p>
          <a:p>
            <a:r>
              <a:rPr lang="en-GB" dirty="0"/>
              <a:t>We have table tennis tables, a ball cage and a bog garden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212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 at Longton enjoy using the climbing walls and picnic benches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199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the Year 1 and 2 playground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674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peace garden is a very special place and tomorrow we will go there to remember all of the people who have died in wars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580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library is having a make over and has lots of new shelves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931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hall is where we do PE, eat our lunches, have assembly and do our performances</a:t>
            </a:r>
          </a:p>
          <a:p>
            <a:endParaRPr lang="en-GB" dirty="0"/>
          </a:p>
          <a:p>
            <a:r>
              <a:rPr lang="en-GB" dirty="0"/>
              <a:t>We use the computer room with our computing teacher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303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we do special work we may get a team point or a silver star</a:t>
            </a:r>
          </a:p>
          <a:p>
            <a:r>
              <a:rPr lang="en-GB" dirty="0"/>
              <a:t>When you get 12 silver stars you get a gold star and you hang a special star on the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A2DC2-C7B1-4C82-A1BB-F2541F8916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75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3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8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8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1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2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6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1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5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1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2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5ECD8B30-1B71-45A1-8314-D59C86F581E1}" type="datetime1">
              <a:rPr lang="en-US" smtClean="0"/>
              <a:pPr/>
              <a:t>11/9/2020</a:t>
            </a:fld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8246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ongton,_Lancashire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eograph.org.uk/photo/2428079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://www.geograph.org.uk/photo/2422945" TargetMode="External"/><Relationship Id="rId9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1F77B6A-7F53-4B28-B73D-C8CC899A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19">
            <a:extLst>
              <a:ext uri="{FF2B5EF4-FFF2-40B4-BE49-F238E27FC236}">
                <a16:creationId xmlns:a16="http://schemas.microsoft.com/office/drawing/2014/main" id="{2515629F-0D83-4A44-A125-CD50FC66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013" y="1361348"/>
            <a:ext cx="4833902" cy="4258176"/>
            <a:chOff x="1674895" y="1345036"/>
            <a:chExt cx="5428610" cy="4210939"/>
          </a:xfrm>
        </p:grpSpPr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81A5080B-EAC4-4530-815C-DE8DACA09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667345-04B5-4757-9CE0-969DC1DE5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6E412EF-CF39-4C25-85B0-DB30B1B0A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00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8DA6235-17F2-4C9E-88C6-C5D38D8D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76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55DEF71-1741-4489-8E77-46FC5BAA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347B6D-A7CC-48EB-861F-917D0D61E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46826-42A9-4F3F-83CA-F98440F86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9435" y="1379083"/>
            <a:ext cx="4203323" cy="2902798"/>
          </a:xfrm>
        </p:spPr>
        <p:txBody>
          <a:bodyPr>
            <a:normAutofit/>
          </a:bodyPr>
          <a:lstStyle/>
          <a:p>
            <a:br>
              <a:rPr lang="en-GB" sz="2900" dirty="0"/>
            </a:br>
            <a:br>
              <a:rPr lang="en-GB" sz="2900" dirty="0"/>
            </a:br>
            <a:br>
              <a:rPr lang="en-GB" sz="2900" dirty="0"/>
            </a:br>
            <a:br>
              <a:rPr lang="en-GB" sz="2900" dirty="0"/>
            </a:br>
            <a:br>
              <a:rPr lang="en-GB" sz="2900" dirty="0"/>
            </a:br>
            <a:r>
              <a:rPr lang="en-GB" sz="2900" dirty="0"/>
              <a:t>Hello Swallows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06303-2BF3-44E2-8738-21649AEC2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9435" y="4373956"/>
            <a:ext cx="4203323" cy="904012"/>
          </a:xfrm>
        </p:spPr>
        <p:txBody>
          <a:bodyPr>
            <a:normAutofit/>
          </a:bodyPr>
          <a:lstStyle/>
          <a:p>
            <a:endParaRPr lang="en-GB" sz="1500"/>
          </a:p>
          <a:p>
            <a:r>
              <a:rPr lang="en-GB" sz="1500"/>
              <a:t>We are the Koala Tribe of Longton Primary School</a:t>
            </a:r>
          </a:p>
          <a:p>
            <a:endParaRPr lang="en-GB" sz="15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8E00FA-5561-4253-B903-92B49719E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11971" y="858936"/>
            <a:ext cx="693403" cy="693403"/>
            <a:chOff x="5211971" y="858936"/>
            <a:chExt cx="693403" cy="693403"/>
          </a:xfrm>
        </p:grpSpPr>
        <p:sp>
          <p:nvSpPr>
            <p:cNvPr id="33" name="Graphic 212">
              <a:extLst>
                <a:ext uri="{FF2B5EF4-FFF2-40B4-BE49-F238E27FC236}">
                  <a16:creationId xmlns:a16="http://schemas.microsoft.com/office/drawing/2014/main" id="{A753B935-E3DD-466D-BFAC-68E0BE02D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11971" y="858936"/>
              <a:ext cx="693403" cy="693403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4" name="Graphic 212">
              <a:extLst>
                <a:ext uri="{FF2B5EF4-FFF2-40B4-BE49-F238E27FC236}">
                  <a16:creationId xmlns:a16="http://schemas.microsoft.com/office/drawing/2014/main" id="{FB034F26-4148-4B59-B493-14D7A9A8B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11971" y="858936"/>
              <a:ext cx="693403" cy="693403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A7A0A46D-CC9B-4E32-870A-7BC2DF94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178722E-1BD0-427E-BAAE-4F206DAB5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C23AB-B03A-4C06-B6D5-D4464C9086F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49719" y="2176216"/>
            <a:ext cx="4172845" cy="2347225"/>
          </a:xfrm>
          <a:prstGeom prst="rect">
            <a:avLst/>
          </a:prstGeom>
          <a:ln w="28575">
            <a:noFill/>
          </a:ln>
        </p:spPr>
      </p:pic>
      <p:grpSp>
        <p:nvGrpSpPr>
          <p:cNvPr id="40" name="Graphic 185">
            <a:extLst>
              <a:ext uri="{FF2B5EF4-FFF2-40B4-BE49-F238E27FC236}">
                <a16:creationId xmlns:a16="http://schemas.microsoft.com/office/drawing/2014/main" id="{5E6BB5FD-DB7B-4BE3-BA45-1EF04211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929FF76-4B3A-4294-BE6E-B507B22D1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3C18A4-10CC-4E91-A8A2-D5368972A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356AC2F-73E0-44FD-B346-A209D274D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A85581-9712-414C-82D4-2FE96ACB2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B0828F2-35E7-4424-8082-6C258B676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8352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5E81B04-A124-4FCC-955A-2638A156A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33647"/>
            <a:ext cx="1861854" cy="717514"/>
            <a:chOff x="0" y="604259"/>
            <a:chExt cx="1861854" cy="717514"/>
          </a:xfrm>
          <a:solidFill>
            <a:schemeClr val="tx1"/>
          </a:solidFill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9C0CE7-6E2E-436C-9C02-1316CC4F9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66CF617-A10E-4FE7-9F8C-8F1DEA6AC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AD98996-C308-49C3-8929-050AC537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9137" y="726609"/>
            <a:ext cx="4860256" cy="5132533"/>
            <a:chOff x="1674895" y="1345036"/>
            <a:chExt cx="5428610" cy="421093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9957DC1-DE2B-41BC-8EB2-AC33A6A8E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0828AE4-61C7-435F-84BA-217DCCE0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30F43EB5-CDCA-4F53-80DE-F7B1B7DB9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611476"/>
            <a:ext cx="4860256" cy="51325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985BA-197D-4E05-A31B-28A43F351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40" y="1113992"/>
            <a:ext cx="3794838" cy="29436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cap="all" spc="1500">
                <a:ea typeface="Source Sans Pro SemiBold" panose="020B0603030403020204" pitchFamily="34" charset="0"/>
              </a:rPr>
              <a:t>Covid Changes</a:t>
            </a: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BA21150-039F-4DB6-B9E3-3CB0A46D4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group of young children sitting around a table&#10;&#10;Description automatically generated">
            <a:extLst>
              <a:ext uri="{FF2B5EF4-FFF2-40B4-BE49-F238E27FC236}">
                <a16:creationId xmlns:a16="http://schemas.microsoft.com/office/drawing/2014/main" id="{9268978E-7800-49E5-A1BA-3DFA8C1E8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3" b="1"/>
          <a:stretch/>
        </p:blipFill>
        <p:spPr>
          <a:xfrm>
            <a:off x="7479936" y="267581"/>
            <a:ext cx="3608355" cy="2798978"/>
          </a:xfrm>
          <a:prstGeom prst="rect">
            <a:avLst/>
          </a:prstGeom>
          <a:ln w="28575">
            <a:noFill/>
          </a:ln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6E0B96CD-70A9-4820-881F-7024839B2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C39352C-187E-41C1-A5B2-157E94CA6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D80F8002-C87B-4AA6-B762-6ED8E21DF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r="-1" b="-1"/>
          <a:stretch/>
        </p:blipFill>
        <p:spPr>
          <a:xfrm>
            <a:off x="6259124" y="3338478"/>
            <a:ext cx="3794837" cy="2943632"/>
          </a:xfrm>
          <a:prstGeom prst="rect">
            <a:avLst/>
          </a:prstGeom>
          <a:ln w="28575">
            <a:noFill/>
          </a:ln>
        </p:spPr>
      </p:pic>
      <p:grpSp>
        <p:nvGrpSpPr>
          <p:cNvPr id="77" name="Graphic 185">
            <a:extLst>
              <a:ext uri="{FF2B5EF4-FFF2-40B4-BE49-F238E27FC236}">
                <a16:creationId xmlns:a16="http://schemas.microsoft.com/office/drawing/2014/main" id="{CB7D2D03-52FB-4DF4-A002-FA382A0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56307" y="59539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7927BA6-48EC-4C6A-9B17-EB17215E3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804B07C-86D2-49E9-B1BF-175E5A554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ECC73EC-C248-44CF-A70F-908D50276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6EC8BE9-BEAB-4E28-B9E1-5FF688361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6A06E18-545A-4642-A873-1CDFD24F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9932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nk sitting under a blue sky&#10;&#10;Description automatically generated">
            <a:extLst>
              <a:ext uri="{FF2B5EF4-FFF2-40B4-BE49-F238E27FC236}">
                <a16:creationId xmlns:a16="http://schemas.microsoft.com/office/drawing/2014/main" id="{7C47C20E-A0AD-4A86-AA66-6C87C5CE9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0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hild sitting on a bench&#10;&#10;Description automatically generated">
            <a:extLst>
              <a:ext uri="{FF2B5EF4-FFF2-40B4-BE49-F238E27FC236}">
                <a16:creationId xmlns:a16="http://schemas.microsoft.com/office/drawing/2014/main" id="{02D578BE-9A74-467A-86E9-884647AB7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1" r="-2" b="10545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7" name="Picture 6" descr="A child and a child sitting in a field&#10;&#10;Description automatically generated">
            <a:extLst>
              <a:ext uri="{FF2B5EF4-FFF2-40B4-BE49-F238E27FC236}">
                <a16:creationId xmlns:a16="http://schemas.microsoft.com/office/drawing/2014/main" id="{F0A2A2C5-EF4C-4B97-8747-BE3727318B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4" r="2" b="12527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3" name="Picture 2" descr="A picture containing table, sitting, computer, cutting&#10;&#10;Description automatically generated">
            <a:extLst>
              <a:ext uri="{FF2B5EF4-FFF2-40B4-BE49-F238E27FC236}">
                <a16:creationId xmlns:a16="http://schemas.microsoft.com/office/drawing/2014/main" id="{64B1F13F-A0F6-47DC-9B11-96EA918E58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9" r="44169"/>
          <a:stretch/>
        </p:blipFill>
        <p:spPr>
          <a:xfrm rot="5400000">
            <a:off x="1705817" y="2003779"/>
            <a:ext cx="2789948" cy="5804105"/>
          </a:xfrm>
          <a:prstGeom prst="rect">
            <a:avLst/>
          </a:prstGeom>
        </p:spPr>
      </p:pic>
      <p:pic>
        <p:nvPicPr>
          <p:cNvPr id="5" name="Picture 4" descr="A picture containing person, outdoor, child, grass&#10;&#10;Description automatically generated">
            <a:extLst>
              <a:ext uri="{FF2B5EF4-FFF2-40B4-BE49-F238E27FC236}">
                <a16:creationId xmlns:a16="http://schemas.microsoft.com/office/drawing/2014/main" id="{1E2CDBE3-A81D-44A8-B547-62B1510443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 r="2" b="21336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6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itting on a bench&#10;&#10;Description automatically generated">
            <a:extLst>
              <a:ext uri="{FF2B5EF4-FFF2-40B4-BE49-F238E27FC236}">
                <a16:creationId xmlns:a16="http://schemas.microsoft.com/office/drawing/2014/main" id="{C4E5360D-3AFE-4168-AF33-01AF353E68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8" r="-3" b="38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grass, person, outdoor, child&#10;&#10;Description automatically generated">
            <a:extLst>
              <a:ext uri="{FF2B5EF4-FFF2-40B4-BE49-F238E27FC236}">
                <a16:creationId xmlns:a16="http://schemas.microsoft.com/office/drawing/2014/main" id="{72CF765C-0757-439A-9309-037DCE8D6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2" r="1" b="15344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picture containing outdoor, grass, person, fence&#10;&#10;Description automatically generated">
            <a:extLst>
              <a:ext uri="{FF2B5EF4-FFF2-40B4-BE49-F238E27FC236}">
                <a16:creationId xmlns:a16="http://schemas.microsoft.com/office/drawing/2014/main" id="{E10C793A-CEC3-470B-A3A3-9545C557B2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r="-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Picture 6" descr="A child sitting on a bench&#10;&#10;Description automatically generated">
            <a:extLst>
              <a:ext uri="{FF2B5EF4-FFF2-40B4-BE49-F238E27FC236}">
                <a16:creationId xmlns:a16="http://schemas.microsoft.com/office/drawing/2014/main" id="{D3651D4D-E9D9-4F96-A49F-1C841435B6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" b="22198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25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A65D55-7E2D-4A21-B355-917D3C6F3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3358"/>
            <a:ext cx="1861854" cy="717514"/>
            <a:chOff x="0" y="604259"/>
            <a:chExt cx="1861854" cy="717514"/>
          </a:xfrm>
          <a:solidFill>
            <a:srgbClr val="FFFFFF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201F19-7159-4094-8E86-FB37042CA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2293196-6E77-47A6-96F5-EA7F6731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D18EEF-8F13-4130-9A08-EE7506D26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3358"/>
            <a:ext cx="1861854" cy="717514"/>
            <a:chOff x="0" y="604259"/>
            <a:chExt cx="1861854" cy="717514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0E56837-48C9-43B2-A327-7061B24F8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E6BFB4D-33E5-439D-AF2A-9AC3489DF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D9932C-1856-4003-881F-BE9632CBA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042" y="1189602"/>
            <a:ext cx="4965868" cy="4724821"/>
            <a:chOff x="1674895" y="1345036"/>
            <a:chExt cx="5428610" cy="421093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6FC8D47-D411-4ADB-B299-7A75669DB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6C1948-4CDF-4547-A487-7EC70D383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F559C00-FBCE-4548-8AEC-2383BAB3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1"/>
            <a:ext cx="4860256" cy="472773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1E2B1-4556-4698-BC0A-CED656C9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40" y="1164553"/>
            <a:ext cx="3794838" cy="33009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cap="all" spc="1500">
                <a:ea typeface="Source Sans Pro SemiBold" panose="020B0603030403020204" pitchFamily="34" charset="0"/>
              </a:rPr>
              <a:t>We love doing art with Mrs May 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EFEAA38-170A-444D-B0F3-99624FA9D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66C5E0C-C82F-41AC-864E-919DB778F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E1929A1-D7FF-4E85-AA19-59CA57DFF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C9707BA-98EC-4E12-B9E9-93CB8F65C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bunch, sign, sale, many&#10;&#10;Description automatically generated">
            <a:extLst>
              <a:ext uri="{FF2B5EF4-FFF2-40B4-BE49-F238E27FC236}">
                <a16:creationId xmlns:a16="http://schemas.microsoft.com/office/drawing/2014/main" id="{15A3681E-5F43-4192-8167-110CBD136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68720"/>
            <a:ext cx="5287575" cy="3965681"/>
          </a:xfrm>
          <a:prstGeom prst="rect">
            <a:avLst/>
          </a:prstGeom>
          <a:ln w="28575">
            <a:noFill/>
          </a:ln>
        </p:spPr>
      </p:pic>
      <p:grpSp>
        <p:nvGrpSpPr>
          <p:cNvPr id="42" name="Graphic 185">
            <a:extLst>
              <a:ext uri="{FF2B5EF4-FFF2-40B4-BE49-F238E27FC236}">
                <a16:creationId xmlns:a16="http://schemas.microsoft.com/office/drawing/2014/main" id="{AF7AF31A-E7AD-47BE-BF07-BBF9445B3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60D71-DC39-4EDA-B2B7-A45DEC35B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1A20C7E-F01D-42BF-81EB-0033D3DD6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B39C29E-3001-4BA8-AC0B-02C4F8757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AAC9EA6-D622-41C1-A7E6-D6A1695A5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5617534-D02E-4AA2-BE57-43FAFDCCE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1645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052D60-D1F2-4D1F-961C-1DA191D97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550" y="555675"/>
            <a:ext cx="5150902" cy="5696169"/>
            <a:chOff x="1481312" y="743744"/>
            <a:chExt cx="4860256" cy="458931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94D3C0-1742-4751-914B-307B4F0DF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0A9C677-1592-4101-A5BD-744176B45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B377EC9-ED35-4A7D-86C1-4E0AC45C3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967" y="460296"/>
            <a:ext cx="5150902" cy="56961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39E88-8016-4C14-9A51-71F20867C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810623"/>
            <a:ext cx="4782448" cy="35701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cap="all" spc="1500">
                <a:ea typeface="Source Sans Pro SemiBold" panose="020B0603030403020204" pitchFamily="34" charset="0"/>
              </a:rPr>
              <a:t>We have enjoyed …</a:t>
            </a:r>
          </a:p>
        </p:txBody>
      </p:sp>
      <p:pic>
        <p:nvPicPr>
          <p:cNvPr id="8" name="Picture 7" descr="A picture containing person, indoor, child, table&#10;&#10;Description automatically generated">
            <a:extLst>
              <a:ext uri="{FF2B5EF4-FFF2-40B4-BE49-F238E27FC236}">
                <a16:creationId xmlns:a16="http://schemas.microsoft.com/office/drawing/2014/main" id="{5B742626-69C5-4A76-987D-6680A8A67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9" b="1"/>
          <a:stretch/>
        </p:blipFill>
        <p:spPr>
          <a:xfrm rot="5400000">
            <a:off x="5888219" y="291277"/>
            <a:ext cx="2842298" cy="2678664"/>
          </a:xfrm>
          <a:prstGeom prst="rect">
            <a:avLst/>
          </a:prstGeom>
          <a:ln w="28575">
            <a:noFill/>
          </a:ln>
        </p:spPr>
      </p:pic>
      <p:grpSp>
        <p:nvGrpSpPr>
          <p:cNvPr id="30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32175" y="974089"/>
            <a:ext cx="1054460" cy="469689"/>
            <a:chOff x="9841627" y="4115729"/>
            <a:chExt cx="602166" cy="268223"/>
          </a:xfrm>
          <a:solidFill>
            <a:schemeClr val="tx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7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52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73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2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 descr="A picture containing person, child, child, young&#10;&#10;Description automatically generated">
            <a:extLst>
              <a:ext uri="{FF2B5EF4-FFF2-40B4-BE49-F238E27FC236}">
                <a16:creationId xmlns:a16="http://schemas.microsoft.com/office/drawing/2014/main" id="{FC60AA72-7A5D-406C-8488-615BC65B4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4" r="3603" b="-3"/>
          <a:stretch/>
        </p:blipFill>
        <p:spPr>
          <a:xfrm>
            <a:off x="5970036" y="3381735"/>
            <a:ext cx="2678664" cy="2878582"/>
          </a:xfrm>
          <a:prstGeom prst="rect">
            <a:avLst/>
          </a:prstGeom>
          <a:ln w="28575">
            <a:noFill/>
          </a:ln>
        </p:spPr>
      </p:pic>
      <p:pic>
        <p:nvPicPr>
          <p:cNvPr id="6" name="Picture 5" descr="A picture containing indoor, child, child, person&#10;&#10;Description automatically generated">
            <a:extLst>
              <a:ext uri="{FF2B5EF4-FFF2-40B4-BE49-F238E27FC236}">
                <a16:creationId xmlns:a16="http://schemas.microsoft.com/office/drawing/2014/main" id="{624A464F-BD0B-4970-9618-5FCA42A3A9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8" r="-3" b="-3"/>
          <a:stretch/>
        </p:blipFill>
        <p:spPr>
          <a:xfrm>
            <a:off x="8959404" y="1900816"/>
            <a:ext cx="2743200" cy="2878582"/>
          </a:xfrm>
          <a:prstGeom prst="rect">
            <a:avLst/>
          </a:prstGeom>
          <a:ln w="28575">
            <a:noFill/>
          </a:ln>
        </p:spPr>
      </p:pic>
      <p:sp>
        <p:nvSpPr>
          <p:cNvPr id="37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19928" y="1414344"/>
            <a:ext cx="876914" cy="87691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9" name="Graphic 212">
            <a:extLst>
              <a:ext uri="{FF2B5EF4-FFF2-40B4-BE49-F238E27FC236}">
                <a16:creationId xmlns:a16="http://schemas.microsoft.com/office/drawing/2014/main" id="{506A973F-56C3-45B2-8BDC-9008969F9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19928" y="1414344"/>
            <a:ext cx="876914" cy="87691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84111" y="561676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8F47FE7-0BB2-42A3-805E-285ABE0F5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84111" y="5616760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21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70748-F769-455D-8671-4E805F6B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Our Questions </a:t>
            </a:r>
          </a:p>
        </p:txBody>
      </p:sp>
      <p:grpSp>
        <p:nvGrpSpPr>
          <p:cNvPr id="21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Graphic 212">
            <a:extLst>
              <a:ext uri="{FF2B5EF4-FFF2-40B4-BE49-F238E27FC236}">
                <a16:creationId xmlns:a16="http://schemas.microsoft.com/office/drawing/2014/main" id="{DBBB6517-AFD0-4A58-8B37-F17AB81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7" name="Graphic 212">
            <a:extLst>
              <a:ext uri="{FF2B5EF4-FFF2-40B4-BE49-F238E27FC236}">
                <a16:creationId xmlns:a16="http://schemas.microsoft.com/office/drawing/2014/main" id="{3E39FCFD-033D-4043-95D9-7FAAAA8E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C6379030-D7D2-47CC-8D91-537E0C6CDA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46969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6914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A73D-9FA9-497F-B6AC-6A0D1DAF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The Future…</a:t>
            </a:r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Graphic 212">
            <a:extLst>
              <a:ext uri="{FF2B5EF4-FFF2-40B4-BE49-F238E27FC236}">
                <a16:creationId xmlns:a16="http://schemas.microsoft.com/office/drawing/2014/main" id="{DBBB6517-AFD0-4A58-8B37-F17AB81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" name="Graphic 212">
            <a:extLst>
              <a:ext uri="{FF2B5EF4-FFF2-40B4-BE49-F238E27FC236}">
                <a16:creationId xmlns:a16="http://schemas.microsoft.com/office/drawing/2014/main" id="{3E39FCFD-033D-4043-95D9-7FAAAA8E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07F89EE3-4DFA-4946-A251-04DD5AA79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18153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681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EEB9315-630F-4B2E-A6FA-213EB2631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7683"/>
            <a:ext cx="1861854" cy="717514"/>
            <a:chOff x="0" y="604259"/>
            <a:chExt cx="1861854" cy="717514"/>
          </a:xfrm>
          <a:solidFill>
            <a:schemeClr val="tx1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0F0E3DC-B665-494D-9FBD-3820E07CC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39CBFA8-63FB-491C-A1F3-71E46CCB0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25B4846-B879-47CE-861D-FB1125A03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9137" y="982125"/>
            <a:ext cx="4114800" cy="5132533"/>
            <a:chOff x="1674895" y="1345036"/>
            <a:chExt cx="5428610" cy="421093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25FB102-3E36-407F-9A09-B1F9443190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3E0F748-E8A6-46A7-B2FD-FDB839DCA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D1AB5FF-D812-4337-9908-B9C4682FC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866992"/>
            <a:ext cx="4114800" cy="51325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E21DE5-5BB4-4769-9B12-64300BF0A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69" y="967153"/>
            <a:ext cx="3563037" cy="3345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b="1" cap="all" spc="1500">
                <a:ea typeface="Source Sans Pro SemiBold" panose="020B0603030403020204" pitchFamily="34" charset="0"/>
              </a:rPr>
              <a:t>We would like to tell you about our school</a:t>
            </a:r>
            <a:br>
              <a:rPr lang="en-US" sz="2000" b="1" cap="all" spc="1500">
                <a:ea typeface="Source Sans Pro SemiBold" panose="020B0603030403020204" pitchFamily="34" charset="0"/>
              </a:rPr>
            </a:br>
            <a:r>
              <a:rPr lang="en-US" sz="2000" b="1" cap="all" spc="1500">
                <a:ea typeface="Source Sans Pro SemiBold" panose="020B0603030403020204" pitchFamily="34" charset="0"/>
              </a:rPr>
              <a:t>which is in the village of Longton 4 miles from Preston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453D1-7071-409B-BC7D-4C5BE0A8F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3945" b="-4"/>
          <a:stretch/>
        </p:blipFill>
        <p:spPr>
          <a:xfrm>
            <a:off x="6860319" y="866992"/>
            <a:ext cx="3251168" cy="2521911"/>
          </a:xfrm>
          <a:prstGeom prst="rect">
            <a:avLst/>
          </a:prstGeom>
          <a:ln w="28575">
            <a:noFill/>
          </a:ln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72C8803-F422-4293-B0D4-9FF678EA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26EDD7A-F49A-4C59-AB9E-D56A3EBB7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982816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EA89316-5FAD-45F2-924F-DD2083D57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982816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 narrow city street with cars parked on the side of a road&#10;&#10;Description automatically generated">
            <a:extLst>
              <a:ext uri="{FF2B5EF4-FFF2-40B4-BE49-F238E27FC236}">
                <a16:creationId xmlns:a16="http://schemas.microsoft.com/office/drawing/2014/main" id="{85D0CB1F-CD92-421E-8278-91DFC21DE5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316" r="6629" b="-4"/>
          <a:stretch/>
        </p:blipFill>
        <p:spPr>
          <a:xfrm>
            <a:off x="5163650" y="3569995"/>
            <a:ext cx="3251168" cy="2521911"/>
          </a:xfrm>
          <a:prstGeom prst="rect">
            <a:avLst/>
          </a:prstGeom>
          <a:ln w="28575">
            <a:noFill/>
          </a:ln>
        </p:spPr>
      </p:pic>
      <p:pic>
        <p:nvPicPr>
          <p:cNvPr id="7" name="Picture 6" descr="A house that has a sign on the side of a road&#10;&#10;Description automatically generated">
            <a:extLst>
              <a:ext uri="{FF2B5EF4-FFF2-40B4-BE49-F238E27FC236}">
                <a16:creationId xmlns:a16="http://schemas.microsoft.com/office/drawing/2014/main" id="{AE83A808-F8F3-46ED-AF5B-8F08D30B38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452" r="2248" b="-4"/>
          <a:stretch/>
        </p:blipFill>
        <p:spPr>
          <a:xfrm>
            <a:off x="8655286" y="3573254"/>
            <a:ext cx="3268084" cy="2519191"/>
          </a:xfrm>
          <a:prstGeom prst="rect">
            <a:avLst/>
          </a:prstGeom>
          <a:ln w="28575">
            <a:noFill/>
          </a:ln>
        </p:spPr>
      </p:pic>
      <p:grpSp>
        <p:nvGrpSpPr>
          <p:cNvPr id="87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6057031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80DC5AC-D1D7-40EA-B230-D2855D5879AD}"/>
              </a:ext>
            </a:extLst>
          </p:cNvPr>
          <p:cNvSpPr txBox="1"/>
          <p:nvPr/>
        </p:nvSpPr>
        <p:spPr>
          <a:xfrm>
            <a:off x="7761165" y="3188848"/>
            <a:ext cx="235032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://www.geograph.org.uk/photo/24229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60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9DFE8A5-DCEC-4A43-B613-D62AC8C57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77" y="229996"/>
            <a:ext cx="5290997" cy="5290997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8169967-F1A4-4EE8-A07F-DD064C05A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77" y="229996"/>
            <a:ext cx="5290997" cy="529099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Oval 29">
            <a:extLst>
              <a:ext uri="{FF2B5EF4-FFF2-40B4-BE49-F238E27FC236}">
                <a16:creationId xmlns:a16="http://schemas.microsoft.com/office/drawing/2014/main" id="{26B7664A-BE61-4A65-B937-A31E08B8B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713" y="107425"/>
            <a:ext cx="5290997" cy="529099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60531-7EF1-4410-9A23-E3A02C01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976" y="864433"/>
            <a:ext cx="3624471" cy="29486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cap="all" spc="1500">
                <a:ea typeface="Source Sans Pro SemiBold" panose="020B0603030403020204" pitchFamily="34" charset="0"/>
              </a:rPr>
              <a:t>OUTSIDE </a:t>
            </a:r>
          </a:p>
        </p:txBody>
      </p:sp>
      <p:pic>
        <p:nvPicPr>
          <p:cNvPr id="6" name="Picture 5" descr="An empty road with grass and trees&#10;&#10;Description automatically generated">
            <a:extLst>
              <a:ext uri="{FF2B5EF4-FFF2-40B4-BE49-F238E27FC236}">
                <a16:creationId xmlns:a16="http://schemas.microsoft.com/office/drawing/2014/main" id="{8B786E10-7840-46C9-AB13-A9226D728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707"/>
          <a:stretch/>
        </p:blipFill>
        <p:spPr>
          <a:xfrm>
            <a:off x="7194874" y="10"/>
            <a:ext cx="3897767" cy="2902545"/>
          </a:xfrm>
          <a:custGeom>
            <a:avLst/>
            <a:gdLst/>
            <a:ahLst/>
            <a:cxnLst/>
            <a:rect l="l" t="t" r="r" b="b"/>
            <a:pathLst>
              <a:path w="3897767" h="2902555">
                <a:moveTo>
                  <a:pt x="249554" y="0"/>
                </a:moveTo>
                <a:lnTo>
                  <a:pt x="3648213" y="0"/>
                </a:lnTo>
                <a:lnTo>
                  <a:pt x="3705586" y="108750"/>
                </a:lnTo>
                <a:cubicBezTo>
                  <a:pt x="3828747" y="364352"/>
                  <a:pt x="3897767" y="650952"/>
                  <a:pt x="3897767" y="953672"/>
                </a:cubicBezTo>
                <a:cubicBezTo>
                  <a:pt x="3897767" y="2030010"/>
                  <a:pt x="3025222" y="2902555"/>
                  <a:pt x="1948884" y="2902555"/>
                </a:cubicBezTo>
                <a:cubicBezTo>
                  <a:pt x="872545" y="2902555"/>
                  <a:pt x="0" y="2030010"/>
                  <a:pt x="0" y="953672"/>
                </a:cubicBezTo>
                <a:cubicBezTo>
                  <a:pt x="0" y="650952"/>
                  <a:pt x="69020" y="364352"/>
                  <a:pt x="192182" y="108750"/>
                </a:cubicBezTo>
                <a:close/>
              </a:path>
            </a:pathLst>
          </a:custGeom>
        </p:spPr>
      </p:pic>
      <p:pic>
        <p:nvPicPr>
          <p:cNvPr id="8" name="Picture 7" descr="A close up of a tree&#10;&#10;Description automatically generated">
            <a:extLst>
              <a:ext uri="{FF2B5EF4-FFF2-40B4-BE49-F238E27FC236}">
                <a16:creationId xmlns:a16="http://schemas.microsoft.com/office/drawing/2014/main" id="{88129E62-A246-49B4-8504-002F60925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8066"/>
          <a:stretch/>
        </p:blipFill>
        <p:spPr>
          <a:xfrm>
            <a:off x="5887982" y="2295345"/>
            <a:ext cx="2328596" cy="2328596"/>
          </a:xfrm>
          <a:custGeom>
            <a:avLst/>
            <a:gdLst/>
            <a:ahLst/>
            <a:cxnLst/>
            <a:rect l="l" t="t" r="r" b="b"/>
            <a:pathLst>
              <a:path w="2328596" h="2328596">
                <a:moveTo>
                  <a:pt x="1164298" y="0"/>
                </a:moveTo>
                <a:cubicBezTo>
                  <a:pt x="1807322" y="0"/>
                  <a:pt x="2328596" y="521274"/>
                  <a:pt x="2328596" y="1164298"/>
                </a:cubicBezTo>
                <a:cubicBezTo>
                  <a:pt x="2328596" y="1807322"/>
                  <a:pt x="1807322" y="2328596"/>
                  <a:pt x="1164298" y="2328596"/>
                </a:cubicBezTo>
                <a:cubicBezTo>
                  <a:pt x="521274" y="2328596"/>
                  <a:pt x="0" y="1807322"/>
                  <a:pt x="0" y="1164298"/>
                </a:cubicBezTo>
                <a:cubicBezTo>
                  <a:pt x="0" y="521274"/>
                  <a:pt x="521274" y="0"/>
                  <a:pt x="1164298" y="0"/>
                </a:cubicBezTo>
                <a:close/>
              </a:path>
            </a:pathLst>
          </a:custGeom>
        </p:spPr>
      </p:pic>
      <p:pic>
        <p:nvPicPr>
          <p:cNvPr id="10" name="Picture 9" descr="A picture containing building, grass, outdoor, sitting&#10;&#10;Description automatically generated">
            <a:extLst>
              <a:ext uri="{FF2B5EF4-FFF2-40B4-BE49-F238E27FC236}">
                <a16:creationId xmlns:a16="http://schemas.microsoft.com/office/drawing/2014/main" id="{AAACC8DF-6F3B-432C-B598-D15C92FDCB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3" r="10035" b="-1"/>
          <a:stretch/>
        </p:blipFill>
        <p:spPr>
          <a:xfrm>
            <a:off x="7091539" y="4397678"/>
            <a:ext cx="2624707" cy="2460323"/>
          </a:xfrm>
          <a:custGeom>
            <a:avLst/>
            <a:gdLst/>
            <a:ahLst/>
            <a:cxnLst/>
            <a:rect l="l" t="t" r="r" b="b"/>
            <a:pathLst>
              <a:path w="2624707" h="2460323">
                <a:moveTo>
                  <a:pt x="1312353" y="0"/>
                </a:moveTo>
                <a:cubicBezTo>
                  <a:pt x="2037146" y="0"/>
                  <a:pt x="2624707" y="587562"/>
                  <a:pt x="2624707" y="1312354"/>
                </a:cubicBezTo>
                <a:cubicBezTo>
                  <a:pt x="2624707" y="1765349"/>
                  <a:pt x="2395191" y="2164738"/>
                  <a:pt x="2046103" y="2400578"/>
                </a:cubicBezTo>
                <a:lnTo>
                  <a:pt x="1947759" y="2460323"/>
                </a:lnTo>
                <a:lnTo>
                  <a:pt x="676949" y="2460323"/>
                </a:lnTo>
                <a:lnTo>
                  <a:pt x="578605" y="2400578"/>
                </a:lnTo>
                <a:cubicBezTo>
                  <a:pt x="229517" y="2164738"/>
                  <a:pt x="0" y="1765349"/>
                  <a:pt x="0" y="1312354"/>
                </a:cubicBezTo>
                <a:cubicBezTo>
                  <a:pt x="0" y="587562"/>
                  <a:pt x="587562" y="0"/>
                  <a:pt x="1312353" y="0"/>
                </a:cubicBezTo>
                <a:close/>
              </a:path>
            </a:pathLst>
          </a:custGeom>
        </p:spPr>
      </p:pic>
      <p:sp>
        <p:nvSpPr>
          <p:cNvPr id="32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00998" y="4012309"/>
            <a:ext cx="963681" cy="96368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4" name="Picture 3" descr="A picture containing building, outdoor, sitting, table&#10;&#10;Description automatically generated">
            <a:extLst>
              <a:ext uri="{FF2B5EF4-FFF2-40B4-BE49-F238E27FC236}">
                <a16:creationId xmlns:a16="http://schemas.microsoft.com/office/drawing/2014/main" id="{EAEADEAE-2AAD-4B1E-960D-7ABEDA5879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28858"/>
          <a:stretch/>
        </p:blipFill>
        <p:spPr>
          <a:xfrm>
            <a:off x="9620168" y="2718756"/>
            <a:ext cx="2571833" cy="3070200"/>
          </a:xfrm>
          <a:custGeom>
            <a:avLst/>
            <a:gdLst/>
            <a:ahLst/>
            <a:cxnLst/>
            <a:rect l="l" t="t" r="r" b="b"/>
            <a:pathLst>
              <a:path w="2571833" h="3070200">
                <a:moveTo>
                  <a:pt x="1535100" y="0"/>
                </a:moveTo>
                <a:cubicBezTo>
                  <a:pt x="1932512" y="0"/>
                  <a:pt x="2294653" y="151016"/>
                  <a:pt x="2567267" y="398791"/>
                </a:cubicBezTo>
                <a:lnTo>
                  <a:pt x="2571833" y="403468"/>
                </a:lnTo>
                <a:lnTo>
                  <a:pt x="2571833" y="2666733"/>
                </a:lnTo>
                <a:lnTo>
                  <a:pt x="2567267" y="2671410"/>
                </a:lnTo>
                <a:cubicBezTo>
                  <a:pt x="2294653" y="2919185"/>
                  <a:pt x="1932512" y="3070200"/>
                  <a:pt x="1535100" y="3070200"/>
                </a:cubicBezTo>
                <a:cubicBezTo>
                  <a:pt x="687287" y="3070200"/>
                  <a:pt x="0" y="2382913"/>
                  <a:pt x="0" y="1535100"/>
                </a:cubicBezTo>
                <a:cubicBezTo>
                  <a:pt x="0" y="687287"/>
                  <a:pt x="687287" y="0"/>
                  <a:pt x="1535100" y="0"/>
                </a:cubicBezTo>
                <a:close/>
              </a:path>
            </a:pathLst>
          </a:cu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D9B46D6-1A02-4C72-9C0B-B52485EC3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46761" y="2283235"/>
            <a:ext cx="1054465" cy="469689"/>
            <a:chOff x="10646761" y="2283235"/>
            <a:chExt cx="1054465" cy="469689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6761" y="2283235"/>
              <a:ext cx="355269" cy="469689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21559" y="2283235"/>
              <a:ext cx="355269" cy="469689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6358" y="2283235"/>
              <a:ext cx="355269" cy="469689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71159" y="2283235"/>
              <a:ext cx="355269" cy="469689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5957" y="2283235"/>
              <a:ext cx="355269" cy="469689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Graphic 212">
            <a:extLst>
              <a:ext uri="{FF2B5EF4-FFF2-40B4-BE49-F238E27FC236}">
                <a16:creationId xmlns:a16="http://schemas.microsoft.com/office/drawing/2014/main" id="{CD08DEF0-DEFD-4BD6-BCF3-12E1C32E7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00998" y="4012309"/>
            <a:ext cx="963681" cy="96368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62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ench in front of a house&#10;&#10;Description automatically generated">
            <a:extLst>
              <a:ext uri="{FF2B5EF4-FFF2-40B4-BE49-F238E27FC236}">
                <a16:creationId xmlns:a16="http://schemas.microsoft.com/office/drawing/2014/main" id="{BAB20339-623E-49E5-B757-4D0457A0F8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9104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3" name="Picture 2" descr="A picture containing outdoor, building, house, grass&#10;&#10;Description automatically generated">
            <a:extLst>
              <a:ext uri="{FF2B5EF4-FFF2-40B4-BE49-F238E27FC236}">
                <a16:creationId xmlns:a16="http://schemas.microsoft.com/office/drawing/2014/main" id="{A06E5747-73EF-4863-8433-B32D10C992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4448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Picture 4" descr="A picture containing outdoor, grass, sitting, hydrant&#10;&#10;Description automatically generated">
            <a:extLst>
              <a:ext uri="{FF2B5EF4-FFF2-40B4-BE49-F238E27FC236}">
                <a16:creationId xmlns:a16="http://schemas.microsoft.com/office/drawing/2014/main" id="{664AB19D-8FB9-46EB-BF05-704246D5C2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r="27000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2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2" name="Freeform: Shape 1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1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1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2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2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Oval 23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0" name="Rectangle 25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reeform: Shape 27">
            <a:extLst>
              <a:ext uri="{FF2B5EF4-FFF2-40B4-BE49-F238E27FC236}">
                <a16:creationId xmlns:a16="http://schemas.microsoft.com/office/drawing/2014/main" id="{9CB8D040-34FD-42A6-B50A-414118BC5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71062" cy="4848078"/>
          </a:xfrm>
          <a:custGeom>
            <a:avLst/>
            <a:gdLst>
              <a:gd name="connsiteX0" fmla="*/ 965492 w 5071062"/>
              <a:gd name="connsiteY0" fmla="*/ 0 h 4848078"/>
              <a:gd name="connsiteX1" fmla="*/ 3887247 w 5071062"/>
              <a:gd name="connsiteY1" fmla="*/ 0 h 4848078"/>
              <a:gd name="connsiteX2" fmla="*/ 3983157 w 5071062"/>
              <a:gd name="connsiteY2" fmla="*/ 65212 h 4848078"/>
              <a:gd name="connsiteX3" fmla="*/ 5071062 w 5071062"/>
              <a:gd name="connsiteY3" fmla="*/ 2203386 h 4848078"/>
              <a:gd name="connsiteX4" fmla="*/ 2426369 w 5071062"/>
              <a:gd name="connsiteY4" fmla="*/ 4848078 h 4848078"/>
              <a:gd name="connsiteX5" fmla="*/ 100876 w 5071062"/>
              <a:gd name="connsiteY5" fmla="*/ 3464003 h 4848078"/>
              <a:gd name="connsiteX6" fmla="*/ 0 w 5071062"/>
              <a:gd name="connsiteY6" fmla="*/ 3254597 h 4848078"/>
              <a:gd name="connsiteX7" fmla="*/ 0 w 5071062"/>
              <a:gd name="connsiteY7" fmla="*/ 1149988 h 4848078"/>
              <a:gd name="connsiteX8" fmla="*/ 2230 w 5071062"/>
              <a:gd name="connsiteY8" fmla="*/ 1144381 h 4848078"/>
              <a:gd name="connsiteX9" fmla="*/ 869582 w 5071062"/>
              <a:gd name="connsiteY9" fmla="*/ 65212 h 484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1062" h="4848078">
                <a:moveTo>
                  <a:pt x="965492" y="0"/>
                </a:moveTo>
                <a:lnTo>
                  <a:pt x="3887247" y="0"/>
                </a:lnTo>
                <a:lnTo>
                  <a:pt x="3983157" y="65212"/>
                </a:lnTo>
                <a:cubicBezTo>
                  <a:pt x="4642574" y="546152"/>
                  <a:pt x="5071062" y="1324729"/>
                  <a:pt x="5071062" y="2203386"/>
                </a:cubicBezTo>
                <a:cubicBezTo>
                  <a:pt x="5071062" y="3664009"/>
                  <a:pt x="3886993" y="4848078"/>
                  <a:pt x="2426369" y="4848078"/>
                </a:cubicBezTo>
                <a:cubicBezTo>
                  <a:pt x="1422190" y="4848078"/>
                  <a:pt x="548727" y="4288421"/>
                  <a:pt x="100876" y="3464003"/>
                </a:cubicBezTo>
                <a:lnTo>
                  <a:pt x="0" y="3254597"/>
                </a:lnTo>
                <a:lnTo>
                  <a:pt x="0" y="1149988"/>
                </a:lnTo>
                <a:lnTo>
                  <a:pt x="2230" y="1144381"/>
                </a:lnTo>
                <a:cubicBezTo>
                  <a:pt x="191367" y="712045"/>
                  <a:pt x="492772" y="340035"/>
                  <a:pt x="869582" y="6521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2" name="Freeform: Shape 29">
            <a:extLst>
              <a:ext uri="{FF2B5EF4-FFF2-40B4-BE49-F238E27FC236}">
                <a16:creationId xmlns:a16="http://schemas.microsoft.com/office/drawing/2014/main" id="{1382CA11-E2A7-45F6-9112-B05710280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51236" cy="4715631"/>
          </a:xfrm>
          <a:custGeom>
            <a:avLst/>
            <a:gdLst>
              <a:gd name="connsiteX0" fmla="*/ 563594 w 4851236"/>
              <a:gd name="connsiteY0" fmla="*/ 0 h 4715631"/>
              <a:gd name="connsiteX1" fmla="*/ 3850011 w 4851236"/>
              <a:gd name="connsiteY1" fmla="*/ 0 h 4715631"/>
              <a:gd name="connsiteX2" fmla="*/ 3937299 w 4851236"/>
              <a:gd name="connsiteY2" fmla="*/ 71162 h 4715631"/>
              <a:gd name="connsiteX3" fmla="*/ 4851236 w 4851236"/>
              <a:gd name="connsiteY3" fmla="*/ 2070939 h 4715631"/>
              <a:gd name="connsiteX4" fmla="*/ 2206544 w 4851236"/>
              <a:gd name="connsiteY4" fmla="*/ 4715631 h 4715631"/>
              <a:gd name="connsiteX5" fmla="*/ 68371 w 4851236"/>
              <a:gd name="connsiteY5" fmla="*/ 3627726 h 4715631"/>
              <a:gd name="connsiteX6" fmla="*/ 0 w 4851236"/>
              <a:gd name="connsiteY6" fmla="*/ 3525192 h 4715631"/>
              <a:gd name="connsiteX7" fmla="*/ 0 w 4851236"/>
              <a:gd name="connsiteY7" fmla="*/ 617110 h 4715631"/>
              <a:gd name="connsiteX8" fmla="*/ 49784 w 4851236"/>
              <a:gd name="connsiteY8" fmla="*/ 539960 h 4715631"/>
              <a:gd name="connsiteX9" fmla="*/ 536551 w 4851236"/>
              <a:gd name="connsiteY9" fmla="*/ 20096 h 47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51236" h="4715631">
                <a:moveTo>
                  <a:pt x="563594" y="0"/>
                </a:moveTo>
                <a:lnTo>
                  <a:pt x="3850011" y="0"/>
                </a:lnTo>
                <a:lnTo>
                  <a:pt x="3937299" y="71162"/>
                </a:lnTo>
                <a:cubicBezTo>
                  <a:pt x="4497114" y="556092"/>
                  <a:pt x="4851236" y="1272161"/>
                  <a:pt x="4851236" y="2070939"/>
                </a:cubicBezTo>
                <a:cubicBezTo>
                  <a:pt x="4851236" y="3531562"/>
                  <a:pt x="3667167" y="4715631"/>
                  <a:pt x="2206544" y="4715631"/>
                </a:cubicBezTo>
                <a:cubicBezTo>
                  <a:pt x="1327888" y="4715631"/>
                  <a:pt x="549311" y="4287143"/>
                  <a:pt x="68371" y="3627726"/>
                </a:cubicBezTo>
                <a:lnTo>
                  <a:pt x="0" y="3525192"/>
                </a:lnTo>
                <a:lnTo>
                  <a:pt x="0" y="617110"/>
                </a:lnTo>
                <a:lnTo>
                  <a:pt x="49784" y="539960"/>
                </a:lnTo>
                <a:cubicBezTo>
                  <a:pt x="188050" y="345530"/>
                  <a:pt x="351948" y="170599"/>
                  <a:pt x="536551" y="20096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135D0-F790-4569-B621-7101B2E3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6" y="289398"/>
            <a:ext cx="3909095" cy="28032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300" b="1" cap="all" spc="1500">
                <a:ea typeface="Source Sans Pro SemiBold" panose="020B0603030403020204" pitchFamily="34" charset="0"/>
              </a:rPr>
              <a:t>Our Playground</a:t>
            </a:r>
          </a:p>
        </p:txBody>
      </p:sp>
      <p:pic>
        <p:nvPicPr>
          <p:cNvPr id="8" name="Picture 7" descr="A group of people standing next to a fence&#10;&#10;Description automatically generated">
            <a:extLst>
              <a:ext uri="{FF2B5EF4-FFF2-40B4-BE49-F238E27FC236}">
                <a16:creationId xmlns:a16="http://schemas.microsoft.com/office/drawing/2014/main" id="{B116A43C-A3FD-4EA1-87B6-092B167F1B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0" r="6440"/>
          <a:stretch/>
        </p:blipFill>
        <p:spPr>
          <a:xfrm>
            <a:off x="5375635" y="181208"/>
            <a:ext cx="3372600" cy="3372600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</p:spPr>
      </p:pic>
      <p:pic>
        <p:nvPicPr>
          <p:cNvPr id="6" name="Picture 5" descr="A picture containing outdoor, road, water, large&#10;&#10;Description automatically generated">
            <a:extLst>
              <a:ext uri="{FF2B5EF4-FFF2-40B4-BE49-F238E27FC236}">
                <a16:creationId xmlns:a16="http://schemas.microsoft.com/office/drawing/2014/main" id="{826B40CB-C39A-48DC-AF16-D9DB6B4B70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159"/>
          <a:stretch/>
        </p:blipFill>
        <p:spPr>
          <a:xfrm>
            <a:off x="8971962" y="10"/>
            <a:ext cx="3220039" cy="2242106"/>
          </a:xfrm>
          <a:custGeom>
            <a:avLst/>
            <a:gdLst/>
            <a:ahLst/>
            <a:cxnLst/>
            <a:rect l="l" t="t" r="r" b="b"/>
            <a:pathLst>
              <a:path w="3220039" h="2242116">
                <a:moveTo>
                  <a:pt x="57684" y="0"/>
                </a:moveTo>
                <a:lnTo>
                  <a:pt x="3220039" y="0"/>
                </a:lnTo>
                <a:lnTo>
                  <a:pt x="3220039" y="1528328"/>
                </a:lnTo>
                <a:lnTo>
                  <a:pt x="3147682" y="1622716"/>
                </a:lnTo>
                <a:cubicBezTo>
                  <a:pt x="2819031" y="2002118"/>
                  <a:pt x="2333732" y="2242116"/>
                  <a:pt x="1792379" y="2242116"/>
                </a:cubicBezTo>
                <a:cubicBezTo>
                  <a:pt x="802475" y="2242116"/>
                  <a:pt x="0" y="1439641"/>
                  <a:pt x="0" y="449737"/>
                </a:cubicBezTo>
                <a:cubicBezTo>
                  <a:pt x="0" y="341467"/>
                  <a:pt x="9600" y="235438"/>
                  <a:pt x="27995" y="132457"/>
                </a:cubicBezTo>
                <a:close/>
              </a:path>
            </a:pathLst>
          </a:custGeom>
        </p:spPr>
      </p:pic>
      <p:grpSp>
        <p:nvGrpSpPr>
          <p:cNvPr id="63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4669" y="2710867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3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3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7" name="Graphic 185">
            <a:extLst>
              <a:ext uri="{FF2B5EF4-FFF2-40B4-BE49-F238E27FC236}">
                <a16:creationId xmlns:a16="http://schemas.microsoft.com/office/drawing/2014/main" id="{9D69F773-8C5C-486C-B033-51C7BB3B3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4669" y="2710867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68" name="Freeform: Shape 39">
              <a:extLst>
                <a:ext uri="{FF2B5EF4-FFF2-40B4-BE49-F238E27FC236}">
                  <a16:creationId xmlns:a16="http://schemas.microsoft.com/office/drawing/2014/main" id="{B1948534-1A91-4F84-8612-1C2B4C52F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40">
              <a:extLst>
                <a:ext uri="{FF2B5EF4-FFF2-40B4-BE49-F238E27FC236}">
                  <a16:creationId xmlns:a16="http://schemas.microsoft.com/office/drawing/2014/main" id="{1FAA3112-9317-4953-B51A-BAD23D7DF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E7BE1D1-6120-4115-B796-7DE6B90C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7B0F1BC-B7BD-4C24-84F9-190E76D9E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59CF39A-C85C-4CDA-82E5-A8835E7CA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6" name="Graphic 185">
            <a:extLst>
              <a:ext uri="{FF2B5EF4-FFF2-40B4-BE49-F238E27FC236}">
                <a16:creationId xmlns:a16="http://schemas.microsoft.com/office/drawing/2014/main" id="{EEC0EF42-FB7F-40F4-9F83-19A3651C7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4669" y="2710867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CC34073-7A02-43A0-B4FB-819AC6430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24CA304-6681-4FF9-A857-D79562307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F6FEDF2-6576-4B8E-81AF-84B914A1F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BE5E56F-A9D6-490C-AD4D-5F1B521A5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7E4C189-B44E-4E1C-B1AF-25081DA3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0508" y="47472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F7B0E8E-1D1E-4BA4-A360-D8A1FF31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0508" y="4747200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A house that has a sign on the side of a road&#10;&#10;Description automatically generated">
            <a:extLst>
              <a:ext uri="{FF2B5EF4-FFF2-40B4-BE49-F238E27FC236}">
                <a16:creationId xmlns:a16="http://schemas.microsoft.com/office/drawing/2014/main" id="{CE244437-2BCB-4C0F-924E-4AAF377961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/>
          <a:stretch/>
        </p:blipFill>
        <p:spPr>
          <a:xfrm>
            <a:off x="5940224" y="3787500"/>
            <a:ext cx="3932622" cy="307050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  <p:pic>
        <p:nvPicPr>
          <p:cNvPr id="4" name="Picture 3" descr="A tree in a grassy yard&#10;&#10;Description automatically generated">
            <a:extLst>
              <a:ext uri="{FF2B5EF4-FFF2-40B4-BE49-F238E27FC236}">
                <a16:creationId xmlns:a16="http://schemas.microsoft.com/office/drawing/2014/main" id="{822A8D37-5E30-4E4E-89B4-926DF72967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8" r="27435" b="1"/>
          <a:stretch/>
        </p:blipFill>
        <p:spPr>
          <a:xfrm>
            <a:off x="9872846" y="2492787"/>
            <a:ext cx="2319154" cy="3347662"/>
          </a:xfrm>
          <a:custGeom>
            <a:avLst/>
            <a:gdLst/>
            <a:ahLst/>
            <a:cxnLst/>
            <a:rect l="l" t="t" r="r" b="b"/>
            <a:pathLst>
              <a:path w="2319154" h="3347662">
                <a:moveTo>
                  <a:pt x="1673831" y="0"/>
                </a:moveTo>
                <a:cubicBezTo>
                  <a:pt x="1847162" y="0"/>
                  <a:pt x="2014339" y="26346"/>
                  <a:pt x="2171577" y="75252"/>
                </a:cubicBezTo>
                <a:lnTo>
                  <a:pt x="2319154" y="129266"/>
                </a:lnTo>
                <a:lnTo>
                  <a:pt x="2319154" y="3218396"/>
                </a:lnTo>
                <a:lnTo>
                  <a:pt x="2171577" y="3272410"/>
                </a:lnTo>
                <a:cubicBezTo>
                  <a:pt x="2014339" y="3321316"/>
                  <a:pt x="1847162" y="3347662"/>
                  <a:pt x="1673831" y="3347662"/>
                </a:cubicBezTo>
                <a:cubicBezTo>
                  <a:pt x="749400" y="3347662"/>
                  <a:pt x="0" y="2598262"/>
                  <a:pt x="0" y="1673831"/>
                </a:cubicBezTo>
                <a:cubicBezTo>
                  <a:pt x="0" y="749400"/>
                  <a:pt x="749400" y="0"/>
                  <a:pt x="167383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9102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0C2E5D-B08F-4A99-9D15-59D33148F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</p:grpSpPr>
        <p:grpSp>
          <p:nvGrpSpPr>
            <p:cNvPr id="6" name="Group 20">
              <a:extLst>
                <a:ext uri="{FF2B5EF4-FFF2-40B4-BE49-F238E27FC236}">
                  <a16:creationId xmlns:a16="http://schemas.microsoft.com/office/drawing/2014/main" id="{07B8F35D-FB89-4C40-8A99-E46DDA02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solidFill>
              <a:srgbClr val="FFFFFF"/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16C8D8F-10E9-4498-ABDB-0F923F8B68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E5A83E3-8A11-4492-BB6E-F5F224031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FC669C-CD13-4F4A-AFFF-4029D34F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solidFill>
              <a:schemeClr val="tx1"/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617B5AA-8A0D-41D3-B2EF-8BC53E3B7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72EB308-9A4E-4332-A908-22F2978D7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B7A900B-006E-46F4-831E-5AABAEE45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492" y="1103896"/>
            <a:ext cx="4965868" cy="4598497"/>
            <a:chOff x="1674895" y="1345036"/>
            <a:chExt cx="5428610" cy="421093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A073A-2BC5-4643-9F39-DA56C38A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2"/>
            <a:ext cx="4324642" cy="2939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cap="all" spc="1500">
                <a:ea typeface="Source Sans Pro SemiBold" panose="020B0603030403020204" pitchFamily="34" charset="0"/>
              </a:rPr>
              <a:t>The Peace Corner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EA9761C-7BB2-45E5-A5DB-A0B35362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E44D629-6B8E-4D88-A77E-149C0ED0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54B1E87E-DBED-4DB2-A47C-EF24AEB32F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 b="-3"/>
          <a:stretch/>
        </p:blipFill>
        <p:spPr>
          <a:xfrm>
            <a:off x="6094114" y="1321031"/>
            <a:ext cx="5428611" cy="4210940"/>
          </a:xfrm>
          <a:prstGeom prst="rect">
            <a:avLst/>
          </a:prstGeom>
          <a:ln w="28575">
            <a:noFill/>
          </a:ln>
        </p:spPr>
      </p:pic>
      <p:grpSp>
        <p:nvGrpSpPr>
          <p:cNvPr id="42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aphic 185">
            <a:extLst>
              <a:ext uri="{FF2B5EF4-FFF2-40B4-BE49-F238E27FC236}">
                <a16:creationId xmlns:a16="http://schemas.microsoft.com/office/drawing/2014/main" id="{8B6BCBAB-41A5-4D6D-8C9B-55E3AA6F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55217F1-B506-4443-A399-CFFA441C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B8C0F31-7A0C-4630-A379-0B4719A1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2D43873-56D9-4AC1-AB59-A1E78D679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B2197D5-22E1-47CC-83CF-9E64CCD57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5DC5D97-506B-47F6-B9A7-D8FA26C88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266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6" name="Freeform: Shape 59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60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61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62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63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1" name="Oval 65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2" name="Rectangle 6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3" name="Group 69">
            <a:extLst>
              <a:ext uri="{FF2B5EF4-FFF2-40B4-BE49-F238E27FC236}">
                <a16:creationId xmlns:a16="http://schemas.microsoft.com/office/drawing/2014/main" id="{0F0C2E5D-B08F-4A99-9D15-59D33148F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7B8F35D-FB89-4C40-8A99-E46DDA02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solidFill>
              <a:srgbClr val="FFFFFF"/>
            </a:solidFill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E16C8D8F-10E9-4498-ABDB-0F923F8B68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4" name="Freeform: Shape 75">
                <a:extLst>
                  <a:ext uri="{FF2B5EF4-FFF2-40B4-BE49-F238E27FC236}">
                    <a16:creationId xmlns:a16="http://schemas.microsoft.com/office/drawing/2014/main" id="{1E5A83E3-8A11-4492-BB6E-F5F224031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5" name="Group 71">
              <a:extLst>
                <a:ext uri="{FF2B5EF4-FFF2-40B4-BE49-F238E27FC236}">
                  <a16:creationId xmlns:a16="http://schemas.microsoft.com/office/drawing/2014/main" id="{55FC669C-CD13-4F4A-AFFF-4029D34F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solidFill>
              <a:schemeClr val="tx1"/>
            </a:solidFill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617B5AA-8A0D-41D3-B2EF-8BC53E3B7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6" name="Freeform: Shape 73">
                <a:extLst>
                  <a:ext uri="{FF2B5EF4-FFF2-40B4-BE49-F238E27FC236}">
                    <a16:creationId xmlns:a16="http://schemas.microsoft.com/office/drawing/2014/main" id="{572EB308-9A4E-4332-A908-22F2978D7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7" name="Group 77">
            <a:extLst>
              <a:ext uri="{FF2B5EF4-FFF2-40B4-BE49-F238E27FC236}">
                <a16:creationId xmlns:a16="http://schemas.microsoft.com/office/drawing/2014/main" id="{BB7A900B-006E-46F4-831E-5AABAEE45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492" y="1103896"/>
            <a:ext cx="4965868" cy="4598497"/>
            <a:chOff x="1674895" y="1345036"/>
            <a:chExt cx="5428610" cy="421093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79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19" name="Rectangle 81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EC6ED-FF01-4926-9A7C-0373C6CA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2"/>
            <a:ext cx="4324642" cy="2939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b="1" cap="all" spc="1500">
                <a:ea typeface="Source Sans Pro SemiBold" panose="020B0603030403020204" pitchFamily="34" charset="0"/>
              </a:rPr>
              <a:t>Inside - Our Library has had new shelves put in during half term </a:t>
            </a:r>
          </a:p>
        </p:txBody>
      </p:sp>
      <p:sp>
        <p:nvSpPr>
          <p:cNvPr id="120" name="Freeform: Shape 83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1" name="Freeform: Shape 85">
            <a:extLst>
              <a:ext uri="{FF2B5EF4-FFF2-40B4-BE49-F238E27FC236}">
                <a16:creationId xmlns:a16="http://schemas.microsoft.com/office/drawing/2014/main" id="{FEA9761C-7BB2-45E5-A5DB-A0B35362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2" name="Oval 8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3" name="Oval 89">
            <a:extLst>
              <a:ext uri="{FF2B5EF4-FFF2-40B4-BE49-F238E27FC236}">
                <a16:creationId xmlns:a16="http://schemas.microsoft.com/office/drawing/2014/main" id="{8E44D629-6B8E-4D88-A77E-149C0ED0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room with a book shelf&#10;&#10;Description automatically generated">
            <a:extLst>
              <a:ext uri="{FF2B5EF4-FFF2-40B4-BE49-F238E27FC236}">
                <a16:creationId xmlns:a16="http://schemas.microsoft.com/office/drawing/2014/main" id="{555ED762-2974-43DB-8E5F-644BC86C2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r="-3" b="-3"/>
          <a:stretch/>
        </p:blipFill>
        <p:spPr>
          <a:xfrm>
            <a:off x="6094114" y="1321031"/>
            <a:ext cx="5428611" cy="4210940"/>
          </a:xfrm>
          <a:prstGeom prst="rect">
            <a:avLst/>
          </a:prstGeom>
          <a:ln w="28575">
            <a:noFill/>
          </a:ln>
        </p:spPr>
      </p:pic>
      <p:grpSp>
        <p:nvGrpSpPr>
          <p:cNvPr id="12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125" name="Freeform: Shape 9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9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9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9" name="Graphic 185">
            <a:extLst>
              <a:ext uri="{FF2B5EF4-FFF2-40B4-BE49-F238E27FC236}">
                <a16:creationId xmlns:a16="http://schemas.microsoft.com/office/drawing/2014/main" id="{8B6BCBAB-41A5-4D6D-8C9B-55E3AA6F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55217F1-B506-4443-A399-CFFA441C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B8C0F31-7A0C-4630-A379-0B4719A1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2D43873-56D9-4AC1-AB59-A1E78D679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B2197D5-22E1-47CC-83CF-9E64CCD57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5DC5D97-506B-47F6-B9A7-D8FA26C88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711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902BC4DE-F77E-4060-B597-BFF4B929A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7" y="1019556"/>
            <a:ext cx="4857125" cy="3642843"/>
          </a:xfrm>
          <a:prstGeom prst="rect">
            <a:avLst/>
          </a:prstGeom>
        </p:spPr>
      </p:pic>
      <p:pic>
        <p:nvPicPr>
          <p:cNvPr id="4" name="Picture 3" descr="An office with a desk and chair in a room&#10;&#10;Description automatically generated">
            <a:extLst>
              <a:ext uri="{FF2B5EF4-FFF2-40B4-BE49-F238E27FC236}">
                <a16:creationId xmlns:a16="http://schemas.microsoft.com/office/drawing/2014/main" id="{01AF90DF-1363-4BCD-B3FE-99AB2EFE5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12" y="1096516"/>
            <a:ext cx="4718647" cy="353898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8261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0C2E5D-B08F-4A99-9D15-59D33148F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7B8F35D-FB89-4C40-8A99-E46DDA02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solidFill>
              <a:srgbClr val="FFFFFF"/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16C8D8F-10E9-4498-ABDB-0F923F8B68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E5A83E3-8A11-4492-BB6E-F5F224031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FC669C-CD13-4F4A-AFFF-4029D34F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solidFill>
              <a:schemeClr val="tx1"/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617B5AA-8A0D-41D3-B2EF-8BC53E3B7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72EB308-9A4E-4332-A908-22F2978D7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B7A900B-006E-46F4-831E-5AABAEE45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492" y="1103896"/>
            <a:ext cx="4965868" cy="4598497"/>
            <a:chOff x="1674895" y="1345036"/>
            <a:chExt cx="5428610" cy="421093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80FEC-5533-4A80-9376-88D04629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2"/>
            <a:ext cx="4324642" cy="2939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cap="all" spc="1500">
                <a:ea typeface="Source Sans Pro SemiBold" panose="020B0603030403020204" pitchFamily="34" charset="0"/>
              </a:rPr>
              <a:t>Gold Star Tree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EA9761C-7BB2-45E5-A5DB-A0B35362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E44D629-6B8E-4D88-A77E-149C0ED0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indoor, window, building, table&#10;&#10;Description automatically generated">
            <a:extLst>
              <a:ext uri="{FF2B5EF4-FFF2-40B4-BE49-F238E27FC236}">
                <a16:creationId xmlns:a16="http://schemas.microsoft.com/office/drawing/2014/main" id="{682E4769-A7AD-4234-AEBA-2D3E1C9F9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r="29927" b="-2"/>
          <a:stretch/>
        </p:blipFill>
        <p:spPr>
          <a:xfrm rot="5400000">
            <a:off x="6702949" y="712195"/>
            <a:ext cx="4210940" cy="5428611"/>
          </a:xfrm>
          <a:prstGeom prst="rect">
            <a:avLst/>
          </a:prstGeom>
          <a:ln w="28575">
            <a:noFill/>
          </a:ln>
        </p:spPr>
      </p:pic>
      <p:grpSp>
        <p:nvGrpSpPr>
          <p:cNvPr id="42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aphic 185">
            <a:extLst>
              <a:ext uri="{FF2B5EF4-FFF2-40B4-BE49-F238E27FC236}">
                <a16:creationId xmlns:a16="http://schemas.microsoft.com/office/drawing/2014/main" id="{8B6BCBAB-41A5-4D6D-8C9B-55E3AA6F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55217F1-B506-4443-A399-CFFA441C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B8C0F31-7A0C-4630-A379-0B4719A1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2D43873-56D9-4AC1-AB59-A1E78D679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B2197D5-22E1-47CC-83CF-9E64CCD57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5DC5D97-506B-47F6-B9A7-D8FA26C88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678830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473</Words>
  <Application>Microsoft Office PowerPoint</Application>
  <PresentationFormat>Widescreen</PresentationFormat>
  <Paragraphs>72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Source Sans Pro</vt:lpstr>
      <vt:lpstr>FunkyShapesDarkVTI</vt:lpstr>
      <vt:lpstr>     Hello Swallows </vt:lpstr>
      <vt:lpstr>We would like to tell you about our school which is in the village of Longton 4 miles from Preston </vt:lpstr>
      <vt:lpstr>OUTSIDE </vt:lpstr>
      <vt:lpstr>PowerPoint Presentation</vt:lpstr>
      <vt:lpstr>Our Playground</vt:lpstr>
      <vt:lpstr>The Peace Corner</vt:lpstr>
      <vt:lpstr>Inside - Our Library has had new shelves put in during half term </vt:lpstr>
      <vt:lpstr>PowerPoint Presentation</vt:lpstr>
      <vt:lpstr>Gold Star Tree</vt:lpstr>
      <vt:lpstr>Covid Changes</vt:lpstr>
      <vt:lpstr>PowerPoint Presentation</vt:lpstr>
      <vt:lpstr>PowerPoint Presentation</vt:lpstr>
      <vt:lpstr>PowerPoint Presentation</vt:lpstr>
      <vt:lpstr>We love doing art with Mrs May </vt:lpstr>
      <vt:lpstr>We have enjoyed …</vt:lpstr>
      <vt:lpstr>Our Questions </vt:lpstr>
      <vt:lpstr>The Future…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Hello Swallows </dc:title>
  <dc:creator>Fletcher, Sandra</dc:creator>
  <cp:lastModifiedBy>Fletcher, Sandra</cp:lastModifiedBy>
  <cp:revision>2</cp:revision>
  <dcterms:created xsi:type="dcterms:W3CDTF">2020-11-09T21:13:33Z</dcterms:created>
  <dcterms:modified xsi:type="dcterms:W3CDTF">2020-11-09T21:25:20Z</dcterms:modified>
</cp:coreProperties>
</file>