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46"/>
  </p:normalViewPr>
  <p:slideViewPr>
    <p:cSldViewPr snapToGrid="0" snapToObjects="1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A8BA0-B7BD-7744-8D87-F83C92DCC3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3D1C4F-D97B-DA4C-88E9-FD5BAA4D6A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D562B-5C94-2748-8C90-A4CD57F68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DF62-2117-4E44-8EA1-3423B032DE5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50E6B-79DF-EA45-9B5C-CAAF0792E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E75AA-01E0-CF46-914C-1B5D486F9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29A3D-D106-B94E-80ED-FDFC41B9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1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901E2-072F-4A48-BBA5-0416051AF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970CFC-219A-DE46-A3B1-0E0F1076A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313B79-FE82-6842-81E9-C2907EEC9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DF62-2117-4E44-8EA1-3423B032DE5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48C4D-6347-F944-8D46-9DA2243D3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8BDB8-6D91-5742-A486-07DE513C4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29A3D-D106-B94E-80ED-FDFC41B9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882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AC8825-1F20-8F45-9DC3-35FF81AFD0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437E0A-F8B0-CF44-929D-5972F75BF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B4F92-C944-134F-AE01-C967EEAC3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DF62-2117-4E44-8EA1-3423B032DE5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F32BD2-9213-A84A-81B0-8247E071F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4D5E1-E234-FC49-8E86-5925E5777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29A3D-D106-B94E-80ED-FDFC41B9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2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6C312-9FB5-1749-ABB6-E423F5998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2B3B1-56AA-8B4C-81BF-62B60DA05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B82D3-8446-834C-B752-E54FCE815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DF62-2117-4E44-8EA1-3423B032DE5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88CBD-32A0-074A-AC32-FC35EB20F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D74379-6FD8-9447-A883-B851D8C9A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29A3D-D106-B94E-80ED-FDFC41B9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17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119F0-C253-794A-944A-576D7708F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DB90BA-3B83-A34F-AD9B-C3E983E3E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65206-E4E5-7840-9BB8-EEB4599BE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DF62-2117-4E44-8EA1-3423B032DE5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45CB9-59F7-9F40-BB1A-13A43C4E3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3008CE-5C39-934C-B944-32D0FBCC2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29A3D-D106-B94E-80ED-FDFC41B9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48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5169F-1197-6B40-B2BE-6BF6AC531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254A2-188C-8341-996E-ACD7C28CB6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C42A56-581A-A542-99A2-AD6083356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3C621B-8B0F-8040-924A-924290D0E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DF62-2117-4E44-8EA1-3423B032DE5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DA716A-6FF1-6741-B941-211C440D7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4E094-A667-0747-9405-91B167868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29A3D-D106-B94E-80ED-FDFC41B9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555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1FE11-2D9D-AB40-8F8C-2D85BF9CE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CAFA72-3A7A-5B42-BF02-B1AB6DCB7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54CB0E-F654-A443-91E6-500FED8F5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214F13-68B2-C14B-A365-1021EB3172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F73E07-82DF-A049-B60D-190C6AF7BE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AADA09-4455-FB44-A863-9CCD18AAF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DF62-2117-4E44-8EA1-3423B032DE5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D5741B-188F-274D-9BC0-DB7DC9927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D533BD-ABCD-634C-9BE6-7D3F09C4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29A3D-D106-B94E-80ED-FDFC41B9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E2008-9DA5-E34F-A368-51BEF6918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C39870-7788-6F4D-BD2D-D5CFA4415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DF62-2117-4E44-8EA1-3423B032DE5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515926-FE10-4F49-A98A-C9B1119EF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C63883-FA7F-E244-BD37-5C3F37624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29A3D-D106-B94E-80ED-FDFC41B9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76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03790B-B908-1241-AC7F-6BFF498A4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DF62-2117-4E44-8EA1-3423B032DE5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3C60D0-BDCE-0D4E-9E05-90F188F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554101-8F27-C846-B560-EBE16AD90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29A3D-D106-B94E-80ED-FDFC41B9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2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B15A1-1A88-D343-9E85-1300F0B71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DAACD-B765-CE45-99B9-FB0024C25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80BC7A-2C58-844D-81B5-7A1F18E8F8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A16A00-F7C1-4C47-8883-BD103A493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DF62-2117-4E44-8EA1-3423B032DE5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2107DC-E573-A749-B951-2BCE7F3BE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0E0FA6-6B62-C349-8CF4-FADD05BF0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29A3D-D106-B94E-80ED-FDFC41B9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89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4CA88-CFF2-E644-8E74-166DEA582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32F5AB-A15A-3341-9C14-DBE506FE3B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0E95A4-2A97-1D48-8741-D1049F7465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753105-1488-AE4A-B16B-626785D9E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DF62-2117-4E44-8EA1-3423B032DE5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7FE9A-08A5-2D4A-B6C8-4D68B9F1E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858229-4187-DD46-B856-62F760D1E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29A3D-D106-B94E-80ED-FDFC41B9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844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51AEC-0A48-8A49-9175-C98A7E983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3E63A8-11E5-5D46-9847-9458A87E8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4EC26-A078-4E42-A356-2791B7BCB3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8DF62-2117-4E44-8EA1-3423B032DE5F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1004A-31A1-EB49-AF2B-43317C8D8B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DBC6A-B9D3-A940-9039-9B32437CA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29A3D-D106-B94E-80ED-FDFC41B9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18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tiff"/><Relationship Id="rId4" Type="http://schemas.openxmlformats.org/officeDocument/2006/relationships/image" Target="../media/image4.tif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44015C-B2B2-DD47-BE21-9990AF9D9D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37" y="715936"/>
            <a:ext cx="2755900" cy="2946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959DDEA-D3F3-0D49-B8F9-79F00AA4F0A7}"/>
              </a:ext>
            </a:extLst>
          </p:cNvPr>
          <p:cNvSpPr txBox="1"/>
          <p:nvPr/>
        </p:nvSpPr>
        <p:spPr>
          <a:xfrm>
            <a:off x="3378631" y="1270861"/>
            <a:ext cx="85433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     Year 2 Spelling</a:t>
            </a:r>
          </a:p>
          <a:p>
            <a:endParaRPr lang="en-US" sz="6000" dirty="0"/>
          </a:p>
          <a:p>
            <a:r>
              <a:rPr lang="en-US" sz="4800" dirty="0">
                <a:solidFill>
                  <a:srgbClr val="FF0000"/>
                </a:solidFill>
              </a:rPr>
              <a:t>          Home Learning</a:t>
            </a:r>
          </a:p>
          <a:p>
            <a:r>
              <a:rPr lang="en-US" sz="4800" dirty="0">
                <a:solidFill>
                  <a:srgbClr val="FF0000"/>
                </a:solidFill>
              </a:rPr>
              <a:t>    Week Beginning 27</a:t>
            </a:r>
            <a:r>
              <a:rPr lang="en-US" sz="4800" baseline="30000" dirty="0">
                <a:solidFill>
                  <a:srgbClr val="FF0000"/>
                </a:solidFill>
              </a:rPr>
              <a:t>th</a:t>
            </a:r>
            <a:r>
              <a:rPr lang="en-US" sz="4800" dirty="0">
                <a:solidFill>
                  <a:srgbClr val="FF0000"/>
                </a:solidFill>
              </a:rPr>
              <a:t> April</a:t>
            </a:r>
          </a:p>
        </p:txBody>
      </p:sp>
    </p:spTree>
    <p:extLst>
      <p:ext uri="{BB962C8B-B14F-4D97-AF65-F5344CB8AC3E}">
        <p14:creationId xmlns:p14="http://schemas.microsoft.com/office/powerpoint/2010/main" val="3616623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A5A7AD-A6A2-5C4A-A2AD-92280D328643}"/>
              </a:ext>
            </a:extLst>
          </p:cNvPr>
          <p:cNvSpPr txBox="1"/>
          <p:nvPr/>
        </p:nvSpPr>
        <p:spPr>
          <a:xfrm>
            <a:off x="216975" y="232474"/>
            <a:ext cx="11763215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			</a:t>
            </a:r>
            <a:r>
              <a:rPr lang="en-US" sz="4800" dirty="0"/>
              <a:t> </a:t>
            </a:r>
            <a:r>
              <a:rPr lang="en-US" sz="4800" dirty="0">
                <a:latin typeface="CCW Cursive Writing 18" panose="03050602040000000000" pitchFamily="66" charset="77"/>
              </a:rPr>
              <a:t>Lesson 1</a:t>
            </a:r>
          </a:p>
          <a:p>
            <a:endParaRPr lang="en-US" sz="4800" dirty="0">
              <a:latin typeface="CCW Cursive Writing 18" panose="03050602040000000000" pitchFamily="66" charset="77"/>
            </a:endParaRPr>
          </a:p>
          <a:p>
            <a:r>
              <a:rPr lang="en-US" sz="2400" u="sng" dirty="0">
                <a:latin typeface="CCW Cursive Writing 18" panose="03050602040000000000" pitchFamily="66" charset="77"/>
              </a:rPr>
              <a:t>The Possessive apostrophe (singular nouns)</a:t>
            </a:r>
            <a:endParaRPr lang="en-US" dirty="0"/>
          </a:p>
          <a:p>
            <a:endParaRPr lang="en-US" dirty="0"/>
          </a:p>
          <a:p>
            <a:r>
              <a:rPr lang="en-US" sz="2400" dirty="0">
                <a:latin typeface="CCW Cursive Writing 18" panose="03050602040000000000" pitchFamily="66" charset="77"/>
              </a:rPr>
              <a:t>1. Make a list of 5 things that belong to you </a:t>
            </a:r>
          </a:p>
          <a:p>
            <a:endParaRPr lang="en-US" sz="2400" dirty="0">
              <a:latin typeface="CCW Cursive Writing 18" panose="03050602040000000000" pitchFamily="66" charset="77"/>
            </a:endParaRPr>
          </a:p>
          <a:p>
            <a:r>
              <a:rPr lang="en-US" sz="2400" dirty="0" err="1">
                <a:latin typeface="CCW Cursive Writing 18" panose="03050602040000000000" pitchFamily="66" charset="77"/>
              </a:rPr>
              <a:t>e.g</a:t>
            </a:r>
            <a:r>
              <a:rPr lang="en-US" sz="2400" dirty="0">
                <a:latin typeface="CCW Cursive Writing 18" panose="03050602040000000000" pitchFamily="66" charset="77"/>
              </a:rPr>
              <a:t> a pencil, a coat, a book</a:t>
            </a:r>
          </a:p>
          <a:p>
            <a:endParaRPr lang="en-US" sz="2400" dirty="0">
              <a:latin typeface="CCW Cursive Writing 18" panose="03050602040000000000" pitchFamily="66" charset="77"/>
            </a:endParaRPr>
          </a:p>
          <a:p>
            <a:r>
              <a:rPr lang="en-US" sz="2400" dirty="0">
                <a:latin typeface="CCW Cursive Writing 18" panose="03050602040000000000" pitchFamily="66" charset="77"/>
              </a:rPr>
              <a:t>2. Make a list of5 of your friends</a:t>
            </a:r>
          </a:p>
          <a:p>
            <a:endParaRPr lang="en-US" sz="2400" dirty="0">
              <a:latin typeface="CCW Cursive Writing 18" panose="03050602040000000000" pitchFamily="66" charset="77"/>
            </a:endParaRPr>
          </a:p>
          <a:p>
            <a:r>
              <a:rPr lang="en-US" sz="2400" dirty="0">
                <a:latin typeface="CCW Cursive Writing 18" panose="03050602040000000000" pitchFamily="66" charset="77"/>
              </a:rPr>
              <a:t>3. Write a list using your friends names and your belongings. Use an apostrophe to show that the object belongs to your friend.</a:t>
            </a:r>
          </a:p>
          <a:p>
            <a:endParaRPr lang="en-US" sz="2400" dirty="0">
              <a:latin typeface="CCW Cursive Writing 18" panose="03050602040000000000" pitchFamily="66" charset="77"/>
            </a:endParaRPr>
          </a:p>
          <a:p>
            <a:r>
              <a:rPr lang="en-US" sz="2400" dirty="0" err="1">
                <a:latin typeface="CCW Cursive Writing 18" panose="03050602040000000000" pitchFamily="66" charset="77"/>
              </a:rPr>
              <a:t>e.g</a:t>
            </a:r>
            <a:r>
              <a:rPr lang="en-US" sz="2400" dirty="0">
                <a:latin typeface="CCW Cursive Writing 18" panose="03050602040000000000" pitchFamily="66" charset="77"/>
              </a:rPr>
              <a:t> Harry’s football 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042782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A5A7AD-A6A2-5C4A-A2AD-92280D328643}"/>
              </a:ext>
            </a:extLst>
          </p:cNvPr>
          <p:cNvSpPr txBox="1"/>
          <p:nvPr/>
        </p:nvSpPr>
        <p:spPr>
          <a:xfrm>
            <a:off x="216975" y="232474"/>
            <a:ext cx="1176321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			</a:t>
            </a:r>
            <a:r>
              <a:rPr lang="en-US" sz="4800" dirty="0"/>
              <a:t> </a:t>
            </a:r>
            <a:r>
              <a:rPr lang="en-US" sz="4800" dirty="0">
                <a:latin typeface="CCW Cursive Writing 18" panose="03050602040000000000" pitchFamily="66" charset="77"/>
              </a:rPr>
              <a:t>Lesson 2</a:t>
            </a:r>
          </a:p>
          <a:p>
            <a:endParaRPr lang="en-US" sz="4800" dirty="0">
              <a:latin typeface="CCW Cursive Writing 18" panose="03050602040000000000" pitchFamily="66" charset="77"/>
            </a:endParaRPr>
          </a:p>
          <a:p>
            <a:r>
              <a:rPr lang="en-US" sz="2400" u="sng" dirty="0">
                <a:latin typeface="CCW Cursive Writing 18" panose="03050602040000000000" pitchFamily="66" charset="77"/>
              </a:rPr>
              <a:t>The Possessive apostrophe (singular nouns)</a:t>
            </a:r>
            <a:endParaRPr lang="en-US" dirty="0"/>
          </a:p>
          <a:p>
            <a:endParaRPr lang="en-US" dirty="0"/>
          </a:p>
          <a:p>
            <a:pPr marL="457200" indent="-457200">
              <a:buAutoNum type="arabicPeriod"/>
            </a:pPr>
            <a:r>
              <a:rPr lang="en-US" sz="2400" dirty="0">
                <a:latin typeface="CCW Cursive Writing 18" panose="03050602040000000000" pitchFamily="66" charset="77"/>
              </a:rPr>
              <a:t>Look at the photographs and write a caption for each one using an apostrophe for possession.</a:t>
            </a:r>
          </a:p>
          <a:p>
            <a:endParaRPr lang="en-US" sz="2400" dirty="0">
              <a:latin typeface="CCW Cursive Writing 18" panose="03050602040000000000" pitchFamily="66" charset="77"/>
            </a:endParaRPr>
          </a:p>
          <a:p>
            <a:endParaRPr lang="en-US" sz="2400" dirty="0">
              <a:latin typeface="CCW Cursive Writing 18" panose="03050602040000000000" pitchFamily="66" charset="77"/>
            </a:endParaRPr>
          </a:p>
          <a:p>
            <a:endParaRPr lang="en-US" sz="2400" dirty="0">
              <a:latin typeface="CCW Cursive Writing 18" panose="03050602040000000000" pitchFamily="66" charset="77"/>
            </a:endParaRPr>
          </a:p>
          <a:p>
            <a:endParaRPr lang="en-US" sz="2400" dirty="0">
              <a:latin typeface="CCW Cursive Writing 18" panose="03050602040000000000" pitchFamily="66" charset="77"/>
            </a:endParaRPr>
          </a:p>
          <a:p>
            <a:endParaRPr lang="en-US" sz="2400" dirty="0">
              <a:latin typeface="CCW Cursive Writing 18" panose="03050602040000000000" pitchFamily="66" charset="77"/>
            </a:endParaRPr>
          </a:p>
          <a:p>
            <a:r>
              <a:rPr lang="en-US" sz="2400" dirty="0">
                <a:latin typeface="CCW Cursive Writing 18" panose="03050602040000000000" pitchFamily="66" charset="77"/>
              </a:rPr>
              <a:t>The girl’s    ________________       ______________      _______________</a:t>
            </a:r>
          </a:p>
          <a:p>
            <a:r>
              <a:rPr lang="en-US" sz="2400" dirty="0">
                <a:latin typeface="CCW Cursive Writing 18" panose="03050602040000000000" pitchFamily="66" charset="77"/>
              </a:rPr>
              <a:t>football     ________________       _______________      _______________     ____________</a:t>
            </a:r>
          </a:p>
          <a:p>
            <a:endParaRPr lang="en-US" sz="2400" dirty="0">
              <a:latin typeface="CCW Cursive Writing 18" panose="03050602040000000000" pitchFamily="66" charset="77"/>
            </a:endParaRPr>
          </a:p>
          <a:p>
            <a:r>
              <a:rPr lang="en-US" dirty="0"/>
              <a:t>	                                                                                                                                                                    __________________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712EBD9-6182-BA4A-BF3A-C4BC75F40C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235" y="3228239"/>
            <a:ext cx="920115" cy="1600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3887F68-284D-2F4F-AE4A-525961FD1B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4738" y="3511881"/>
            <a:ext cx="1444248" cy="1600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6872CBE-8D4A-2B44-8635-57F2E47740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1341" y="3376149"/>
            <a:ext cx="2027635" cy="18716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480EFE-1FAC-8943-8FEA-20C5592E96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51331" y="3301301"/>
            <a:ext cx="1735104" cy="1871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342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A5A7AD-A6A2-5C4A-A2AD-92280D328643}"/>
              </a:ext>
            </a:extLst>
          </p:cNvPr>
          <p:cNvSpPr txBox="1"/>
          <p:nvPr/>
        </p:nvSpPr>
        <p:spPr>
          <a:xfrm>
            <a:off x="216975" y="232474"/>
            <a:ext cx="1176321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			</a:t>
            </a:r>
            <a:r>
              <a:rPr lang="en-US" sz="4800" dirty="0"/>
              <a:t> </a:t>
            </a:r>
            <a:r>
              <a:rPr lang="en-US" sz="4800" dirty="0">
                <a:latin typeface="CCW Cursive Writing 18" panose="03050602040000000000" pitchFamily="66" charset="77"/>
              </a:rPr>
              <a:t>Lesson 3</a:t>
            </a:r>
          </a:p>
          <a:p>
            <a:endParaRPr lang="en-US" sz="4800" dirty="0">
              <a:latin typeface="CCW Cursive Writing 18" panose="03050602040000000000" pitchFamily="66" charset="77"/>
            </a:endParaRPr>
          </a:p>
          <a:p>
            <a:r>
              <a:rPr lang="en-US" sz="2400" u="sng" dirty="0">
                <a:latin typeface="CCW Cursive Writing 18" panose="03050602040000000000" pitchFamily="66" charset="77"/>
              </a:rPr>
              <a:t>The Possessive apostrophe (singular nouns)</a:t>
            </a:r>
            <a:endParaRPr lang="en-US" dirty="0"/>
          </a:p>
          <a:p>
            <a:endParaRPr lang="en-US" dirty="0"/>
          </a:p>
          <a:p>
            <a:endParaRPr lang="en-US" sz="2400" dirty="0">
              <a:latin typeface="CCW Cursive Writing 18" panose="03050602040000000000" pitchFamily="66" charset="77"/>
            </a:endParaRPr>
          </a:p>
          <a:p>
            <a:r>
              <a:rPr lang="en-US" dirty="0">
                <a:latin typeface="CCW Cursive Writing 18" panose="03050602040000000000" pitchFamily="66" charset="77"/>
              </a:rPr>
              <a:t>Challenge Task</a:t>
            </a:r>
          </a:p>
          <a:p>
            <a:endParaRPr lang="en-US" dirty="0">
              <a:latin typeface="CCW Cursive Writing 18" panose="03050602040000000000" pitchFamily="66" charset="77"/>
            </a:endParaRPr>
          </a:p>
          <a:p>
            <a:r>
              <a:rPr lang="en-US" dirty="0">
                <a:latin typeface="CCW Cursive Writing 18" panose="03050602040000000000" pitchFamily="66" charset="77"/>
              </a:rPr>
              <a:t>Choose a name and a noun from the list below  and write  sentences. You must use an apostrophe for possession.</a:t>
            </a:r>
          </a:p>
          <a:p>
            <a:endParaRPr lang="en-US" dirty="0">
              <a:latin typeface="CCW Cursive Writing 18" panose="03050602040000000000" pitchFamily="66" charset="77"/>
            </a:endParaRPr>
          </a:p>
          <a:p>
            <a:endParaRPr lang="en-US" dirty="0">
              <a:latin typeface="CCW Cursive Writing 18" panose="03050602040000000000" pitchFamily="66" charset="77"/>
            </a:endParaRPr>
          </a:p>
          <a:p>
            <a:endParaRPr lang="en-US" dirty="0">
              <a:latin typeface="CCW Cursive Writing 18" panose="03050602040000000000" pitchFamily="66" charset="77"/>
            </a:endParaRPr>
          </a:p>
          <a:p>
            <a:endParaRPr lang="en-US" dirty="0">
              <a:latin typeface="CCW Cursive Writing 18" panose="03050602040000000000" pitchFamily="66" charset="77"/>
            </a:endParaRPr>
          </a:p>
          <a:p>
            <a:endParaRPr lang="en-US" dirty="0">
              <a:latin typeface="CCW Cursive Writing 18" panose="03050602040000000000" pitchFamily="66" charset="77"/>
            </a:endParaRPr>
          </a:p>
          <a:p>
            <a:endParaRPr lang="en-US" dirty="0">
              <a:latin typeface="CCW Cursive Writing 18" panose="03050602040000000000" pitchFamily="66" charset="77"/>
            </a:endParaRPr>
          </a:p>
          <a:p>
            <a:endParaRPr lang="en-US" dirty="0">
              <a:latin typeface="CCW Cursive Writing 18" panose="03050602040000000000" pitchFamily="66" charset="77"/>
            </a:endParaRPr>
          </a:p>
          <a:p>
            <a:endParaRPr lang="en-US" dirty="0">
              <a:latin typeface="CCW Cursive Writing 18" panose="03050602040000000000" pitchFamily="66" charset="77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8D603EB-E6F7-0147-8E8F-3190DD96D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748493"/>
              </p:ext>
            </p:extLst>
          </p:nvPr>
        </p:nvGraphicFramePr>
        <p:xfrm>
          <a:off x="1874838" y="4050559"/>
          <a:ext cx="812800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467867314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67920500"/>
                    </a:ext>
                  </a:extLst>
                </a:gridCol>
              </a:tblGrid>
              <a:tr h="119309">
                <a:tc>
                  <a:txBody>
                    <a:bodyPr/>
                    <a:lstStyle/>
                    <a:p>
                      <a:r>
                        <a:rPr lang="en-US" dirty="0">
                          <a:latin typeface="CCW Cursive Writing 18" panose="03050602040000000000" pitchFamily="66" charset="77"/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CW Cursive Writing 18" panose="03050602040000000000" pitchFamily="66" charset="77"/>
                        </a:rPr>
                        <a:t>Noun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4237416"/>
                  </a:ext>
                </a:extLst>
              </a:tr>
              <a:tr h="119309">
                <a:tc>
                  <a:txBody>
                    <a:bodyPr/>
                    <a:lstStyle/>
                    <a:p>
                      <a:r>
                        <a:rPr lang="en-US" dirty="0">
                          <a:latin typeface="CCW Cursive Writing 18" panose="03050602040000000000" pitchFamily="66" charset="77"/>
                        </a:rPr>
                        <a:t>Tony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CW Cursive Writing 18" panose="03050602040000000000" pitchFamily="66" charset="77"/>
                        </a:rPr>
                        <a:t>yacht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63468"/>
                  </a:ext>
                </a:extLst>
              </a:tr>
              <a:tr h="119309">
                <a:tc>
                  <a:txBody>
                    <a:bodyPr/>
                    <a:lstStyle/>
                    <a:p>
                      <a:r>
                        <a:rPr lang="en-US" dirty="0">
                          <a:latin typeface="CCW Cursive Writing 18" panose="03050602040000000000" pitchFamily="66" charset="77"/>
                        </a:rPr>
                        <a:t>Matilda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CW Cursive Writing 18" panose="03050602040000000000" pitchFamily="66" charset="77"/>
                        </a:rPr>
                        <a:t>pencil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547367"/>
                  </a:ext>
                </a:extLst>
              </a:tr>
              <a:tr h="119309">
                <a:tc>
                  <a:txBody>
                    <a:bodyPr/>
                    <a:lstStyle/>
                    <a:p>
                      <a:r>
                        <a:rPr lang="en-US" dirty="0">
                          <a:latin typeface="CCW Cursive Writing 18" panose="03050602040000000000" pitchFamily="66" charset="77"/>
                        </a:rPr>
                        <a:t>Frank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CW Cursive Writing 18" panose="03050602040000000000" pitchFamily="66" charset="77"/>
                        </a:rPr>
                        <a:t>car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800982"/>
                  </a:ext>
                </a:extLst>
              </a:tr>
              <a:tr h="119309">
                <a:tc>
                  <a:txBody>
                    <a:bodyPr/>
                    <a:lstStyle/>
                    <a:p>
                      <a:r>
                        <a:rPr lang="en-US" dirty="0">
                          <a:latin typeface="CCW Cursive Writing 18" panose="03050602040000000000" pitchFamily="66" charset="77"/>
                        </a:rPr>
                        <a:t>Mary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CW Cursive Writing 18" panose="03050602040000000000" pitchFamily="66" charset="77"/>
                        </a:rPr>
                        <a:t>cake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028228"/>
                  </a:ext>
                </a:extLst>
              </a:tr>
              <a:tr h="119309">
                <a:tc>
                  <a:txBody>
                    <a:bodyPr/>
                    <a:lstStyle/>
                    <a:p>
                      <a:r>
                        <a:rPr lang="en-US" dirty="0">
                          <a:latin typeface="CCW Cursive Writing 18" panose="03050602040000000000" pitchFamily="66" charset="77"/>
                        </a:rPr>
                        <a:t>Bill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CW Cursive Writing 18" panose="03050602040000000000" pitchFamily="66" charset="77"/>
                        </a:rPr>
                        <a:t>story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738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516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27</Words>
  <Application>Microsoft Office PowerPoint</Application>
  <PresentationFormat>Widescreen</PresentationFormat>
  <Paragraphs>57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CCW Cursive Writing 18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Fletcher, Sandra</dc:creator>
  <cp:lastModifiedBy>Fletcher, Sandra</cp:lastModifiedBy>
  <cp:revision>5</cp:revision>
  <dcterms:created xsi:type="dcterms:W3CDTF">2020-04-26T10:52:40Z</dcterms:created>
  <dcterms:modified xsi:type="dcterms:W3CDTF">2020-04-26T11:40:59Z</dcterms:modified>
</cp:coreProperties>
</file>