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4" r:id="rId3"/>
    <p:sldId id="265" r:id="rId4"/>
    <p:sldId id="266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43179-FF59-4B3B-AEDF-70B75D9F06D1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9BF78-BC04-4C89-AFD6-9E5069F0D0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037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43179-FF59-4B3B-AEDF-70B75D9F06D1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9BF78-BC04-4C89-AFD6-9E5069F0D0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807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43179-FF59-4B3B-AEDF-70B75D9F06D1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9BF78-BC04-4C89-AFD6-9E5069F0D0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018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43179-FF59-4B3B-AEDF-70B75D9F06D1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9BF78-BC04-4C89-AFD6-9E5069F0D0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099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43179-FF59-4B3B-AEDF-70B75D9F06D1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9BF78-BC04-4C89-AFD6-9E5069F0D0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970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43179-FF59-4B3B-AEDF-70B75D9F06D1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9BF78-BC04-4C89-AFD6-9E5069F0D0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317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43179-FF59-4B3B-AEDF-70B75D9F06D1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9BF78-BC04-4C89-AFD6-9E5069F0D0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722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43179-FF59-4B3B-AEDF-70B75D9F06D1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9BF78-BC04-4C89-AFD6-9E5069F0D0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936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43179-FF59-4B3B-AEDF-70B75D9F06D1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9BF78-BC04-4C89-AFD6-9E5069F0D0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067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43179-FF59-4B3B-AEDF-70B75D9F06D1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9BF78-BC04-4C89-AFD6-9E5069F0D0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324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43179-FF59-4B3B-AEDF-70B75D9F06D1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9BF78-BC04-4C89-AFD6-9E5069F0D0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554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43179-FF59-4B3B-AEDF-70B75D9F06D1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9BF78-BC04-4C89-AFD6-9E5069F0D0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64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hyperlink" Target="https://www.youtube.com/watch?v=nzQWmAwNNCw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JIpIsgHqV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85918" y="285728"/>
            <a:ext cx="6480048" cy="2301240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algn="ctr">
              <a:defRPr/>
            </a:pPr>
            <a:r>
              <a:rPr lang="en-GB" dirty="0" smtClean="0"/>
              <a:t>Today we are thinking about relationships</a:t>
            </a:r>
            <a:endParaRPr lang="en-GB" dirty="0"/>
          </a:p>
        </p:txBody>
      </p:sp>
      <p:sp>
        <p:nvSpPr>
          <p:cNvPr id="7171" name="Subtitle 4"/>
          <p:cNvSpPr>
            <a:spLocks noGrp="1"/>
          </p:cNvSpPr>
          <p:nvPr>
            <p:ph type="subTitle" idx="1"/>
          </p:nvPr>
        </p:nvSpPr>
        <p:spPr>
          <a:xfrm>
            <a:off x="1187624" y="2564904"/>
            <a:ext cx="6593011" cy="144073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GB" altLang="en-US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Thank you for being my friend.</a:t>
            </a:r>
          </a:p>
          <a:p>
            <a:pPr algn="ctr">
              <a:defRPr/>
            </a:pPr>
            <a:endParaRPr lang="en-GB" altLang="en-US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>
              <a:defRPr/>
            </a:pPr>
            <a:endParaRPr lang="en-GB" altLang="en-US" sz="40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>
              <a:defRPr/>
            </a:pPr>
            <a:r>
              <a:rPr lang="en-GB" altLang="en-US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What is a friend?</a:t>
            </a:r>
          </a:p>
        </p:txBody>
      </p:sp>
      <p:sp>
        <p:nvSpPr>
          <p:cNvPr id="2" name="AutoShape 2" descr="Image result for jenie jigsa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0338"/>
            <a:ext cx="180020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620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Calm me – we will light a candle and listen to a piece of music and we are going to think about what a friend is.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971600" y="2327445"/>
            <a:ext cx="1743025" cy="15665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211187"/>
            <a:ext cx="3369660" cy="20217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9421" y="2130093"/>
            <a:ext cx="2462280" cy="163895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72072" y="580526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www.youtube.com/watch?v=nzQWmAwNNCw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9825" y="4211187"/>
            <a:ext cx="2466975" cy="1847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9872" y="2949570"/>
            <a:ext cx="2618623" cy="139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119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Doesn’t it look delicious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ingredients would we put into making a chocolate cake?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What would happen if we left something out?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2708920"/>
            <a:ext cx="2852142" cy="258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10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620688"/>
            <a:ext cx="7200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Friendships and relationships don’t just happen. In the same way this cake didn’t just happen, it has taken lots of ingredients and a lot of work to make it this lovely.</a:t>
            </a:r>
          </a:p>
          <a:p>
            <a:endParaRPr lang="en-US" dirty="0"/>
          </a:p>
          <a:p>
            <a:r>
              <a:rPr lang="en-US" dirty="0" smtClean="0"/>
              <a:t>We are now going to work as a class to create a recipe for friendship.</a:t>
            </a:r>
          </a:p>
          <a:p>
            <a:endParaRPr lang="en-US" dirty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pinch of…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spoonful of…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sprinkling of….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3861048"/>
            <a:ext cx="5760640" cy="317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227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 to think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65104"/>
            <a:ext cx="2088232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3059832" y="2276872"/>
            <a:ext cx="3600400" cy="2088232"/>
          </a:xfrm>
          <a:prstGeom prst="wedgeRoundRectCallout">
            <a:avLst>
              <a:gd name="adj1" fmla="val -63931"/>
              <a:gd name="adj2" fmla="val 7576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Can we build a friend or make a friend . What would we want our friend to </a:t>
            </a:r>
            <a:r>
              <a:rPr lang="en-GB" smtClean="0"/>
              <a:t>be like.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3094081" y="541906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www.youtube.com/watch?v=3JIpIsgHqV0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90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160</Words>
  <Application>Microsoft Office PowerPoint</Application>
  <PresentationFormat>On-screen Show (4:3)</PresentationFormat>
  <Paragraphs>26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Comic Sans MS</vt:lpstr>
      <vt:lpstr>Office Theme</vt:lpstr>
      <vt:lpstr>Today we are thinking about relationships</vt:lpstr>
      <vt:lpstr>Calm me – we will light a candle and listen to a piece of music and we are going to think about what a friend is.</vt:lpstr>
      <vt:lpstr>Doesn’t it look delicious</vt:lpstr>
      <vt:lpstr>PowerPoint Presentation</vt:lpstr>
      <vt:lpstr>Time to think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 elephants</dc:title>
  <dc:creator>Sue Hothersall</dc:creator>
  <cp:lastModifiedBy>Sue Hothersall</cp:lastModifiedBy>
  <cp:revision>9</cp:revision>
  <dcterms:created xsi:type="dcterms:W3CDTF">2017-09-07T19:10:58Z</dcterms:created>
  <dcterms:modified xsi:type="dcterms:W3CDTF">2020-04-22T12:51:56Z</dcterms:modified>
</cp:coreProperties>
</file>