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71" r:id="rId4"/>
    <p:sldId id="272" r:id="rId5"/>
    <p:sldId id="273" r:id="rId6"/>
    <p:sldId id="274" r:id="rId7"/>
    <p:sldId id="275" r:id="rId8"/>
    <p:sldId id="276" r:id="rId9"/>
    <p:sldId id="277" r:id="rId10"/>
    <p:sldId id="278" r:id="rId11"/>
    <p:sldId id="267" r:id="rId12"/>
  </p:sldIdLst>
  <p:sldSz cx="9144000" cy="6858000" type="screen4x3"/>
  <p:notesSz cx="6858000" cy="9144000"/>
  <p:embeddedFontLst>
    <p:embeddedFont>
      <p:font typeface="Twinkl SemiBold" charset="0"/>
      <p:bold r:id="rId15"/>
    </p:embeddedFont>
    <p:embeddedFont>
      <p:font typeface="Twinkl" panose="020B0604020202020204" charset="0"/>
      <p:regular r:id="rId16"/>
      <p:bold r:id="rId17"/>
    </p:embeddedFont>
    <p:embeddedFont>
      <p:font typeface="Calibri" panose="020F0502020204030204" pitchFamily="34" charset="0"/>
      <p:regular r:id="rId18"/>
      <p:bold r:id="rId19"/>
      <p:italic r:id="rId20"/>
      <p:boldItalic r:id="rId21"/>
    </p:embeddedFont>
    <p:embeddedFont>
      <p:font typeface="Sassoon Infant Rg" panose="02000503030000020003" charset="0"/>
      <p:regular r:id="rId22"/>
      <p:bold r:id="rId2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61"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49BA0"/>
    <a:srgbClr val="FBE56D"/>
    <a:srgbClr val="9B9BCD"/>
    <a:srgbClr val="BCDEC3"/>
    <a:srgbClr val="F8BC91"/>
    <a:srgbClr val="CEDF97"/>
    <a:srgbClr val="CEDF98"/>
    <a:srgbClr val="699327"/>
    <a:srgbClr val="009285"/>
    <a:srgbClr val="88CC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showGuides="1">
      <p:cViewPr varScale="1">
        <p:scale>
          <a:sx n="73" d="100"/>
          <a:sy n="73" d="100"/>
        </p:scale>
        <p:origin x="1278" y="78"/>
      </p:cViewPr>
      <p:guideLst>
        <p:guide orient="horz" pos="2160"/>
        <p:guide pos="2880"/>
        <p:guide pos="340"/>
        <p:guide orient="horz" pos="3974"/>
        <p:guide pos="5420"/>
        <p:guide orient="horz" pos="346"/>
        <p:guide pos="476"/>
        <p:guide orient="horz" pos="482"/>
        <p:guide orient="horz" pos="3861"/>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7.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font" Target="fonts/font5.fntdata"/><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font" Target="fonts/font8.fntdata"/><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24/04/2020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24/04/2020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SemiBold"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spTree>
      <p:nvGrpSpPr>
        <p:cNvPr id="1" name=""/>
        <p:cNvGrpSpPr/>
        <p:nvPr/>
      </p:nvGrpSpPr>
      <p:grpSpPr>
        <a:xfrm>
          <a:off x="0" y="0"/>
          <a:ext cx="0" cy="0"/>
          <a:chOff x="0" y="0"/>
          <a:chExt cx="0" cy="0"/>
        </a:xfrm>
      </p:grpSpPr>
      <p:sp>
        <p:nvSpPr>
          <p:cNvPr id="7" name="Rounded Rectangle 6"/>
          <p:cNvSpPr/>
          <p:nvPr userDrawn="1"/>
        </p:nvSpPr>
        <p:spPr bwMode="auto">
          <a:xfrm>
            <a:off x="503239" y="2930434"/>
            <a:ext cx="8137524" cy="3414803"/>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Rounded Rectangle 7"/>
          <p:cNvSpPr/>
          <p:nvPr userDrawn="1"/>
        </p:nvSpPr>
        <p:spPr bwMode="auto">
          <a:xfrm>
            <a:off x="503239" y="512763"/>
            <a:ext cx="8137524" cy="2193019"/>
          </a:xfrm>
          <a:prstGeom prst="roundRect">
            <a:avLst>
              <a:gd name="adj" fmla="val 6409"/>
            </a:avLst>
          </a:prstGeom>
          <a:solidFill>
            <a:srgbClr val="FFF9E7"/>
          </a:solidFill>
          <a:ln w="25400" cap="rnd">
            <a:solidFill>
              <a:srgbClr val="FEFBD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9" name="Title 1"/>
          <p:cNvSpPr txBox="1">
            <a:spLocks/>
          </p:cNvSpPr>
          <p:nvPr userDrawn="1"/>
        </p:nvSpPr>
        <p:spPr>
          <a:xfrm>
            <a:off x="628650" y="3071286"/>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Success Criteria</a:t>
            </a:r>
          </a:p>
        </p:txBody>
      </p:sp>
      <p:sp>
        <p:nvSpPr>
          <p:cNvPr id="10" name="Title 1"/>
          <p:cNvSpPr txBox="1">
            <a:spLocks/>
          </p:cNvSpPr>
          <p:nvPr userDrawn="1"/>
        </p:nvSpPr>
        <p:spPr>
          <a:xfrm>
            <a:off x="628648" y="734785"/>
            <a:ext cx="7886700" cy="540000"/>
          </a:xfrm>
          <a:prstGeom prst="rect">
            <a:avLst/>
          </a:prstGeom>
        </p:spPr>
        <p:txBody>
          <a:bodyPr lIns="0" tIns="0" rIns="0" bIns="0" anchor="ctr" anchorCtr="1">
            <a:noAutofit/>
          </a:bodyPr>
          <a:lstStyle>
            <a:lvl1pPr algn="l" defTabSz="914400" rtl="0" eaLnBrk="1" latinLnBrk="0" hangingPunct="1">
              <a:lnSpc>
                <a:spcPct val="90000"/>
              </a:lnSpc>
              <a:spcBef>
                <a:spcPct val="0"/>
              </a:spcBef>
              <a:buNone/>
              <a:defRPr sz="4000" b="1" kern="1200">
                <a:solidFill>
                  <a:schemeClr val="tx1"/>
                </a:solidFill>
                <a:latin typeface="Sassoon Infant Md" panose="02000603050000020003" pitchFamily="50" charset="0"/>
                <a:ea typeface="+mj-ea"/>
                <a:cs typeface="+mj-cs"/>
              </a:defRPr>
            </a:lvl1pPr>
          </a:lstStyle>
          <a:p>
            <a:r>
              <a:rPr lang="en-US" sz="3600" dirty="0">
                <a:latin typeface="Twinkl" pitchFamily="50" charset="0"/>
              </a:rPr>
              <a:t>Aim</a:t>
            </a:r>
          </a:p>
        </p:txBody>
      </p:sp>
      <p:sp>
        <p:nvSpPr>
          <p:cNvPr id="11" name="Content Placeholder 15"/>
          <p:cNvSpPr>
            <a:spLocks noGrp="1"/>
          </p:cNvSpPr>
          <p:nvPr>
            <p:ph idx="1"/>
          </p:nvPr>
        </p:nvSpPr>
        <p:spPr>
          <a:xfrm>
            <a:off x="628650" y="1127760"/>
            <a:ext cx="7886700" cy="1409700"/>
          </a:xfrm>
        </p:spPr>
        <p:txBody>
          <a:bodyPr>
            <a:normAutofit fontScale="92500" lnSpcReduction="10000"/>
          </a:bodyPr>
          <a:lstStyle>
            <a:lvl1pPr>
              <a:defRPr>
                <a:latin typeface="Twinkl" pitchFamily="50" charset="0"/>
              </a:defRPr>
            </a:lvl1pPr>
            <a:lvl2pPr>
              <a:defRPr/>
            </a:lvl2pPr>
          </a:lstStyle>
          <a:p>
            <a:pPr lvl="0"/>
            <a:r>
              <a:rPr lang="en-US"/>
              <a:t>Edit Master text styles</a:t>
            </a:r>
          </a:p>
          <a:p>
            <a:pPr lvl="1"/>
            <a:r>
              <a:rPr lang="en-US"/>
              <a:t>Second level</a:t>
            </a:r>
          </a:p>
          <a:p>
            <a:pPr lvl="2"/>
            <a:r>
              <a:rPr lang="en-US"/>
              <a:t>Third level</a:t>
            </a:r>
          </a:p>
        </p:txBody>
      </p:sp>
      <p:sp>
        <p:nvSpPr>
          <p:cNvPr id="12" name="Content Placeholder 15"/>
          <p:cNvSpPr txBox="1">
            <a:spLocks/>
          </p:cNvSpPr>
          <p:nvPr userDrawn="1"/>
        </p:nvSpPr>
        <p:spPr>
          <a:xfrm>
            <a:off x="628650" y="3466803"/>
            <a:ext cx="7886700" cy="1409700"/>
          </a:xfrm>
          <a:prstGeom prst="rect">
            <a:avLst/>
          </a:prstGeom>
          <a:noFill/>
          <a:ln w="25400">
            <a:noFill/>
          </a:ln>
        </p:spPr>
        <p:txBody>
          <a:bodyPr vert="horz" lIns="180000" tIns="252000" rIns="252000" bIns="18000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Sassoon Infant Rg" panose="02000503030000020003"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Sassoon Infant Rg" panose="02000503030000020003"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Sassoon Infant Rg" panose="02000503030000020003"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latin typeface="Twinkl" pitchFamily="50" charset="0"/>
              </a:rPr>
              <a:t>Statement 1 Lorem ipsum </a:t>
            </a:r>
            <a:r>
              <a:rPr lang="en-GB" dirty="0" err="1">
                <a:latin typeface="Twinkl" pitchFamily="50" charset="0"/>
              </a:rPr>
              <a:t>dolor</a:t>
            </a:r>
            <a:r>
              <a:rPr lang="en-GB" dirty="0">
                <a:latin typeface="Twinkl" pitchFamily="50" charset="0"/>
              </a:rPr>
              <a:t> sit </a:t>
            </a:r>
            <a:r>
              <a:rPr lang="en-GB" dirty="0" err="1">
                <a:latin typeface="Twinkl" pitchFamily="50" charset="0"/>
              </a:rPr>
              <a:t>amet</a:t>
            </a:r>
            <a:r>
              <a:rPr lang="en-GB" dirty="0">
                <a:latin typeface="Twinkl" pitchFamily="50" charset="0"/>
              </a:rPr>
              <a:t>, </a:t>
            </a:r>
            <a:r>
              <a:rPr lang="en-GB" dirty="0" err="1">
                <a:latin typeface="Twinkl" pitchFamily="50" charset="0"/>
              </a:rPr>
              <a:t>consectetur</a:t>
            </a:r>
            <a:r>
              <a:rPr lang="en-GB" dirty="0">
                <a:latin typeface="Twinkl" pitchFamily="50" charset="0"/>
              </a:rPr>
              <a:t> </a:t>
            </a:r>
            <a:r>
              <a:rPr lang="en-GB" dirty="0" err="1">
                <a:latin typeface="Twinkl" pitchFamily="50" charset="0"/>
              </a:rPr>
              <a:t>adipiscing</a:t>
            </a:r>
            <a:r>
              <a:rPr lang="en-GB" dirty="0">
                <a:latin typeface="Twinkl" pitchFamily="50" charset="0"/>
              </a:rPr>
              <a:t> </a:t>
            </a:r>
            <a:r>
              <a:rPr lang="en-GB" dirty="0" err="1">
                <a:latin typeface="Twinkl" pitchFamily="50" charset="0"/>
              </a:rPr>
              <a:t>elit</a:t>
            </a:r>
            <a:r>
              <a:rPr lang="en-GB" dirty="0">
                <a:latin typeface="Twinkl" pitchFamily="50" charset="0"/>
              </a:rPr>
              <a:t>.</a:t>
            </a:r>
          </a:p>
          <a:p>
            <a:r>
              <a:rPr lang="en-GB" dirty="0">
                <a:latin typeface="Twinkl" pitchFamily="50" charset="0"/>
              </a:rPr>
              <a:t>Statement 2</a:t>
            </a:r>
          </a:p>
          <a:p>
            <a:pPr lvl="1"/>
            <a:r>
              <a:rPr lang="en-GB" dirty="0">
                <a:latin typeface="Twinkl" pitchFamily="50" charset="0"/>
              </a:rPr>
              <a:t>Sub statement</a:t>
            </a:r>
          </a:p>
        </p:txBody>
      </p:sp>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Sassoon Infant Rg" panose="02000503030000020003"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Sassoon Infant Rg" panose="02000503030000020003"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Sassoon Infant Rg" panose="02000503030000020003"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3.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image" Target="../media/image27.jpeg"/><Relationship Id="rId3" Type="http://schemas.openxmlformats.org/officeDocument/2006/relationships/image" Target="../media/image22.jpeg"/><Relationship Id="rId7" Type="http://schemas.openxmlformats.org/officeDocument/2006/relationships/image" Target="../media/image26.jpeg"/><Relationship Id="rId2" Type="http://schemas.openxmlformats.org/officeDocument/2006/relationships/image" Target="../media/image21.png"/><Relationship Id="rId1" Type="http://schemas.openxmlformats.org/officeDocument/2006/relationships/slideLayout" Target="../slideLayouts/slideLayout3.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3.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Challenge Time</a:t>
            </a:r>
            <a:endParaRPr lang="en-US" dirty="0"/>
          </a:p>
        </p:txBody>
      </p:sp>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l="32286" t="8570" r="33000" b="38286"/>
          <a:stretch/>
        </p:blipFill>
        <p:spPr>
          <a:xfrm>
            <a:off x="757646" y="1534885"/>
            <a:ext cx="3174274" cy="3644538"/>
          </a:xfrm>
          <a:prstGeom prst="rect">
            <a:avLst/>
          </a:prstGeom>
        </p:spPr>
      </p:pic>
      <p:sp>
        <p:nvSpPr>
          <p:cNvPr id="3" name="Oval Callout 2"/>
          <p:cNvSpPr/>
          <p:nvPr/>
        </p:nvSpPr>
        <p:spPr>
          <a:xfrm>
            <a:off x="4676503" y="1097280"/>
            <a:ext cx="3892731" cy="4519749"/>
          </a:xfrm>
          <a:prstGeom prst="wedgeEllipseCallout">
            <a:avLst>
              <a:gd name="adj1" fmla="val -94323"/>
              <a:gd name="adj2" fmla="val -762"/>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smtClean="0"/>
              <a:t>My daily exercise is walking the dogs! Every morning I take a walk and over the last few weeks </a:t>
            </a:r>
            <a:r>
              <a:rPr lang="en-GB" dirty="0" err="1" smtClean="0"/>
              <a:t>Ive</a:t>
            </a:r>
            <a:r>
              <a:rPr lang="en-GB" dirty="0" smtClean="0"/>
              <a:t> noticed that our environment is changing. I’ve been looking out for signs of spring. Why don’t you go outside, maybe take a walk and see what signs of Spring you can see. Make a list and draw a picture.</a:t>
            </a:r>
            <a:endParaRPr lang="en-US" dirty="0"/>
          </a:p>
        </p:txBody>
      </p:sp>
    </p:spTree>
    <p:extLst>
      <p:ext uri="{BB962C8B-B14F-4D97-AF65-F5344CB8AC3E}">
        <p14:creationId xmlns:p14="http://schemas.microsoft.com/office/powerpoint/2010/main" val="615779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t>Spring</a:t>
            </a:r>
          </a:p>
        </p:txBody>
      </p:sp>
      <p:sp>
        <p:nvSpPr>
          <p:cNvPr id="2" name="Rectangle 1">
            <a:extLst>
              <a:ext uri="{FF2B5EF4-FFF2-40B4-BE49-F238E27FC236}">
                <a16:creationId xmlns:a16="http://schemas.microsoft.com/office/drawing/2014/main" id="{5FF3287F-565F-45F5-B15A-3AC2847281EC}"/>
              </a:ext>
            </a:extLst>
          </p:cNvPr>
          <p:cNvSpPr/>
          <p:nvPr/>
        </p:nvSpPr>
        <p:spPr>
          <a:xfrm>
            <a:off x="2931480" y="1343990"/>
            <a:ext cx="3557384" cy="369332"/>
          </a:xfrm>
          <a:prstGeom prst="rect">
            <a:avLst/>
          </a:prstGeom>
        </p:spPr>
        <p:txBody>
          <a:bodyPr wrap="none">
            <a:spAutoFit/>
          </a:bodyPr>
          <a:lstStyle/>
          <a:p>
            <a:pPr>
              <a:spcBef>
                <a:spcPct val="0"/>
              </a:spcBef>
            </a:pPr>
            <a:r>
              <a:rPr lang="en-GB" altLang="en-US" dirty="0"/>
              <a:t>Spring is one of the four seasons.</a:t>
            </a:r>
          </a:p>
        </p:txBody>
      </p:sp>
      <p:grpSp>
        <p:nvGrpSpPr>
          <p:cNvPr id="18" name="Group 17">
            <a:extLst>
              <a:ext uri="{FF2B5EF4-FFF2-40B4-BE49-F238E27FC236}">
                <a16:creationId xmlns:a16="http://schemas.microsoft.com/office/drawing/2014/main" id="{8E4FF1B4-5CCF-440B-AD7E-AD8F35727D9E}"/>
              </a:ext>
            </a:extLst>
          </p:cNvPr>
          <p:cNvGrpSpPr/>
          <p:nvPr/>
        </p:nvGrpSpPr>
        <p:grpSpPr>
          <a:xfrm>
            <a:off x="754210" y="1953444"/>
            <a:ext cx="2276061" cy="4200326"/>
            <a:chOff x="754210" y="1953444"/>
            <a:chExt cx="2276061" cy="4200326"/>
          </a:xfrm>
        </p:grpSpPr>
        <p:grpSp>
          <p:nvGrpSpPr>
            <p:cNvPr id="29" name="spring">
              <a:extLst>
                <a:ext uri="{FF2B5EF4-FFF2-40B4-BE49-F238E27FC236}">
                  <a16:creationId xmlns:a16="http://schemas.microsoft.com/office/drawing/2014/main" id="{839C8447-8B16-4358-9CC3-99A49F6B5F71}"/>
                </a:ext>
              </a:extLst>
            </p:cNvPr>
            <p:cNvGrpSpPr/>
            <p:nvPr/>
          </p:nvGrpSpPr>
          <p:grpSpPr>
            <a:xfrm>
              <a:off x="754210" y="1953444"/>
              <a:ext cx="2276061" cy="2088707"/>
              <a:chOff x="1812361" y="1760187"/>
              <a:chExt cx="2276061" cy="2088707"/>
            </a:xfrm>
          </p:grpSpPr>
          <p:sp>
            <p:nvSpPr>
              <p:cNvPr id="26" name="Rectangle 25">
                <a:extLst>
                  <a:ext uri="{FF2B5EF4-FFF2-40B4-BE49-F238E27FC236}">
                    <a16:creationId xmlns:a16="http://schemas.microsoft.com/office/drawing/2014/main" id="{35D133FB-F975-4C80-A7DF-23780210FC4E}"/>
                  </a:ext>
                </a:extLst>
              </p:cNvPr>
              <p:cNvSpPr/>
              <p:nvPr/>
            </p:nvSpPr>
            <p:spPr>
              <a:xfrm rot="3677613">
                <a:off x="1892323" y="2482174"/>
                <a:ext cx="324171" cy="374410"/>
              </a:xfrm>
              <a:prstGeom prst="rect">
                <a:avLst/>
              </a:prstGeom>
              <a:solidFill>
                <a:srgbClr val="009285"/>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t>
                </a:r>
              </a:p>
            </p:txBody>
          </p:sp>
          <p:grpSp>
            <p:nvGrpSpPr>
              <p:cNvPr id="25" name="spring">
                <a:extLst>
                  <a:ext uri="{FF2B5EF4-FFF2-40B4-BE49-F238E27FC236}">
                    <a16:creationId xmlns:a16="http://schemas.microsoft.com/office/drawing/2014/main" id="{EB0B0917-B0A3-4EFF-98DE-898F5D85482D}"/>
                  </a:ext>
                </a:extLst>
              </p:cNvPr>
              <p:cNvGrpSpPr/>
              <p:nvPr/>
            </p:nvGrpSpPr>
            <p:grpSpPr>
              <a:xfrm>
                <a:off x="1999716" y="1760187"/>
                <a:ext cx="2088706" cy="2088707"/>
                <a:chOff x="1999716" y="1760187"/>
                <a:chExt cx="2088706" cy="2088707"/>
              </a:xfrm>
            </p:grpSpPr>
            <p:sp>
              <p:nvSpPr>
                <p:cNvPr id="17" name="Oval 16">
                  <a:extLst>
                    <a:ext uri="{FF2B5EF4-FFF2-40B4-BE49-F238E27FC236}">
                      <a16:creationId xmlns:a16="http://schemas.microsoft.com/office/drawing/2014/main" id="{0D50AECC-DC8A-4DBA-8254-7747BFC39AC6}"/>
                    </a:ext>
                  </a:extLst>
                </p:cNvPr>
                <p:cNvSpPr/>
                <p:nvPr/>
              </p:nvSpPr>
              <p:spPr>
                <a:xfrm>
                  <a:off x="1999716" y="1760187"/>
                  <a:ext cx="2088706" cy="2088706"/>
                </a:xfrm>
                <a:prstGeom prst="ellipse">
                  <a:avLst/>
                </a:prstGeom>
                <a:solidFill>
                  <a:srgbClr val="88CCC1"/>
                </a:solidFill>
                <a:ln>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6" name="Picture 15">
                  <a:extLst>
                    <a:ext uri="{FF2B5EF4-FFF2-40B4-BE49-F238E27FC236}">
                      <a16:creationId xmlns:a16="http://schemas.microsoft.com/office/drawing/2014/main" id="{1A8C8357-5BA7-44AC-8EBB-2CD9627550F6}"/>
                    </a:ext>
                  </a:extLst>
                </p:cNvPr>
                <p:cNvPicPr>
                  <a:picLocks noChangeAspect="1"/>
                </p:cNvPicPr>
                <p:nvPr/>
              </p:nvPicPr>
              <p:blipFill>
                <a:blip r:embed="rId2">
                  <a:extLst>
                    <a:ext uri="{28A0092B-C50C-407E-A947-70E740481C1C}">
                      <a14:useLocalDpi xmlns:a14="http://schemas.microsoft.com/office/drawing/2010/main" val="0"/>
                    </a:ext>
                  </a:extLst>
                </a:blip>
                <a:srcRect l="8051" t="8396" r="16539" b="1559"/>
                <a:stretch>
                  <a:fillRect/>
                </a:stretch>
              </p:blipFill>
              <p:spPr bwMode="auto">
                <a:xfrm>
                  <a:off x="1999717" y="1769186"/>
                  <a:ext cx="2088705" cy="2079708"/>
                </a:xfrm>
                <a:custGeom>
                  <a:avLst/>
                  <a:gdLst>
                    <a:gd name="connsiteX0" fmla="*/ 987039 w 1974078"/>
                    <a:gd name="connsiteY0" fmla="*/ 0 h 1974078"/>
                    <a:gd name="connsiteX1" fmla="*/ 1974078 w 1974078"/>
                    <a:gd name="connsiteY1" fmla="*/ 987039 h 1974078"/>
                    <a:gd name="connsiteX2" fmla="*/ 987039 w 1974078"/>
                    <a:gd name="connsiteY2" fmla="*/ 1974078 h 1974078"/>
                    <a:gd name="connsiteX3" fmla="*/ 0 w 1974078"/>
                    <a:gd name="connsiteY3" fmla="*/ 987039 h 1974078"/>
                    <a:gd name="connsiteX4" fmla="*/ 987039 w 1974078"/>
                    <a:gd name="connsiteY4" fmla="*/ 0 h 1974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74078" h="1974078">
                      <a:moveTo>
                        <a:pt x="987039" y="0"/>
                      </a:moveTo>
                      <a:cubicBezTo>
                        <a:pt x="1532166" y="0"/>
                        <a:pt x="1974078" y="441912"/>
                        <a:pt x="1974078" y="987039"/>
                      </a:cubicBezTo>
                      <a:cubicBezTo>
                        <a:pt x="1974078" y="1532166"/>
                        <a:pt x="1532166" y="1974078"/>
                        <a:pt x="987039" y="1974078"/>
                      </a:cubicBezTo>
                      <a:cubicBezTo>
                        <a:pt x="441912" y="1974078"/>
                        <a:pt x="0" y="1532166"/>
                        <a:pt x="0" y="987039"/>
                      </a:cubicBezTo>
                      <a:cubicBezTo>
                        <a:pt x="0" y="441912"/>
                        <a:pt x="441912" y="0"/>
                        <a:pt x="987039" y="0"/>
                      </a:cubicBezTo>
                      <a:close/>
                    </a:path>
                  </a:pathLst>
                </a:custGeom>
                <a:noFill/>
                <a:ln w="28575">
                  <a:solidFill>
                    <a:srgbClr val="009285"/>
                  </a:solidFill>
                  <a:miter lim="800000"/>
                  <a:headEnd/>
                  <a:tailEnd/>
                </a:ln>
                <a:extLst>
                  <a:ext uri="{909E8E84-426E-40DD-AFC4-6F175D3DCCD1}">
                    <a14:hiddenFill xmlns:a14="http://schemas.microsoft.com/office/drawing/2010/main">
                      <a:solidFill>
                        <a:srgbClr val="FFFFFF"/>
                      </a:solidFill>
                    </a14:hiddenFill>
                  </a:ext>
                </a:extLst>
              </p:spPr>
            </p:pic>
          </p:grpSp>
          <p:sp>
            <p:nvSpPr>
              <p:cNvPr id="11" name="Rectangle 10">
                <a:extLst>
                  <a:ext uri="{FF2B5EF4-FFF2-40B4-BE49-F238E27FC236}">
                    <a16:creationId xmlns:a16="http://schemas.microsoft.com/office/drawing/2014/main" id="{8984C16E-7D8E-4655-843F-400806F3F366}"/>
                  </a:ext>
                </a:extLst>
              </p:cNvPr>
              <p:cNvSpPr/>
              <p:nvPr/>
            </p:nvSpPr>
            <p:spPr>
              <a:xfrm>
                <a:off x="1812361" y="2617016"/>
                <a:ext cx="1117680" cy="420972"/>
              </a:xfrm>
              <a:prstGeom prst="rect">
                <a:avLst/>
              </a:prstGeom>
              <a:solidFill>
                <a:srgbClr val="88CCC1"/>
              </a:solidFill>
              <a:ln w="19050">
                <a:solidFill>
                  <a:srgbClr val="00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spring</a:t>
                </a:r>
              </a:p>
            </p:txBody>
          </p:sp>
        </p:grpSp>
        <p:pic>
          <p:nvPicPr>
            <p:cNvPr id="6" name="Picture 5">
              <a:extLst>
                <a:ext uri="{FF2B5EF4-FFF2-40B4-BE49-F238E27FC236}">
                  <a16:creationId xmlns:a16="http://schemas.microsoft.com/office/drawing/2014/main" id="{14E06946-59B4-4A6E-9635-D060CC82335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73544" y="4142177"/>
              <a:ext cx="1424748" cy="2011593"/>
            </a:xfrm>
            <a:prstGeom prst="rect">
              <a:avLst/>
            </a:prstGeom>
          </p:spPr>
        </p:pic>
      </p:grpSp>
      <p:grpSp>
        <p:nvGrpSpPr>
          <p:cNvPr id="19" name="Group 18">
            <a:extLst>
              <a:ext uri="{FF2B5EF4-FFF2-40B4-BE49-F238E27FC236}">
                <a16:creationId xmlns:a16="http://schemas.microsoft.com/office/drawing/2014/main" id="{C3BAFC42-5396-43D5-91A4-B5DEF4EE5C47}"/>
              </a:ext>
            </a:extLst>
          </p:cNvPr>
          <p:cNvGrpSpPr/>
          <p:nvPr/>
        </p:nvGrpSpPr>
        <p:grpSpPr>
          <a:xfrm>
            <a:off x="2564788" y="1953444"/>
            <a:ext cx="2251625" cy="4153456"/>
            <a:chOff x="2564788" y="1953444"/>
            <a:chExt cx="2251625" cy="4153456"/>
          </a:xfrm>
        </p:grpSpPr>
        <p:grpSp>
          <p:nvGrpSpPr>
            <p:cNvPr id="32" name="summer">
              <a:extLst>
                <a:ext uri="{FF2B5EF4-FFF2-40B4-BE49-F238E27FC236}">
                  <a16:creationId xmlns:a16="http://schemas.microsoft.com/office/drawing/2014/main" id="{D88E169A-3E88-4426-AE2F-F36906561D4C}"/>
                </a:ext>
              </a:extLst>
            </p:cNvPr>
            <p:cNvGrpSpPr/>
            <p:nvPr/>
          </p:nvGrpSpPr>
          <p:grpSpPr>
            <a:xfrm>
              <a:off x="2564788" y="1953444"/>
              <a:ext cx="2251625" cy="2092326"/>
              <a:chOff x="5367381" y="1908021"/>
              <a:chExt cx="2251625" cy="2092326"/>
            </a:xfrm>
          </p:grpSpPr>
          <p:sp>
            <p:nvSpPr>
              <p:cNvPr id="27" name="Rectangle 26">
                <a:extLst>
                  <a:ext uri="{FF2B5EF4-FFF2-40B4-BE49-F238E27FC236}">
                    <a16:creationId xmlns:a16="http://schemas.microsoft.com/office/drawing/2014/main" id="{3AC537F4-21D1-43F4-8F37-12D23042C5E7}"/>
                  </a:ext>
                </a:extLst>
              </p:cNvPr>
              <p:cNvSpPr/>
              <p:nvPr/>
            </p:nvSpPr>
            <p:spPr>
              <a:xfrm rot="3677613">
                <a:off x="5438553" y="2626334"/>
                <a:ext cx="324171" cy="374410"/>
              </a:xfrm>
              <a:prstGeom prst="rect">
                <a:avLst/>
              </a:prstGeom>
              <a:solidFill>
                <a:srgbClr val="0157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summer">
                <a:extLst>
                  <a:ext uri="{FF2B5EF4-FFF2-40B4-BE49-F238E27FC236}">
                    <a16:creationId xmlns:a16="http://schemas.microsoft.com/office/drawing/2014/main" id="{AB8F2622-FF50-428D-BDAC-FD7903AE49D8}"/>
                  </a:ext>
                </a:extLst>
              </p:cNvPr>
              <p:cNvGrpSpPr/>
              <p:nvPr/>
            </p:nvGrpSpPr>
            <p:grpSpPr>
              <a:xfrm>
                <a:off x="5530300" y="1908021"/>
                <a:ext cx="2088706" cy="2092326"/>
                <a:chOff x="6099931" y="1760186"/>
                <a:chExt cx="2088706" cy="2092326"/>
              </a:xfrm>
            </p:grpSpPr>
            <p:sp>
              <p:nvSpPr>
                <p:cNvPr id="24" name="Oval 23">
                  <a:extLst>
                    <a:ext uri="{FF2B5EF4-FFF2-40B4-BE49-F238E27FC236}">
                      <a16:creationId xmlns:a16="http://schemas.microsoft.com/office/drawing/2014/main" id="{33FD56E5-1DB8-4E44-A770-B6354B506ED3}"/>
                    </a:ext>
                  </a:extLst>
                </p:cNvPr>
                <p:cNvSpPr/>
                <p:nvPr/>
              </p:nvSpPr>
              <p:spPr>
                <a:xfrm>
                  <a:off x="6099931" y="1760186"/>
                  <a:ext cx="2088706" cy="2088706"/>
                </a:xfrm>
                <a:prstGeom prst="ellipse">
                  <a:avLst/>
                </a:prstGeom>
                <a:solidFill>
                  <a:srgbClr val="87BD31"/>
                </a:solidFill>
                <a:ln w="28575">
                  <a:solidFill>
                    <a:srgbClr val="0157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3" name="Picture 22">
                  <a:extLst>
                    <a:ext uri="{FF2B5EF4-FFF2-40B4-BE49-F238E27FC236}">
                      <a16:creationId xmlns:a16="http://schemas.microsoft.com/office/drawing/2014/main" id="{99B67C3D-8A55-4DC0-8838-0DFFE184634F}"/>
                    </a:ext>
                  </a:extLst>
                </p:cNvPr>
                <p:cNvPicPr>
                  <a:picLocks noChangeAspect="1"/>
                </p:cNvPicPr>
                <p:nvPr/>
              </p:nvPicPr>
              <p:blipFill>
                <a:blip r:embed="rId4" cstate="print">
                  <a:extLst>
                    <a:ext uri="{28A0092B-C50C-407E-A947-70E740481C1C}">
                      <a14:useLocalDpi xmlns:a14="http://schemas.microsoft.com/office/drawing/2010/main" val="0"/>
                    </a:ext>
                  </a:extLst>
                </a:blip>
                <a:srcRect l="5268" r="13870" b="1337"/>
                <a:stretch>
                  <a:fillRect/>
                </a:stretch>
              </p:blipFill>
              <p:spPr bwMode="auto">
                <a:xfrm>
                  <a:off x="6099931" y="1791734"/>
                  <a:ext cx="2088706" cy="2060778"/>
                </a:xfrm>
                <a:custGeom>
                  <a:avLst/>
                  <a:gdLst>
                    <a:gd name="connsiteX0" fmla="*/ 807782 w 2088706"/>
                    <a:gd name="connsiteY0" fmla="*/ 0 h 2060778"/>
                    <a:gd name="connsiteX1" fmla="*/ 1280924 w 2088706"/>
                    <a:gd name="connsiteY1" fmla="*/ 0 h 2060778"/>
                    <a:gd name="connsiteX2" fmla="*/ 1354912 w 2088706"/>
                    <a:gd name="connsiteY2" fmla="*/ 19024 h 2060778"/>
                    <a:gd name="connsiteX3" fmla="*/ 2088706 w 2088706"/>
                    <a:gd name="connsiteY3" fmla="*/ 1016425 h 2060778"/>
                    <a:gd name="connsiteX4" fmla="*/ 1044353 w 2088706"/>
                    <a:gd name="connsiteY4" fmla="*/ 2060778 h 2060778"/>
                    <a:gd name="connsiteX5" fmla="*/ 0 w 2088706"/>
                    <a:gd name="connsiteY5" fmla="*/ 1016425 h 2060778"/>
                    <a:gd name="connsiteX6" fmla="*/ 733795 w 2088706"/>
                    <a:gd name="connsiteY6" fmla="*/ 19024 h 2060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88706" h="2060778">
                      <a:moveTo>
                        <a:pt x="807782" y="0"/>
                      </a:moveTo>
                      <a:lnTo>
                        <a:pt x="1280924" y="0"/>
                      </a:lnTo>
                      <a:lnTo>
                        <a:pt x="1354912" y="19024"/>
                      </a:lnTo>
                      <a:cubicBezTo>
                        <a:pt x="1780035" y="151251"/>
                        <a:pt x="2088706" y="547792"/>
                        <a:pt x="2088706" y="1016425"/>
                      </a:cubicBezTo>
                      <a:cubicBezTo>
                        <a:pt x="2088706" y="1593205"/>
                        <a:pt x="1621133" y="2060778"/>
                        <a:pt x="1044353" y="2060778"/>
                      </a:cubicBezTo>
                      <a:cubicBezTo>
                        <a:pt x="467573" y="2060778"/>
                        <a:pt x="0" y="1593205"/>
                        <a:pt x="0" y="1016425"/>
                      </a:cubicBezTo>
                      <a:cubicBezTo>
                        <a:pt x="0" y="547792"/>
                        <a:pt x="308671" y="151251"/>
                        <a:pt x="733795" y="19024"/>
                      </a:cubicBezTo>
                      <a:close/>
                    </a:path>
                  </a:pathLst>
                </a:custGeom>
                <a:noFill/>
                <a:ln w="28575">
                  <a:noFill/>
                  <a:miter lim="800000"/>
                  <a:headEnd/>
                  <a:tailEnd/>
                </a:ln>
                <a:extLst>
                  <a:ext uri="{909E8E84-426E-40DD-AFC4-6F175D3DCCD1}">
                    <a14:hiddenFill xmlns:a14="http://schemas.microsoft.com/office/drawing/2010/main">
                      <a:solidFill>
                        <a:srgbClr val="FFFFFF"/>
                      </a:solidFill>
                    </a14:hiddenFill>
                  </a:ext>
                </a:extLst>
              </p:spPr>
            </p:pic>
          </p:grpSp>
          <p:sp>
            <p:nvSpPr>
              <p:cNvPr id="20" name="Rectangle 19">
                <a:extLst>
                  <a:ext uri="{FF2B5EF4-FFF2-40B4-BE49-F238E27FC236}">
                    <a16:creationId xmlns:a16="http://schemas.microsoft.com/office/drawing/2014/main" id="{8F314C5F-9069-47BA-BFB6-0DBD4FE1834F}"/>
                  </a:ext>
                </a:extLst>
              </p:cNvPr>
              <p:cNvSpPr/>
              <p:nvPr/>
            </p:nvSpPr>
            <p:spPr>
              <a:xfrm>
                <a:off x="5367381" y="2769311"/>
                <a:ext cx="1126474" cy="420972"/>
              </a:xfrm>
              <a:prstGeom prst="rect">
                <a:avLst/>
              </a:prstGeom>
              <a:solidFill>
                <a:srgbClr val="87BD31"/>
              </a:solidFill>
              <a:ln w="19050">
                <a:solidFill>
                  <a:srgbClr val="0157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summer</a:t>
                </a:r>
              </a:p>
            </p:txBody>
          </p:sp>
        </p:grpSp>
        <p:pic>
          <p:nvPicPr>
            <p:cNvPr id="8" name="Picture 7">
              <a:extLst>
                <a:ext uri="{FF2B5EF4-FFF2-40B4-BE49-F238E27FC236}">
                  <a16:creationId xmlns:a16="http://schemas.microsoft.com/office/drawing/2014/main" id="{A83171DE-D328-49E5-AB2E-BBED60F1F187}"/>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84164" y="4265281"/>
              <a:ext cx="1891961" cy="1841619"/>
            </a:xfrm>
            <a:prstGeom prst="rect">
              <a:avLst/>
            </a:prstGeom>
          </p:spPr>
        </p:pic>
      </p:grpSp>
      <p:grpSp>
        <p:nvGrpSpPr>
          <p:cNvPr id="22" name="Group 21">
            <a:extLst>
              <a:ext uri="{FF2B5EF4-FFF2-40B4-BE49-F238E27FC236}">
                <a16:creationId xmlns:a16="http://schemas.microsoft.com/office/drawing/2014/main" id="{EFD3D4C0-F174-4CE7-B725-1500C52B2AA5}"/>
              </a:ext>
            </a:extLst>
          </p:cNvPr>
          <p:cNvGrpSpPr/>
          <p:nvPr/>
        </p:nvGrpSpPr>
        <p:grpSpPr>
          <a:xfrm>
            <a:off x="4350930" y="1953444"/>
            <a:ext cx="2251853" cy="4047607"/>
            <a:chOff x="4350930" y="1953444"/>
            <a:chExt cx="2251853" cy="4047607"/>
          </a:xfrm>
        </p:grpSpPr>
        <p:grpSp>
          <p:nvGrpSpPr>
            <p:cNvPr id="40" name="autumn">
              <a:extLst>
                <a:ext uri="{FF2B5EF4-FFF2-40B4-BE49-F238E27FC236}">
                  <a16:creationId xmlns:a16="http://schemas.microsoft.com/office/drawing/2014/main" id="{E7AFE6E7-88EB-4E74-99B8-79704D895E33}"/>
                </a:ext>
              </a:extLst>
            </p:cNvPr>
            <p:cNvGrpSpPr/>
            <p:nvPr/>
          </p:nvGrpSpPr>
          <p:grpSpPr>
            <a:xfrm>
              <a:off x="4350930" y="1953444"/>
              <a:ext cx="2251853" cy="2088706"/>
              <a:chOff x="1300438" y="4074141"/>
              <a:chExt cx="2251853" cy="2088706"/>
            </a:xfrm>
          </p:grpSpPr>
          <p:sp>
            <p:nvSpPr>
              <p:cNvPr id="30" name="Rectangle 29">
                <a:extLst>
                  <a:ext uri="{FF2B5EF4-FFF2-40B4-BE49-F238E27FC236}">
                    <a16:creationId xmlns:a16="http://schemas.microsoft.com/office/drawing/2014/main" id="{A7D7B158-CEA2-4713-96C4-579D8A653B45}"/>
                  </a:ext>
                </a:extLst>
              </p:cNvPr>
              <p:cNvSpPr/>
              <p:nvPr/>
            </p:nvSpPr>
            <p:spPr>
              <a:xfrm rot="3677613">
                <a:off x="1363047" y="4768441"/>
                <a:ext cx="324171" cy="374410"/>
              </a:xfrm>
              <a:prstGeom prst="rect">
                <a:avLst/>
              </a:prstGeom>
              <a:solidFill>
                <a:srgbClr val="E94C1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Oval 32">
                <a:extLst>
                  <a:ext uri="{FF2B5EF4-FFF2-40B4-BE49-F238E27FC236}">
                    <a16:creationId xmlns:a16="http://schemas.microsoft.com/office/drawing/2014/main" id="{431FDDD0-8241-485D-98F3-A811B97607F3}"/>
                  </a:ext>
                </a:extLst>
              </p:cNvPr>
              <p:cNvSpPr/>
              <p:nvPr/>
            </p:nvSpPr>
            <p:spPr>
              <a:xfrm>
                <a:off x="1463585" y="4074141"/>
                <a:ext cx="2088706" cy="2088706"/>
              </a:xfrm>
              <a:prstGeom prst="ellipse">
                <a:avLst/>
              </a:prstGeom>
              <a:solidFill>
                <a:srgbClr val="FAB001"/>
              </a:solidFill>
              <a:ln w="28575">
                <a:solidFill>
                  <a:srgbClr val="E94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5" name="Picture 34">
                <a:extLst>
                  <a:ext uri="{FF2B5EF4-FFF2-40B4-BE49-F238E27FC236}">
                    <a16:creationId xmlns:a16="http://schemas.microsoft.com/office/drawing/2014/main" id="{470B0B8F-8212-43B2-93FE-9DBC6A8E6329}"/>
                  </a:ext>
                </a:extLst>
              </p:cNvPr>
              <p:cNvPicPr>
                <a:picLocks noChangeAspect="1"/>
              </p:cNvPicPr>
              <p:nvPr/>
            </p:nvPicPr>
            <p:blipFill>
              <a:blip r:embed="rId6" cstate="print">
                <a:extLst>
                  <a:ext uri="{28A0092B-C50C-407E-A947-70E740481C1C}">
                    <a14:useLocalDpi xmlns:a14="http://schemas.microsoft.com/office/drawing/2010/main" val="0"/>
                  </a:ext>
                </a:extLst>
              </a:blip>
              <a:srcRect l="8142" t="2201" r="8739" b="1537"/>
              <a:stretch>
                <a:fillRect/>
              </a:stretch>
            </p:blipFill>
            <p:spPr bwMode="auto">
              <a:xfrm>
                <a:off x="1463585" y="4074141"/>
                <a:ext cx="2088706" cy="2088706"/>
              </a:xfrm>
              <a:custGeom>
                <a:avLst/>
                <a:gdLst>
                  <a:gd name="connsiteX0" fmla="*/ 1044353 w 2088706"/>
                  <a:gd name="connsiteY0" fmla="*/ 0 h 2088706"/>
                  <a:gd name="connsiteX1" fmla="*/ 2088706 w 2088706"/>
                  <a:gd name="connsiteY1" fmla="*/ 1044353 h 2088706"/>
                  <a:gd name="connsiteX2" fmla="*/ 1044353 w 2088706"/>
                  <a:gd name="connsiteY2" fmla="*/ 2088706 h 2088706"/>
                  <a:gd name="connsiteX3" fmla="*/ 0 w 2088706"/>
                  <a:gd name="connsiteY3" fmla="*/ 1044353 h 2088706"/>
                  <a:gd name="connsiteX4" fmla="*/ 1044353 w 2088706"/>
                  <a:gd name="connsiteY4" fmla="*/ 0 h 208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706" h="2088706">
                    <a:moveTo>
                      <a:pt x="1044353" y="0"/>
                    </a:moveTo>
                    <a:cubicBezTo>
                      <a:pt x="1621133" y="0"/>
                      <a:pt x="2088706" y="467573"/>
                      <a:pt x="2088706" y="1044353"/>
                    </a:cubicBezTo>
                    <a:cubicBezTo>
                      <a:pt x="2088706" y="1621133"/>
                      <a:pt x="1621133" y="2088706"/>
                      <a:pt x="1044353" y="2088706"/>
                    </a:cubicBezTo>
                    <a:cubicBezTo>
                      <a:pt x="467573" y="2088706"/>
                      <a:pt x="0" y="1621133"/>
                      <a:pt x="0" y="1044353"/>
                    </a:cubicBezTo>
                    <a:cubicBezTo>
                      <a:pt x="0" y="467573"/>
                      <a:pt x="467573" y="0"/>
                      <a:pt x="104435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a:extLst>
                  <a:ext uri="{FF2B5EF4-FFF2-40B4-BE49-F238E27FC236}">
                    <a16:creationId xmlns:a16="http://schemas.microsoft.com/office/drawing/2014/main" id="{A9C115A3-27F5-41A2-A70B-9F87E13DBD53}"/>
                  </a:ext>
                </a:extLst>
              </p:cNvPr>
              <p:cNvSpPr/>
              <p:nvPr/>
            </p:nvSpPr>
            <p:spPr>
              <a:xfrm>
                <a:off x="1300438" y="4904049"/>
                <a:ext cx="1126474" cy="420972"/>
              </a:xfrm>
              <a:prstGeom prst="rect">
                <a:avLst/>
              </a:prstGeom>
              <a:solidFill>
                <a:srgbClr val="FAB001"/>
              </a:solidFill>
              <a:ln w="19050">
                <a:solidFill>
                  <a:srgbClr val="E94C1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autumn</a:t>
                </a:r>
              </a:p>
            </p:txBody>
          </p:sp>
        </p:grpSp>
        <p:pic>
          <p:nvPicPr>
            <p:cNvPr id="10" name="Picture 9">
              <a:extLst>
                <a:ext uri="{FF2B5EF4-FFF2-40B4-BE49-F238E27FC236}">
                  <a16:creationId xmlns:a16="http://schemas.microsoft.com/office/drawing/2014/main" id="{37991F9E-56CF-4E59-8215-BD0F423C0A6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724255" y="4371128"/>
              <a:ext cx="1764609" cy="1629923"/>
            </a:xfrm>
            <a:prstGeom prst="rect">
              <a:avLst/>
            </a:prstGeom>
          </p:spPr>
        </p:pic>
      </p:grpSp>
      <p:grpSp>
        <p:nvGrpSpPr>
          <p:cNvPr id="28" name="Group 27">
            <a:extLst>
              <a:ext uri="{FF2B5EF4-FFF2-40B4-BE49-F238E27FC236}">
                <a16:creationId xmlns:a16="http://schemas.microsoft.com/office/drawing/2014/main" id="{1536B652-A06B-49E0-9655-E9D83AA67904}"/>
              </a:ext>
            </a:extLst>
          </p:cNvPr>
          <p:cNvGrpSpPr/>
          <p:nvPr/>
        </p:nvGrpSpPr>
        <p:grpSpPr>
          <a:xfrm>
            <a:off x="6138739" y="1953444"/>
            <a:ext cx="2251051" cy="4061894"/>
            <a:chOff x="6138739" y="1953444"/>
            <a:chExt cx="2251051" cy="4061894"/>
          </a:xfrm>
        </p:grpSpPr>
        <p:grpSp>
          <p:nvGrpSpPr>
            <p:cNvPr id="46" name="winter">
              <a:extLst>
                <a:ext uri="{FF2B5EF4-FFF2-40B4-BE49-F238E27FC236}">
                  <a16:creationId xmlns:a16="http://schemas.microsoft.com/office/drawing/2014/main" id="{A9831A2E-0551-4D15-9A70-056EB733D8DC}"/>
                </a:ext>
              </a:extLst>
            </p:cNvPr>
            <p:cNvGrpSpPr/>
            <p:nvPr/>
          </p:nvGrpSpPr>
          <p:grpSpPr>
            <a:xfrm>
              <a:off x="6138739" y="1953444"/>
              <a:ext cx="2251051" cy="2088706"/>
              <a:chOff x="4638740" y="4028685"/>
              <a:chExt cx="2251051" cy="2088706"/>
            </a:xfrm>
          </p:grpSpPr>
          <p:sp>
            <p:nvSpPr>
              <p:cNvPr id="45" name="Rectangle 44">
                <a:extLst>
                  <a:ext uri="{FF2B5EF4-FFF2-40B4-BE49-F238E27FC236}">
                    <a16:creationId xmlns:a16="http://schemas.microsoft.com/office/drawing/2014/main" id="{62DC64AC-01B6-4B39-A1B9-979245D863F5}"/>
                  </a:ext>
                </a:extLst>
              </p:cNvPr>
              <p:cNvSpPr/>
              <p:nvPr/>
            </p:nvSpPr>
            <p:spPr>
              <a:xfrm rot="3677613">
                <a:off x="4711607" y="4699207"/>
                <a:ext cx="324171" cy="374410"/>
              </a:xfrm>
              <a:prstGeom prst="rect">
                <a:avLst/>
              </a:prstGeom>
              <a:solidFill>
                <a:srgbClr val="0079C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4" name="Oval 43">
                <a:extLst>
                  <a:ext uri="{FF2B5EF4-FFF2-40B4-BE49-F238E27FC236}">
                    <a16:creationId xmlns:a16="http://schemas.microsoft.com/office/drawing/2014/main" id="{928019D3-8BFA-466F-AB31-765514C42EA7}"/>
                  </a:ext>
                </a:extLst>
              </p:cNvPr>
              <p:cNvSpPr/>
              <p:nvPr/>
            </p:nvSpPr>
            <p:spPr>
              <a:xfrm>
                <a:off x="4801085" y="4028685"/>
                <a:ext cx="2088706" cy="2088706"/>
              </a:xfrm>
              <a:prstGeom prst="ellipse">
                <a:avLst/>
              </a:prstGeom>
              <a:solidFill>
                <a:srgbClr val="00A7E6"/>
              </a:solidFill>
              <a:ln w="28575">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3" name="Picture 42">
                <a:extLst>
                  <a:ext uri="{FF2B5EF4-FFF2-40B4-BE49-F238E27FC236}">
                    <a16:creationId xmlns:a16="http://schemas.microsoft.com/office/drawing/2014/main" id="{7A1BE8CD-72C9-4B18-A49F-03772FAF88D9}"/>
                  </a:ext>
                </a:extLst>
              </p:cNvPr>
              <p:cNvPicPr>
                <a:picLocks noChangeAspect="1"/>
              </p:cNvPicPr>
              <p:nvPr/>
            </p:nvPicPr>
            <p:blipFill>
              <a:blip r:embed="rId8">
                <a:extLst>
                  <a:ext uri="{28A0092B-C50C-407E-A947-70E740481C1C}">
                    <a14:useLocalDpi xmlns:a14="http://schemas.microsoft.com/office/drawing/2010/main" val="0"/>
                  </a:ext>
                </a:extLst>
              </a:blip>
              <a:srcRect l="6753" t="1464" r="10809" b="1720"/>
              <a:stretch>
                <a:fillRect/>
              </a:stretch>
            </p:blipFill>
            <p:spPr bwMode="auto">
              <a:xfrm>
                <a:off x="4801085" y="4028685"/>
                <a:ext cx="2088706" cy="2088706"/>
              </a:xfrm>
              <a:custGeom>
                <a:avLst/>
                <a:gdLst>
                  <a:gd name="connsiteX0" fmla="*/ 1044353 w 2088706"/>
                  <a:gd name="connsiteY0" fmla="*/ 0 h 2088706"/>
                  <a:gd name="connsiteX1" fmla="*/ 2088706 w 2088706"/>
                  <a:gd name="connsiteY1" fmla="*/ 1044353 h 2088706"/>
                  <a:gd name="connsiteX2" fmla="*/ 1044353 w 2088706"/>
                  <a:gd name="connsiteY2" fmla="*/ 2088706 h 2088706"/>
                  <a:gd name="connsiteX3" fmla="*/ 0 w 2088706"/>
                  <a:gd name="connsiteY3" fmla="*/ 1044353 h 2088706"/>
                  <a:gd name="connsiteX4" fmla="*/ 1044353 w 2088706"/>
                  <a:gd name="connsiteY4" fmla="*/ 0 h 20887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88706" h="2088706">
                    <a:moveTo>
                      <a:pt x="1044353" y="0"/>
                    </a:moveTo>
                    <a:cubicBezTo>
                      <a:pt x="1621133" y="0"/>
                      <a:pt x="2088706" y="467573"/>
                      <a:pt x="2088706" y="1044353"/>
                    </a:cubicBezTo>
                    <a:cubicBezTo>
                      <a:pt x="2088706" y="1621133"/>
                      <a:pt x="1621133" y="2088706"/>
                      <a:pt x="1044353" y="2088706"/>
                    </a:cubicBezTo>
                    <a:cubicBezTo>
                      <a:pt x="467573" y="2088706"/>
                      <a:pt x="0" y="1621133"/>
                      <a:pt x="0" y="1044353"/>
                    </a:cubicBezTo>
                    <a:cubicBezTo>
                      <a:pt x="0" y="467573"/>
                      <a:pt x="467573" y="0"/>
                      <a:pt x="1044353" y="0"/>
                    </a:cubicBez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 name="Rectangle 37">
                <a:extLst>
                  <a:ext uri="{FF2B5EF4-FFF2-40B4-BE49-F238E27FC236}">
                    <a16:creationId xmlns:a16="http://schemas.microsoft.com/office/drawing/2014/main" id="{18D5A737-4721-444B-8F46-AAAF496FBC51}"/>
                  </a:ext>
                </a:extLst>
              </p:cNvPr>
              <p:cNvSpPr/>
              <p:nvPr/>
            </p:nvSpPr>
            <p:spPr>
              <a:xfrm>
                <a:off x="4638740" y="4843775"/>
                <a:ext cx="1126474" cy="420972"/>
              </a:xfrm>
              <a:prstGeom prst="rect">
                <a:avLst/>
              </a:prstGeom>
              <a:solidFill>
                <a:srgbClr val="00A7E6"/>
              </a:solidFill>
              <a:ln w="19050">
                <a:solidFill>
                  <a:srgbClr val="0079C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dirty="0"/>
                  <a:t>winter</a:t>
                </a:r>
              </a:p>
            </p:txBody>
          </p:sp>
        </p:grpSp>
        <p:pic>
          <p:nvPicPr>
            <p:cNvPr id="15" name="Picture 14">
              <a:extLst>
                <a:ext uri="{FF2B5EF4-FFF2-40B4-BE49-F238E27FC236}">
                  <a16:creationId xmlns:a16="http://schemas.microsoft.com/office/drawing/2014/main" id="{A2F337BB-E6A5-408E-B5CB-8A73FE47317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536994" y="4356840"/>
              <a:ext cx="1658080" cy="1658498"/>
            </a:xfrm>
            <a:prstGeom prst="rect">
              <a:avLst/>
            </a:prstGeom>
          </p:spPr>
        </p:pic>
      </p:grpSp>
    </p:spTree>
    <p:extLst>
      <p:ext uri="{BB962C8B-B14F-4D97-AF65-F5344CB8AC3E}">
        <p14:creationId xmlns:p14="http://schemas.microsoft.com/office/powerpoint/2010/main" val="1286237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500"/>
                                        <p:tgtEl>
                                          <p:spTgt spid="22"/>
                                        </p:tgtEl>
                                      </p:cBhvr>
                                    </p:animEffect>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53D9E5-8BB2-4B74-A1A2-DDB7924BFE0D}"/>
              </a:ext>
            </a:extLst>
          </p:cNvPr>
          <p:cNvSpPr>
            <a:spLocks noGrp="1"/>
          </p:cNvSpPr>
          <p:nvPr>
            <p:ph type="title"/>
          </p:nvPr>
        </p:nvSpPr>
        <p:spPr/>
        <p:txBody>
          <a:bodyPr/>
          <a:lstStyle/>
          <a:p>
            <a:r>
              <a:rPr lang="en-GB" altLang="en-US" dirty="0"/>
              <a:t>Months and Seasons</a:t>
            </a:r>
            <a:endParaRPr lang="en-GB" dirty="0"/>
          </a:p>
        </p:txBody>
      </p:sp>
      <p:sp>
        <p:nvSpPr>
          <p:cNvPr id="3" name="Rectangle 4">
            <a:extLst>
              <a:ext uri="{FF2B5EF4-FFF2-40B4-BE49-F238E27FC236}">
                <a16:creationId xmlns:a16="http://schemas.microsoft.com/office/drawing/2014/main" id="{9B7741ED-141A-4AAB-B5A4-4DAB1A7E0616}"/>
              </a:ext>
            </a:extLst>
          </p:cNvPr>
          <p:cNvSpPr>
            <a:spLocks noChangeArrowheads="1"/>
          </p:cNvSpPr>
          <p:nvPr/>
        </p:nvSpPr>
        <p:spPr bwMode="auto">
          <a:xfrm>
            <a:off x="755650" y="1266639"/>
            <a:ext cx="7632700" cy="699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The spring months are March, April and May. Spring comes after the season of winter and before summer.</a:t>
            </a:r>
          </a:p>
        </p:txBody>
      </p:sp>
      <p:sp>
        <p:nvSpPr>
          <p:cNvPr id="5" name="Rectangle 4">
            <a:extLst>
              <a:ext uri="{FF2B5EF4-FFF2-40B4-BE49-F238E27FC236}">
                <a16:creationId xmlns:a16="http://schemas.microsoft.com/office/drawing/2014/main" id="{0C28F88C-86F9-4215-9290-A2EA396B110C}"/>
              </a:ext>
            </a:extLst>
          </p:cNvPr>
          <p:cNvSpPr/>
          <p:nvPr/>
        </p:nvSpPr>
        <p:spPr>
          <a:xfrm>
            <a:off x="755650" y="2069890"/>
            <a:ext cx="4076700" cy="1530401"/>
          </a:xfrm>
          <a:prstGeom prst="rect">
            <a:avLst/>
          </a:prstGeom>
        </p:spPr>
        <p:txBody>
          <a:bodyPr wrap="square" lIns="0" tIns="72000" rIns="0" bIns="72000">
            <a:spAutoFit/>
          </a:bodyPr>
          <a:lstStyle/>
          <a:p>
            <a:pPr eaLnBrk="1" fontAlgn="auto" hangingPunct="1">
              <a:spcBef>
                <a:spcPts val="0"/>
              </a:spcBef>
              <a:spcAft>
                <a:spcPts val="0"/>
              </a:spcAft>
              <a:defRPr/>
            </a:pPr>
            <a:r>
              <a:rPr lang="en-GB" dirty="0">
                <a:latin typeface="+mn-lt"/>
              </a:rPr>
              <a:t>This wheel shows the different seasons and months of the year. </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Can you see the months of spring?</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What other seasons can you see?</a:t>
            </a:r>
          </a:p>
          <a:p>
            <a:pPr marL="285750" indent="-285750" eaLnBrk="1" fontAlgn="auto" hangingPunct="1">
              <a:spcBef>
                <a:spcPts val="0"/>
              </a:spcBef>
              <a:spcAft>
                <a:spcPts val="0"/>
              </a:spcAft>
              <a:buFont typeface="Arial" panose="020B0604020202020204" pitchFamily="34" charset="0"/>
              <a:buChar char="•"/>
              <a:defRPr/>
            </a:pPr>
            <a:r>
              <a:rPr lang="en-GB" dirty="0">
                <a:latin typeface="+mn-lt"/>
              </a:rPr>
              <a:t>What season is your favourite?</a:t>
            </a:r>
          </a:p>
        </p:txBody>
      </p:sp>
      <p:pic>
        <p:nvPicPr>
          <p:cNvPr id="16" name="Picture 1">
            <a:extLst>
              <a:ext uri="{FF2B5EF4-FFF2-40B4-BE49-F238E27FC236}">
                <a16:creationId xmlns:a16="http://schemas.microsoft.com/office/drawing/2014/main" id="{31DDA3E5-EF91-4852-84B8-7A0876CBEA47}"/>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50106" y="1779943"/>
            <a:ext cx="3982706" cy="394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7">
            <a:extLst>
              <a:ext uri="{FF2B5EF4-FFF2-40B4-BE49-F238E27FC236}">
                <a16:creationId xmlns:a16="http://schemas.microsoft.com/office/drawing/2014/main" id="{AEC3796E-95BF-431C-9C59-DA664E6F670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538" y="3753662"/>
            <a:ext cx="3821568" cy="2339163"/>
          </a:xfrm>
          <a:prstGeom prst="rect">
            <a:avLst/>
          </a:prstGeom>
        </p:spPr>
      </p:pic>
    </p:spTree>
    <p:extLst>
      <p:ext uri="{BB962C8B-B14F-4D97-AF65-F5344CB8AC3E}">
        <p14:creationId xmlns:p14="http://schemas.microsoft.com/office/powerpoint/2010/main" val="2875606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F39FA-26B5-474F-A7D6-DC04805AF05D}"/>
              </a:ext>
            </a:extLst>
          </p:cNvPr>
          <p:cNvSpPr>
            <a:spLocks noGrp="1"/>
          </p:cNvSpPr>
          <p:nvPr>
            <p:ph type="title"/>
          </p:nvPr>
        </p:nvSpPr>
        <p:spPr/>
        <p:txBody>
          <a:bodyPr/>
          <a:lstStyle/>
          <a:p>
            <a:r>
              <a:rPr lang="en-GB" dirty="0"/>
              <a:t>Spring around the World</a:t>
            </a:r>
          </a:p>
        </p:txBody>
      </p:sp>
      <p:sp>
        <p:nvSpPr>
          <p:cNvPr id="3" name="Rectangle 4">
            <a:extLst>
              <a:ext uri="{FF2B5EF4-FFF2-40B4-BE49-F238E27FC236}">
                <a16:creationId xmlns:a16="http://schemas.microsoft.com/office/drawing/2014/main" id="{A6F69245-51E4-4270-B487-C105BF21425F}"/>
              </a:ext>
            </a:extLst>
          </p:cNvPr>
          <p:cNvSpPr>
            <a:spLocks noChangeArrowheads="1"/>
          </p:cNvSpPr>
          <p:nvPr/>
        </p:nvSpPr>
        <p:spPr bwMode="auto">
          <a:xfrm>
            <a:off x="755650" y="1423478"/>
            <a:ext cx="3816350" cy="48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 typeface="Arial" panose="020B0604020202020204" pitchFamily="34" charset="0"/>
              <a:buNone/>
            </a:pPr>
            <a:r>
              <a:rPr lang="en-GB" altLang="en-US" dirty="0">
                <a:solidFill>
                  <a:schemeClr val="tx1"/>
                </a:solidFill>
              </a:rPr>
              <a:t>Spring falls in different months of the year, depending on where you are in the world. </a:t>
            </a:r>
          </a:p>
          <a:p>
            <a:pPr eaLnBrk="1" hangingPunct="1">
              <a:lnSpc>
                <a:spcPct val="100000"/>
              </a:lnSpc>
              <a:spcBef>
                <a:spcPct val="0"/>
              </a:spcBef>
              <a:buFont typeface="Arial" panose="020B0604020202020204" pitchFamily="34" charset="0"/>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In other countries, such as Australia, spring is in September, October and November! </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They experience the seasons opposite to those in the United Kingdom.</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When it is winter in the UK, it is summer in Australia.</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When it is spring in the UK, it is autumn in Australia. </a:t>
            </a:r>
          </a:p>
          <a:p>
            <a:pPr eaLnBrk="1" hangingPunct="1">
              <a:lnSpc>
                <a:spcPct val="100000"/>
              </a:lnSpc>
              <a:spcBef>
                <a:spcPct val="0"/>
              </a:spcBef>
              <a:buFontTx/>
              <a:buNone/>
            </a:pPr>
            <a:endParaRPr lang="en-GB" altLang="en-US" dirty="0">
              <a:solidFill>
                <a:schemeClr val="tx1"/>
              </a:solidFill>
            </a:endParaRPr>
          </a:p>
        </p:txBody>
      </p:sp>
      <p:pic>
        <p:nvPicPr>
          <p:cNvPr id="5" name="Picture 4">
            <a:extLst>
              <a:ext uri="{FF2B5EF4-FFF2-40B4-BE49-F238E27FC236}">
                <a16:creationId xmlns:a16="http://schemas.microsoft.com/office/drawing/2014/main" id="{6C5F1BBA-FF62-49D8-BA44-B1E29E174D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870452" y="1423478"/>
            <a:ext cx="3298108" cy="4785318"/>
          </a:xfrm>
          <a:prstGeom prst="rect">
            <a:avLst/>
          </a:prstGeom>
        </p:spPr>
      </p:pic>
    </p:spTree>
    <p:extLst>
      <p:ext uri="{BB962C8B-B14F-4D97-AF65-F5344CB8AC3E}">
        <p14:creationId xmlns:p14="http://schemas.microsoft.com/office/powerpoint/2010/main" val="42238116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4AB3D0-A7C6-4030-81D9-87970CC6566F}"/>
              </a:ext>
            </a:extLst>
          </p:cNvPr>
          <p:cNvSpPr>
            <a:spLocks noGrp="1"/>
          </p:cNvSpPr>
          <p:nvPr>
            <p:ph type="title"/>
          </p:nvPr>
        </p:nvSpPr>
        <p:spPr/>
        <p:txBody>
          <a:bodyPr/>
          <a:lstStyle/>
          <a:p>
            <a:r>
              <a:rPr lang="en-GB" dirty="0"/>
              <a:t>What Does Spring Look Like?</a:t>
            </a:r>
          </a:p>
        </p:txBody>
      </p:sp>
      <p:pic>
        <p:nvPicPr>
          <p:cNvPr id="4" name="Picture 3">
            <a:extLst>
              <a:ext uri="{FF2B5EF4-FFF2-40B4-BE49-F238E27FC236}">
                <a16:creationId xmlns:a16="http://schemas.microsoft.com/office/drawing/2014/main" id="{36647C31-B4B2-47F2-88F1-723E8B3AE98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05064" y="1473201"/>
            <a:ext cx="6924341" cy="4421480"/>
          </a:xfrm>
          <a:prstGeom prst="rect">
            <a:avLst/>
          </a:prstGeom>
        </p:spPr>
      </p:pic>
    </p:spTree>
    <p:extLst>
      <p:ext uri="{BB962C8B-B14F-4D97-AF65-F5344CB8AC3E}">
        <p14:creationId xmlns:p14="http://schemas.microsoft.com/office/powerpoint/2010/main" val="1970132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FEA0CB-2DB4-44CE-996B-5D273B0F1539}"/>
              </a:ext>
            </a:extLst>
          </p:cNvPr>
          <p:cNvSpPr>
            <a:spLocks noGrp="1"/>
          </p:cNvSpPr>
          <p:nvPr>
            <p:ph type="title"/>
          </p:nvPr>
        </p:nvSpPr>
        <p:spPr/>
        <p:txBody>
          <a:bodyPr/>
          <a:lstStyle/>
          <a:p>
            <a:r>
              <a:rPr lang="en-GB" altLang="en-US" dirty="0"/>
              <a:t>Spring Weather</a:t>
            </a:r>
            <a:endParaRPr lang="en-GB" dirty="0"/>
          </a:p>
        </p:txBody>
      </p:sp>
      <p:sp>
        <p:nvSpPr>
          <p:cNvPr id="3" name="Rectangle 4">
            <a:extLst>
              <a:ext uri="{FF2B5EF4-FFF2-40B4-BE49-F238E27FC236}">
                <a16:creationId xmlns:a16="http://schemas.microsoft.com/office/drawing/2014/main" id="{217FF78D-4FFD-44C3-AEEA-15BC66DB31E4}"/>
              </a:ext>
            </a:extLst>
          </p:cNvPr>
          <p:cNvSpPr>
            <a:spLocks noChangeArrowheads="1"/>
          </p:cNvSpPr>
          <p:nvPr/>
        </p:nvSpPr>
        <p:spPr bwMode="auto">
          <a:xfrm>
            <a:off x="755650" y="1301290"/>
            <a:ext cx="5527675" cy="97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Spring weather can be mixed.</a:t>
            </a:r>
          </a:p>
          <a:p>
            <a:pPr eaLnBrk="1" hangingPunct="1">
              <a:lnSpc>
                <a:spcPct val="100000"/>
              </a:lnSpc>
              <a:spcBef>
                <a:spcPct val="0"/>
              </a:spcBef>
              <a:buFontTx/>
              <a:buNone/>
            </a:pPr>
            <a:endParaRPr lang="en-GB" altLang="en-US" dirty="0">
              <a:solidFill>
                <a:schemeClr val="tx1"/>
              </a:solidFill>
            </a:endParaRPr>
          </a:p>
          <a:p>
            <a:pPr eaLnBrk="1" hangingPunct="1">
              <a:lnSpc>
                <a:spcPct val="100000"/>
              </a:lnSpc>
              <a:spcBef>
                <a:spcPct val="0"/>
              </a:spcBef>
              <a:buFontTx/>
              <a:buNone/>
            </a:pPr>
            <a:r>
              <a:rPr lang="en-GB" altLang="en-US" dirty="0">
                <a:solidFill>
                  <a:schemeClr val="tx1"/>
                </a:solidFill>
              </a:rPr>
              <a:t>What kinds of weather can we experience in spring?</a:t>
            </a:r>
          </a:p>
        </p:txBody>
      </p:sp>
      <p:pic>
        <p:nvPicPr>
          <p:cNvPr id="5" name="spring">
            <a:extLst>
              <a:ext uri="{FF2B5EF4-FFF2-40B4-BE49-F238E27FC236}">
                <a16:creationId xmlns:a16="http://schemas.microsoft.com/office/drawing/2014/main" id="{D4A101A0-263B-4B0D-86E8-F008BEB21C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631823" y="2388734"/>
            <a:ext cx="3770003" cy="2662255"/>
          </a:xfrm>
          <a:prstGeom prst="rect">
            <a:avLst/>
          </a:prstGeom>
        </p:spPr>
      </p:pic>
      <p:pic>
        <p:nvPicPr>
          <p:cNvPr id="7" name="rain">
            <a:extLst>
              <a:ext uri="{FF2B5EF4-FFF2-40B4-BE49-F238E27FC236}">
                <a16:creationId xmlns:a16="http://schemas.microsoft.com/office/drawing/2014/main" id="{202176E9-462A-44C7-A5B0-A6C19B0F26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5650" y="2395241"/>
            <a:ext cx="3756529" cy="2655749"/>
          </a:xfrm>
          <a:prstGeom prst="rect">
            <a:avLst/>
          </a:prstGeom>
        </p:spPr>
      </p:pic>
      <p:sp>
        <p:nvSpPr>
          <p:cNvPr id="8" name="text">
            <a:extLst>
              <a:ext uri="{FF2B5EF4-FFF2-40B4-BE49-F238E27FC236}">
                <a16:creationId xmlns:a16="http://schemas.microsoft.com/office/drawing/2014/main" id="{F1EB21A7-54D4-4F41-8382-0A64AEB5D0FC}"/>
              </a:ext>
            </a:extLst>
          </p:cNvPr>
          <p:cNvSpPr/>
          <p:nvPr/>
        </p:nvSpPr>
        <p:spPr>
          <a:xfrm>
            <a:off x="647700" y="5297280"/>
            <a:ext cx="7848600" cy="369332"/>
          </a:xfrm>
          <a:prstGeom prst="rect">
            <a:avLst/>
          </a:prstGeom>
        </p:spPr>
        <p:txBody>
          <a:bodyPr wrap="square">
            <a:spAutoFit/>
          </a:bodyPr>
          <a:lstStyle/>
          <a:p>
            <a:pPr>
              <a:lnSpc>
                <a:spcPct val="100000"/>
              </a:lnSpc>
              <a:spcBef>
                <a:spcPct val="0"/>
              </a:spcBef>
              <a:buFontTx/>
              <a:buNone/>
            </a:pPr>
            <a:r>
              <a:rPr lang="en-GB" altLang="en-US" dirty="0"/>
              <a:t>Springtime is often sunny and rainy – you might see a rainbow in the sky!</a:t>
            </a:r>
          </a:p>
        </p:txBody>
      </p:sp>
      <p:pic>
        <p:nvPicPr>
          <p:cNvPr id="12" name="rainbow">
            <a:extLst>
              <a:ext uri="{FF2B5EF4-FFF2-40B4-BE49-F238E27FC236}">
                <a16:creationId xmlns:a16="http://schemas.microsoft.com/office/drawing/2014/main" id="{AED4AFDC-A5C6-4435-9BFE-92AB313E81E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686999" y="2395241"/>
            <a:ext cx="3770004" cy="2665829"/>
          </a:xfrm>
          <a:prstGeom prst="rect">
            <a:avLst/>
          </a:prstGeom>
        </p:spPr>
      </p:pic>
    </p:spTree>
    <p:extLst>
      <p:ext uri="{BB962C8B-B14F-4D97-AF65-F5344CB8AC3E}">
        <p14:creationId xmlns:p14="http://schemas.microsoft.com/office/powerpoint/2010/main" val="143288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0" presetClass="exit" presetSubtype="0" fill="hold" nodeType="withEffect">
                                  <p:stCondLst>
                                    <p:cond delay="0"/>
                                  </p:stCondLst>
                                  <p:childTnLst>
                                    <p:animEffect transition="out" filter="fade">
                                      <p:cBhvr>
                                        <p:cTn id="18" dur="500"/>
                                        <p:tgtEl>
                                          <p:spTgt spid="7"/>
                                        </p:tgtEl>
                                      </p:cBhvr>
                                    </p:animEffect>
                                    <p:set>
                                      <p:cBhvr>
                                        <p:cTn id="19" dur="1" fill="hold">
                                          <p:stCondLst>
                                            <p:cond delay="499"/>
                                          </p:stCondLst>
                                        </p:cTn>
                                        <p:tgtEl>
                                          <p:spTgt spid="7"/>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5"/>
                                        </p:tgtEl>
                                      </p:cBhvr>
                                    </p:animEffect>
                                    <p:set>
                                      <p:cBhvr>
                                        <p:cTn id="22"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Double Brace 7">
            <a:extLst>
              <a:ext uri="{FF2B5EF4-FFF2-40B4-BE49-F238E27FC236}">
                <a16:creationId xmlns:a16="http://schemas.microsoft.com/office/drawing/2014/main" id="{7A4BA0C2-2B87-4F7C-B1D3-28D068CF2FF8}"/>
              </a:ext>
            </a:extLst>
          </p:cNvPr>
          <p:cNvSpPr/>
          <p:nvPr/>
        </p:nvSpPr>
        <p:spPr>
          <a:xfrm rot="5400000">
            <a:off x="5225110" y="2220785"/>
            <a:ext cx="1025261" cy="1753408"/>
          </a:xfrm>
          <a:prstGeom prst="bracePair">
            <a:avLst>
              <a:gd name="adj" fmla="val 9127"/>
            </a:avLst>
          </a:prstGeom>
          <a:solidFill>
            <a:srgbClr val="009285"/>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sp>
        <p:nvSpPr>
          <p:cNvPr id="2" name="Title 1">
            <a:extLst>
              <a:ext uri="{FF2B5EF4-FFF2-40B4-BE49-F238E27FC236}">
                <a16:creationId xmlns:a16="http://schemas.microsoft.com/office/drawing/2014/main" id="{FC0E807C-707A-4AAC-A518-8910C1912CD8}"/>
              </a:ext>
            </a:extLst>
          </p:cNvPr>
          <p:cNvSpPr>
            <a:spLocks noGrp="1"/>
          </p:cNvSpPr>
          <p:nvPr>
            <p:ph type="title"/>
          </p:nvPr>
        </p:nvSpPr>
        <p:spPr/>
        <p:txBody>
          <a:bodyPr/>
          <a:lstStyle/>
          <a:p>
            <a:r>
              <a:rPr lang="en-GB" dirty="0"/>
              <a:t>Lighter Evenings</a:t>
            </a:r>
          </a:p>
        </p:txBody>
      </p:sp>
      <p:sp>
        <p:nvSpPr>
          <p:cNvPr id="3" name="Rectangle 4">
            <a:extLst>
              <a:ext uri="{FF2B5EF4-FFF2-40B4-BE49-F238E27FC236}">
                <a16:creationId xmlns:a16="http://schemas.microsoft.com/office/drawing/2014/main" id="{D8356A19-8573-40F1-A1C5-0ADC22DB6D5E}"/>
              </a:ext>
            </a:extLst>
          </p:cNvPr>
          <p:cNvSpPr>
            <a:spLocks noChangeArrowheads="1"/>
          </p:cNvSpPr>
          <p:nvPr/>
        </p:nvSpPr>
        <p:spPr bwMode="auto">
          <a:xfrm>
            <a:off x="755650" y="1377743"/>
            <a:ext cx="7632700" cy="97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dirty="0">
                <a:solidFill>
                  <a:schemeClr val="tx1"/>
                </a:solidFill>
              </a:rPr>
              <a:t>You might notice that the daytime gets longer and longer during the spring months. This means that the evenings are lighter - it may still be light when you go to bed!</a:t>
            </a:r>
          </a:p>
        </p:txBody>
      </p:sp>
      <p:graphicFrame>
        <p:nvGraphicFramePr>
          <p:cNvPr id="4" name="Table 3">
            <a:extLst>
              <a:ext uri="{FF2B5EF4-FFF2-40B4-BE49-F238E27FC236}">
                <a16:creationId xmlns:a16="http://schemas.microsoft.com/office/drawing/2014/main" id="{C249E048-2905-40A5-81CA-DF187AA23CD7}"/>
              </a:ext>
            </a:extLst>
          </p:cNvPr>
          <p:cNvGraphicFramePr>
            <a:graphicFrameLocks noGrp="1"/>
          </p:cNvGraphicFramePr>
          <p:nvPr>
            <p:extLst>
              <p:ext uri="{D42A27DB-BD31-4B8C-83A1-F6EECF244321}">
                <p14:modId xmlns:p14="http://schemas.microsoft.com/office/powerpoint/2010/main" val="3647666878"/>
              </p:ext>
            </p:extLst>
          </p:nvPr>
        </p:nvGraphicFramePr>
        <p:xfrm>
          <a:off x="755650" y="2516562"/>
          <a:ext cx="7632703" cy="741364"/>
        </p:xfrm>
        <a:graphic>
          <a:graphicData uri="http://schemas.openxmlformats.org/drawingml/2006/table">
            <a:tbl>
              <a:tblPr firstRow="1" bandRow="1">
                <a:tableStyleId>{5C22544A-7EE6-4342-B048-85BDC9FD1C3A}</a:tableStyleId>
              </a:tblPr>
              <a:tblGrid>
                <a:gridCol w="587131">
                  <a:extLst>
                    <a:ext uri="{9D8B030D-6E8A-4147-A177-3AD203B41FA5}">
                      <a16:colId xmlns:a16="http://schemas.microsoft.com/office/drawing/2014/main" val="20000"/>
                    </a:ext>
                  </a:extLst>
                </a:gridCol>
                <a:gridCol w="587131">
                  <a:extLst>
                    <a:ext uri="{9D8B030D-6E8A-4147-A177-3AD203B41FA5}">
                      <a16:colId xmlns:a16="http://schemas.microsoft.com/office/drawing/2014/main" val="20001"/>
                    </a:ext>
                  </a:extLst>
                </a:gridCol>
                <a:gridCol w="587131">
                  <a:extLst>
                    <a:ext uri="{9D8B030D-6E8A-4147-A177-3AD203B41FA5}">
                      <a16:colId xmlns:a16="http://schemas.microsoft.com/office/drawing/2014/main" val="20002"/>
                    </a:ext>
                  </a:extLst>
                </a:gridCol>
                <a:gridCol w="587131">
                  <a:extLst>
                    <a:ext uri="{9D8B030D-6E8A-4147-A177-3AD203B41FA5}">
                      <a16:colId xmlns:a16="http://schemas.microsoft.com/office/drawing/2014/main" val="20003"/>
                    </a:ext>
                  </a:extLst>
                </a:gridCol>
                <a:gridCol w="587131">
                  <a:extLst>
                    <a:ext uri="{9D8B030D-6E8A-4147-A177-3AD203B41FA5}">
                      <a16:colId xmlns:a16="http://schemas.microsoft.com/office/drawing/2014/main" val="20004"/>
                    </a:ext>
                  </a:extLst>
                </a:gridCol>
                <a:gridCol w="587131">
                  <a:extLst>
                    <a:ext uri="{9D8B030D-6E8A-4147-A177-3AD203B41FA5}">
                      <a16:colId xmlns:a16="http://schemas.microsoft.com/office/drawing/2014/main" val="20005"/>
                    </a:ext>
                  </a:extLst>
                </a:gridCol>
                <a:gridCol w="587131">
                  <a:extLst>
                    <a:ext uri="{9D8B030D-6E8A-4147-A177-3AD203B41FA5}">
                      <a16:colId xmlns:a16="http://schemas.microsoft.com/office/drawing/2014/main" val="20006"/>
                    </a:ext>
                  </a:extLst>
                </a:gridCol>
                <a:gridCol w="587131">
                  <a:extLst>
                    <a:ext uri="{9D8B030D-6E8A-4147-A177-3AD203B41FA5}">
                      <a16:colId xmlns:a16="http://schemas.microsoft.com/office/drawing/2014/main" val="20007"/>
                    </a:ext>
                  </a:extLst>
                </a:gridCol>
                <a:gridCol w="587131">
                  <a:extLst>
                    <a:ext uri="{9D8B030D-6E8A-4147-A177-3AD203B41FA5}">
                      <a16:colId xmlns:a16="http://schemas.microsoft.com/office/drawing/2014/main" val="20008"/>
                    </a:ext>
                  </a:extLst>
                </a:gridCol>
                <a:gridCol w="587131">
                  <a:extLst>
                    <a:ext uri="{9D8B030D-6E8A-4147-A177-3AD203B41FA5}">
                      <a16:colId xmlns:a16="http://schemas.microsoft.com/office/drawing/2014/main" val="20009"/>
                    </a:ext>
                  </a:extLst>
                </a:gridCol>
                <a:gridCol w="587131">
                  <a:extLst>
                    <a:ext uri="{9D8B030D-6E8A-4147-A177-3AD203B41FA5}">
                      <a16:colId xmlns:a16="http://schemas.microsoft.com/office/drawing/2014/main" val="20010"/>
                    </a:ext>
                  </a:extLst>
                </a:gridCol>
                <a:gridCol w="587131">
                  <a:extLst>
                    <a:ext uri="{9D8B030D-6E8A-4147-A177-3AD203B41FA5}">
                      <a16:colId xmlns:a16="http://schemas.microsoft.com/office/drawing/2014/main" val="20011"/>
                    </a:ext>
                  </a:extLst>
                </a:gridCol>
                <a:gridCol w="587131">
                  <a:extLst>
                    <a:ext uri="{9D8B030D-6E8A-4147-A177-3AD203B41FA5}">
                      <a16:colId xmlns:a16="http://schemas.microsoft.com/office/drawing/2014/main" val="20012"/>
                    </a:ext>
                  </a:extLst>
                </a:gridCol>
              </a:tblGrid>
              <a:tr h="370682">
                <a:tc>
                  <a:txBody>
                    <a:bodyPr/>
                    <a:lstStyle/>
                    <a:p>
                      <a:r>
                        <a:rPr lang="en-GB" sz="1000" dirty="0"/>
                        <a:t>Month</a:t>
                      </a:r>
                    </a:p>
                  </a:txBody>
                  <a:tcPr marT="45700" marB="45700">
                    <a:solidFill>
                      <a:srgbClr val="8D358B"/>
                    </a:solidFill>
                  </a:tcPr>
                </a:tc>
                <a:tc>
                  <a:txBody>
                    <a:bodyPr/>
                    <a:lstStyle/>
                    <a:p>
                      <a:r>
                        <a:rPr lang="en-GB" sz="1400" dirty="0"/>
                        <a:t>Sept</a:t>
                      </a:r>
                    </a:p>
                  </a:txBody>
                  <a:tcPr marT="45700" marB="45700">
                    <a:solidFill>
                      <a:srgbClr val="F08213"/>
                    </a:solidFill>
                  </a:tcPr>
                </a:tc>
                <a:tc>
                  <a:txBody>
                    <a:bodyPr/>
                    <a:lstStyle/>
                    <a:p>
                      <a:r>
                        <a:rPr lang="en-GB" sz="1400" dirty="0"/>
                        <a:t>Oct</a:t>
                      </a:r>
                    </a:p>
                  </a:txBody>
                  <a:tcPr marT="45700" marB="45700">
                    <a:solidFill>
                      <a:srgbClr val="F08213"/>
                    </a:solidFill>
                  </a:tcPr>
                </a:tc>
                <a:tc>
                  <a:txBody>
                    <a:bodyPr/>
                    <a:lstStyle/>
                    <a:p>
                      <a:r>
                        <a:rPr lang="en-GB" sz="1400" dirty="0"/>
                        <a:t>Nov</a:t>
                      </a:r>
                    </a:p>
                  </a:txBody>
                  <a:tcPr marT="45700" marB="45700">
                    <a:solidFill>
                      <a:srgbClr val="F08213"/>
                    </a:solidFill>
                  </a:tcPr>
                </a:tc>
                <a:tc>
                  <a:txBody>
                    <a:bodyPr/>
                    <a:lstStyle/>
                    <a:p>
                      <a:r>
                        <a:rPr lang="en-GB" sz="1400" dirty="0"/>
                        <a:t>Dec</a:t>
                      </a:r>
                    </a:p>
                  </a:txBody>
                  <a:tcPr marT="45700" marB="45700">
                    <a:solidFill>
                      <a:srgbClr val="18A0DB"/>
                    </a:solidFill>
                  </a:tcPr>
                </a:tc>
                <a:tc>
                  <a:txBody>
                    <a:bodyPr/>
                    <a:lstStyle/>
                    <a:p>
                      <a:r>
                        <a:rPr lang="en-GB" sz="1400" dirty="0"/>
                        <a:t>Jan</a:t>
                      </a:r>
                    </a:p>
                  </a:txBody>
                  <a:tcPr marT="45700" marB="45700">
                    <a:solidFill>
                      <a:srgbClr val="18A0DB"/>
                    </a:solidFill>
                  </a:tcPr>
                </a:tc>
                <a:tc>
                  <a:txBody>
                    <a:bodyPr/>
                    <a:lstStyle/>
                    <a:p>
                      <a:r>
                        <a:rPr lang="en-GB" sz="1400" dirty="0"/>
                        <a:t>Feb</a:t>
                      </a:r>
                    </a:p>
                  </a:txBody>
                  <a:tcPr marT="45700" marB="45700">
                    <a:solidFill>
                      <a:srgbClr val="18A0DB"/>
                    </a:solidFill>
                  </a:tcPr>
                </a:tc>
                <a:tc>
                  <a:txBody>
                    <a:bodyPr/>
                    <a:lstStyle/>
                    <a:p>
                      <a:r>
                        <a:rPr lang="en-GB" sz="1400" dirty="0"/>
                        <a:t>Mar</a:t>
                      </a:r>
                    </a:p>
                  </a:txBody>
                  <a:tcPr marT="45700" marB="45700">
                    <a:solidFill>
                      <a:srgbClr val="009285"/>
                    </a:solidFill>
                  </a:tcPr>
                </a:tc>
                <a:tc>
                  <a:txBody>
                    <a:bodyPr/>
                    <a:lstStyle/>
                    <a:p>
                      <a:r>
                        <a:rPr lang="en-GB" sz="1400" dirty="0"/>
                        <a:t>April</a:t>
                      </a:r>
                    </a:p>
                  </a:txBody>
                  <a:tcPr marT="45700" marB="45700">
                    <a:solidFill>
                      <a:srgbClr val="009285"/>
                    </a:solidFill>
                  </a:tcPr>
                </a:tc>
                <a:tc>
                  <a:txBody>
                    <a:bodyPr/>
                    <a:lstStyle/>
                    <a:p>
                      <a:r>
                        <a:rPr lang="en-GB" sz="1400" dirty="0"/>
                        <a:t>May</a:t>
                      </a:r>
                    </a:p>
                  </a:txBody>
                  <a:tcPr marT="45700" marB="45700">
                    <a:solidFill>
                      <a:srgbClr val="009285"/>
                    </a:solidFill>
                  </a:tcPr>
                </a:tc>
                <a:tc>
                  <a:txBody>
                    <a:bodyPr/>
                    <a:lstStyle/>
                    <a:p>
                      <a:r>
                        <a:rPr lang="en-GB" sz="1400" dirty="0"/>
                        <a:t>June</a:t>
                      </a:r>
                    </a:p>
                  </a:txBody>
                  <a:tcPr marT="45700" marB="45700">
                    <a:solidFill>
                      <a:srgbClr val="699327"/>
                    </a:solidFill>
                  </a:tcPr>
                </a:tc>
                <a:tc>
                  <a:txBody>
                    <a:bodyPr/>
                    <a:lstStyle/>
                    <a:p>
                      <a:r>
                        <a:rPr lang="en-GB" sz="1400" dirty="0"/>
                        <a:t>July</a:t>
                      </a:r>
                    </a:p>
                  </a:txBody>
                  <a:tcPr marT="45700" marB="45700">
                    <a:solidFill>
                      <a:srgbClr val="699327"/>
                    </a:solidFill>
                  </a:tcPr>
                </a:tc>
                <a:tc>
                  <a:txBody>
                    <a:bodyPr/>
                    <a:lstStyle/>
                    <a:p>
                      <a:r>
                        <a:rPr lang="en-GB" sz="1400" dirty="0"/>
                        <a:t>Aug</a:t>
                      </a:r>
                    </a:p>
                  </a:txBody>
                  <a:tcPr marT="45700" marB="45700">
                    <a:solidFill>
                      <a:srgbClr val="699327"/>
                    </a:solidFill>
                  </a:tcPr>
                </a:tc>
                <a:extLst>
                  <a:ext uri="{0D108BD9-81ED-4DB2-BD59-A6C34878D82A}">
                    <a16:rowId xmlns:a16="http://schemas.microsoft.com/office/drawing/2014/main" val="10000"/>
                  </a:ext>
                </a:extLst>
              </a:tr>
              <a:tr h="370682">
                <a:tc>
                  <a:txBody>
                    <a:bodyPr/>
                    <a:lstStyle/>
                    <a:p>
                      <a:r>
                        <a:rPr lang="en-GB" sz="800" dirty="0">
                          <a:solidFill>
                            <a:schemeClr val="bg1"/>
                          </a:solidFill>
                        </a:rPr>
                        <a:t>Hours of Sunlight</a:t>
                      </a:r>
                    </a:p>
                  </a:txBody>
                  <a:tcPr marT="45700" marB="45700">
                    <a:solidFill>
                      <a:srgbClr val="8D358B"/>
                    </a:solidFill>
                  </a:tcPr>
                </a:tc>
                <a:tc>
                  <a:txBody>
                    <a:bodyPr/>
                    <a:lstStyle/>
                    <a:p>
                      <a:pPr algn="ctr"/>
                      <a:r>
                        <a:rPr lang="en-GB" sz="1800" dirty="0"/>
                        <a:t>13</a:t>
                      </a:r>
                    </a:p>
                  </a:txBody>
                  <a:tcPr marT="45700" marB="45700">
                    <a:solidFill>
                      <a:schemeClr val="accent2">
                        <a:lumMod val="60000"/>
                        <a:lumOff val="40000"/>
                      </a:schemeClr>
                    </a:solidFill>
                  </a:tcPr>
                </a:tc>
                <a:tc>
                  <a:txBody>
                    <a:bodyPr/>
                    <a:lstStyle/>
                    <a:p>
                      <a:pPr algn="ctr"/>
                      <a:r>
                        <a:rPr lang="en-GB" sz="1800" dirty="0"/>
                        <a:t>11</a:t>
                      </a:r>
                    </a:p>
                  </a:txBody>
                  <a:tcPr marT="45700" marB="45700">
                    <a:solidFill>
                      <a:schemeClr val="accent2">
                        <a:lumMod val="60000"/>
                        <a:lumOff val="40000"/>
                      </a:schemeClr>
                    </a:solidFill>
                  </a:tcPr>
                </a:tc>
                <a:tc>
                  <a:txBody>
                    <a:bodyPr/>
                    <a:lstStyle/>
                    <a:p>
                      <a:pPr algn="ctr"/>
                      <a:r>
                        <a:rPr lang="en-GB" sz="1800" dirty="0"/>
                        <a:t>9</a:t>
                      </a:r>
                    </a:p>
                  </a:txBody>
                  <a:tcPr marT="45700" marB="45700">
                    <a:solidFill>
                      <a:schemeClr val="accent2">
                        <a:lumMod val="60000"/>
                        <a:lumOff val="40000"/>
                      </a:schemeClr>
                    </a:solidFill>
                  </a:tcPr>
                </a:tc>
                <a:tc>
                  <a:txBody>
                    <a:bodyPr/>
                    <a:lstStyle/>
                    <a:p>
                      <a:pPr algn="ctr"/>
                      <a:r>
                        <a:rPr lang="en-GB" sz="1800" dirty="0"/>
                        <a:t>8</a:t>
                      </a:r>
                    </a:p>
                  </a:txBody>
                  <a:tcPr marT="45700" marB="45700">
                    <a:solidFill>
                      <a:schemeClr val="accent5">
                        <a:lumMod val="40000"/>
                        <a:lumOff val="60000"/>
                      </a:schemeClr>
                    </a:solidFill>
                  </a:tcPr>
                </a:tc>
                <a:tc>
                  <a:txBody>
                    <a:bodyPr/>
                    <a:lstStyle/>
                    <a:p>
                      <a:pPr algn="ctr"/>
                      <a:r>
                        <a:rPr lang="en-GB" sz="1800" dirty="0"/>
                        <a:t>8</a:t>
                      </a:r>
                    </a:p>
                  </a:txBody>
                  <a:tcPr marT="45700" marB="45700">
                    <a:solidFill>
                      <a:schemeClr val="accent5">
                        <a:lumMod val="40000"/>
                        <a:lumOff val="60000"/>
                      </a:schemeClr>
                    </a:solidFill>
                  </a:tcPr>
                </a:tc>
                <a:tc>
                  <a:txBody>
                    <a:bodyPr/>
                    <a:lstStyle/>
                    <a:p>
                      <a:pPr algn="ctr"/>
                      <a:r>
                        <a:rPr lang="en-GB" sz="1800" dirty="0"/>
                        <a:t>10</a:t>
                      </a:r>
                    </a:p>
                  </a:txBody>
                  <a:tcPr marT="45700" marB="45700">
                    <a:solidFill>
                      <a:schemeClr val="accent5">
                        <a:lumMod val="40000"/>
                        <a:lumOff val="60000"/>
                      </a:schemeClr>
                    </a:solidFill>
                  </a:tcPr>
                </a:tc>
                <a:tc>
                  <a:txBody>
                    <a:bodyPr/>
                    <a:lstStyle/>
                    <a:p>
                      <a:pPr algn="ctr"/>
                      <a:r>
                        <a:rPr lang="en-GB" sz="1800" dirty="0"/>
                        <a:t>12</a:t>
                      </a:r>
                    </a:p>
                  </a:txBody>
                  <a:tcPr marT="45700" marB="45700">
                    <a:solidFill>
                      <a:srgbClr val="88CCC1"/>
                    </a:solidFill>
                  </a:tcPr>
                </a:tc>
                <a:tc>
                  <a:txBody>
                    <a:bodyPr/>
                    <a:lstStyle/>
                    <a:p>
                      <a:pPr algn="ctr"/>
                      <a:r>
                        <a:rPr lang="en-GB" sz="1800" dirty="0"/>
                        <a:t>14</a:t>
                      </a:r>
                    </a:p>
                  </a:txBody>
                  <a:tcPr marT="45700" marB="45700">
                    <a:solidFill>
                      <a:srgbClr val="88CCC1"/>
                    </a:solidFill>
                  </a:tcPr>
                </a:tc>
                <a:tc>
                  <a:txBody>
                    <a:bodyPr/>
                    <a:lstStyle/>
                    <a:p>
                      <a:pPr algn="ctr"/>
                      <a:r>
                        <a:rPr lang="en-GB" sz="1800" dirty="0"/>
                        <a:t>15</a:t>
                      </a:r>
                    </a:p>
                  </a:txBody>
                  <a:tcPr marT="45700" marB="45700">
                    <a:solidFill>
                      <a:srgbClr val="88CCC1"/>
                    </a:solidFill>
                  </a:tcPr>
                </a:tc>
                <a:tc>
                  <a:txBody>
                    <a:bodyPr/>
                    <a:lstStyle/>
                    <a:p>
                      <a:pPr algn="ctr"/>
                      <a:r>
                        <a:rPr lang="en-GB" sz="1800" dirty="0"/>
                        <a:t>16</a:t>
                      </a:r>
                    </a:p>
                  </a:txBody>
                  <a:tcPr marT="45700" marB="45700">
                    <a:solidFill>
                      <a:srgbClr val="CEDF98"/>
                    </a:solidFill>
                  </a:tcPr>
                </a:tc>
                <a:tc>
                  <a:txBody>
                    <a:bodyPr/>
                    <a:lstStyle/>
                    <a:p>
                      <a:pPr algn="ctr"/>
                      <a:r>
                        <a:rPr lang="en-GB" sz="1800" dirty="0"/>
                        <a:t>16</a:t>
                      </a:r>
                    </a:p>
                  </a:txBody>
                  <a:tcPr marT="45700" marB="45700">
                    <a:solidFill>
                      <a:srgbClr val="CEDF98"/>
                    </a:solidFill>
                  </a:tcPr>
                </a:tc>
                <a:tc>
                  <a:txBody>
                    <a:bodyPr/>
                    <a:lstStyle/>
                    <a:p>
                      <a:pPr algn="ctr"/>
                      <a:r>
                        <a:rPr lang="en-GB" sz="1800" dirty="0"/>
                        <a:t>14</a:t>
                      </a:r>
                    </a:p>
                  </a:txBody>
                  <a:tcPr marT="45700" marB="45700">
                    <a:solidFill>
                      <a:srgbClr val="CEDF98"/>
                    </a:solidFill>
                  </a:tcPr>
                </a:tc>
                <a:extLst>
                  <a:ext uri="{0D108BD9-81ED-4DB2-BD59-A6C34878D82A}">
                    <a16:rowId xmlns:a16="http://schemas.microsoft.com/office/drawing/2014/main" val="10001"/>
                  </a:ext>
                </a:extLst>
              </a:tr>
            </a:tbl>
          </a:graphicData>
        </a:graphic>
      </p:graphicFrame>
      <p:sp>
        <p:nvSpPr>
          <p:cNvPr id="5" name="Rectangle 4">
            <a:extLst>
              <a:ext uri="{FF2B5EF4-FFF2-40B4-BE49-F238E27FC236}">
                <a16:creationId xmlns:a16="http://schemas.microsoft.com/office/drawing/2014/main" id="{55D7705A-4290-4682-A4D6-93E80651FE64}"/>
              </a:ext>
            </a:extLst>
          </p:cNvPr>
          <p:cNvSpPr/>
          <p:nvPr/>
        </p:nvSpPr>
        <p:spPr>
          <a:xfrm>
            <a:off x="662299" y="3839622"/>
            <a:ext cx="7726051" cy="923330"/>
          </a:xfrm>
          <a:prstGeom prst="rect">
            <a:avLst/>
          </a:prstGeom>
        </p:spPr>
        <p:txBody>
          <a:bodyPr wrap="square">
            <a:spAutoFit/>
          </a:bodyPr>
          <a:lstStyle/>
          <a:p>
            <a:pPr>
              <a:lnSpc>
                <a:spcPct val="100000"/>
              </a:lnSpc>
              <a:spcBef>
                <a:spcPct val="0"/>
              </a:spcBef>
              <a:buFontTx/>
              <a:buNone/>
            </a:pPr>
            <a:r>
              <a:rPr lang="en-GB" altLang="en-US" dirty="0"/>
              <a:t>What numbers can you see on this table? </a:t>
            </a:r>
          </a:p>
          <a:p>
            <a:pPr>
              <a:lnSpc>
                <a:spcPct val="100000"/>
              </a:lnSpc>
              <a:spcBef>
                <a:spcPct val="0"/>
              </a:spcBef>
              <a:buFontTx/>
              <a:buNone/>
            </a:pPr>
            <a:endParaRPr lang="en-GB" altLang="en-US" dirty="0"/>
          </a:p>
          <a:p>
            <a:pPr>
              <a:lnSpc>
                <a:spcPct val="100000"/>
              </a:lnSpc>
              <a:spcBef>
                <a:spcPct val="0"/>
              </a:spcBef>
              <a:buFontTx/>
              <a:buNone/>
            </a:pPr>
            <a:r>
              <a:rPr lang="en-GB" altLang="en-US" dirty="0"/>
              <a:t>How many hours of sunlight will we have in March? </a:t>
            </a:r>
          </a:p>
        </p:txBody>
      </p:sp>
      <p:sp>
        <p:nvSpPr>
          <p:cNvPr id="10" name="TextBox 9">
            <a:extLst>
              <a:ext uri="{FF2B5EF4-FFF2-40B4-BE49-F238E27FC236}">
                <a16:creationId xmlns:a16="http://schemas.microsoft.com/office/drawing/2014/main" id="{F8FA2BF9-534D-445C-8676-A808E52BA7B2}"/>
              </a:ext>
            </a:extLst>
          </p:cNvPr>
          <p:cNvSpPr txBox="1"/>
          <p:nvPr/>
        </p:nvSpPr>
        <p:spPr>
          <a:xfrm>
            <a:off x="5306665" y="3520813"/>
            <a:ext cx="862149" cy="369332"/>
          </a:xfrm>
          <a:prstGeom prst="rect">
            <a:avLst/>
          </a:prstGeom>
          <a:noFill/>
        </p:spPr>
        <p:txBody>
          <a:bodyPr wrap="square" rtlCol="0">
            <a:spAutoFit/>
          </a:bodyPr>
          <a:lstStyle/>
          <a:p>
            <a:r>
              <a:rPr lang="en-GB" dirty="0">
                <a:solidFill>
                  <a:srgbClr val="009285"/>
                </a:solidFill>
              </a:rPr>
              <a:t>spring</a:t>
            </a:r>
          </a:p>
        </p:txBody>
      </p:sp>
      <p:pic>
        <p:nvPicPr>
          <p:cNvPr id="12" name="Picture 11">
            <a:extLst>
              <a:ext uri="{FF2B5EF4-FFF2-40B4-BE49-F238E27FC236}">
                <a16:creationId xmlns:a16="http://schemas.microsoft.com/office/drawing/2014/main" id="{6AB0CCAA-3A2B-4E7C-8785-5970CEF56D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90966" y="3580514"/>
            <a:ext cx="2575232" cy="2506710"/>
          </a:xfrm>
          <a:prstGeom prst="rect">
            <a:avLst/>
          </a:prstGeom>
        </p:spPr>
      </p:pic>
    </p:spTree>
    <p:extLst>
      <p:ext uri="{BB962C8B-B14F-4D97-AF65-F5344CB8AC3E}">
        <p14:creationId xmlns:p14="http://schemas.microsoft.com/office/powerpoint/2010/main" val="12719910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E830-5375-443B-80D4-827D7F18E599}"/>
              </a:ext>
            </a:extLst>
          </p:cNvPr>
          <p:cNvSpPr>
            <a:spLocks noGrp="1"/>
          </p:cNvSpPr>
          <p:nvPr>
            <p:ph type="title"/>
          </p:nvPr>
        </p:nvSpPr>
        <p:spPr/>
        <p:txBody>
          <a:bodyPr/>
          <a:lstStyle/>
          <a:p>
            <a:r>
              <a:rPr lang="en-GB" altLang="en-US" dirty="0"/>
              <a:t>More Signs of Spring</a:t>
            </a:r>
            <a:endParaRPr lang="en-GB" dirty="0"/>
          </a:p>
        </p:txBody>
      </p:sp>
      <p:pic>
        <p:nvPicPr>
          <p:cNvPr id="3" name="Picture 2">
            <a:extLst>
              <a:ext uri="{FF2B5EF4-FFF2-40B4-BE49-F238E27FC236}">
                <a16:creationId xmlns:a16="http://schemas.microsoft.com/office/drawing/2014/main" id="{85C8BA22-8CB9-4896-918E-062C547E78B5}"/>
              </a:ext>
            </a:extLst>
          </p:cNvPr>
          <p:cNvPicPr>
            <a:picLocks noChangeAspect="1"/>
          </p:cNvPicPr>
          <p:nvPr/>
        </p:nvPicPr>
        <p:blipFill>
          <a:blip r:embed="rId2"/>
          <a:stretch>
            <a:fillRect/>
          </a:stretch>
        </p:blipFill>
        <p:spPr>
          <a:xfrm>
            <a:off x="1562764" y="1327652"/>
            <a:ext cx="6035563" cy="493819"/>
          </a:xfrm>
          <a:prstGeom prst="rect">
            <a:avLst/>
          </a:prstGeom>
        </p:spPr>
      </p:pic>
      <p:sp>
        <p:nvSpPr>
          <p:cNvPr id="4" name="Rectangle 5">
            <a:extLst>
              <a:ext uri="{FF2B5EF4-FFF2-40B4-BE49-F238E27FC236}">
                <a16:creationId xmlns:a16="http://schemas.microsoft.com/office/drawing/2014/main" id="{145CE88C-2FFD-4176-AF4E-E493C45A59D0}"/>
              </a:ext>
            </a:extLst>
          </p:cNvPr>
          <p:cNvSpPr>
            <a:spLocks noChangeArrowheads="1"/>
          </p:cNvSpPr>
          <p:nvPr/>
        </p:nvSpPr>
        <p:spPr bwMode="auto">
          <a:xfrm>
            <a:off x="851532" y="3498057"/>
            <a:ext cx="2387004"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snowdrop</a:t>
            </a:r>
          </a:p>
        </p:txBody>
      </p:sp>
      <p:sp>
        <p:nvSpPr>
          <p:cNvPr id="5" name="Rectangle 6">
            <a:extLst>
              <a:ext uri="{FF2B5EF4-FFF2-40B4-BE49-F238E27FC236}">
                <a16:creationId xmlns:a16="http://schemas.microsoft.com/office/drawing/2014/main" id="{4BFD99DF-39A3-43C3-98DB-DBFB1E309A99}"/>
              </a:ext>
            </a:extLst>
          </p:cNvPr>
          <p:cNvSpPr>
            <a:spLocks noChangeArrowheads="1"/>
          </p:cNvSpPr>
          <p:nvPr/>
        </p:nvSpPr>
        <p:spPr bwMode="auto">
          <a:xfrm>
            <a:off x="3374827" y="3512740"/>
            <a:ext cx="2403906"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bulbs shooting</a:t>
            </a:r>
          </a:p>
        </p:txBody>
      </p:sp>
      <p:sp>
        <p:nvSpPr>
          <p:cNvPr id="6" name="Rectangle 8">
            <a:extLst>
              <a:ext uri="{FF2B5EF4-FFF2-40B4-BE49-F238E27FC236}">
                <a16:creationId xmlns:a16="http://schemas.microsoft.com/office/drawing/2014/main" id="{0AA21EAD-1275-46A7-82C5-A19B38619771}"/>
              </a:ext>
            </a:extLst>
          </p:cNvPr>
          <p:cNvSpPr>
            <a:spLocks noChangeArrowheads="1"/>
          </p:cNvSpPr>
          <p:nvPr/>
        </p:nvSpPr>
        <p:spPr bwMode="auto">
          <a:xfrm>
            <a:off x="5857713" y="3504357"/>
            <a:ext cx="2387004" cy="392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daffodils</a:t>
            </a:r>
          </a:p>
        </p:txBody>
      </p:sp>
      <p:sp>
        <p:nvSpPr>
          <p:cNvPr id="7" name="Rectangle 10">
            <a:extLst>
              <a:ext uri="{FF2B5EF4-FFF2-40B4-BE49-F238E27FC236}">
                <a16:creationId xmlns:a16="http://schemas.microsoft.com/office/drawing/2014/main" id="{69E88C26-9522-41BC-8F92-D7318F3A3889}"/>
              </a:ext>
            </a:extLst>
          </p:cNvPr>
          <p:cNvSpPr>
            <a:spLocks noChangeArrowheads="1"/>
          </p:cNvSpPr>
          <p:nvPr/>
        </p:nvSpPr>
        <p:spPr bwMode="auto">
          <a:xfrm>
            <a:off x="949658" y="5621337"/>
            <a:ext cx="234600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flower buds</a:t>
            </a:r>
          </a:p>
        </p:txBody>
      </p:sp>
      <p:sp>
        <p:nvSpPr>
          <p:cNvPr id="8" name="Rectangle 12">
            <a:extLst>
              <a:ext uri="{FF2B5EF4-FFF2-40B4-BE49-F238E27FC236}">
                <a16:creationId xmlns:a16="http://schemas.microsoft.com/office/drawing/2014/main" id="{132B323A-6CA1-456C-8195-82D255EC955B}"/>
              </a:ext>
            </a:extLst>
          </p:cNvPr>
          <p:cNvSpPr>
            <a:spLocks noChangeArrowheads="1"/>
          </p:cNvSpPr>
          <p:nvPr/>
        </p:nvSpPr>
        <p:spPr bwMode="auto">
          <a:xfrm>
            <a:off x="3392360" y="5642424"/>
            <a:ext cx="238637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blossom</a:t>
            </a:r>
          </a:p>
        </p:txBody>
      </p:sp>
      <p:sp>
        <p:nvSpPr>
          <p:cNvPr id="9" name="Rectangle 14">
            <a:extLst>
              <a:ext uri="{FF2B5EF4-FFF2-40B4-BE49-F238E27FC236}">
                <a16:creationId xmlns:a16="http://schemas.microsoft.com/office/drawing/2014/main" id="{F41541D0-0446-4670-90EF-54005AEFCE85}"/>
              </a:ext>
            </a:extLst>
          </p:cNvPr>
          <p:cNvSpPr>
            <a:spLocks noChangeArrowheads="1"/>
          </p:cNvSpPr>
          <p:nvPr/>
        </p:nvSpPr>
        <p:spPr bwMode="auto">
          <a:xfrm>
            <a:off x="5875433" y="5621337"/>
            <a:ext cx="2368654"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a:solidFill>
                  <a:schemeClr val="tx1"/>
                </a:solidFill>
              </a:rPr>
              <a:t>crocuses</a:t>
            </a:r>
          </a:p>
        </p:txBody>
      </p:sp>
      <p:pic>
        <p:nvPicPr>
          <p:cNvPr id="11" name="Picture 10">
            <a:extLst>
              <a:ext uri="{FF2B5EF4-FFF2-40B4-BE49-F238E27FC236}">
                <a16:creationId xmlns:a16="http://schemas.microsoft.com/office/drawing/2014/main" id="{BF4FA786-BA8A-4153-89B6-EA9723FA0F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9474" y="1904103"/>
            <a:ext cx="2387004" cy="1591336"/>
          </a:xfrm>
          <a:prstGeom prst="rect">
            <a:avLst/>
          </a:prstGeom>
        </p:spPr>
      </p:pic>
      <p:pic>
        <p:nvPicPr>
          <p:cNvPr id="13" name="Picture 12">
            <a:extLst>
              <a:ext uri="{FF2B5EF4-FFF2-40B4-BE49-F238E27FC236}">
                <a16:creationId xmlns:a16="http://schemas.microsoft.com/office/drawing/2014/main" id="{44C91D22-7400-4186-82B5-56FEEBFC42E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375142" y="1904103"/>
            <a:ext cx="2403906" cy="1591336"/>
          </a:xfrm>
          <a:prstGeom prst="rect">
            <a:avLst/>
          </a:prstGeom>
        </p:spPr>
      </p:pic>
      <p:pic>
        <p:nvPicPr>
          <p:cNvPr id="15" name="Picture 14">
            <a:extLst>
              <a:ext uri="{FF2B5EF4-FFF2-40B4-BE49-F238E27FC236}">
                <a16:creationId xmlns:a16="http://schemas.microsoft.com/office/drawing/2014/main" id="{0773BBFE-9027-4255-BB15-6EB079F649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857712" y="1904103"/>
            <a:ext cx="2387004" cy="1591336"/>
          </a:xfrm>
          <a:prstGeom prst="rect">
            <a:avLst/>
          </a:prstGeom>
        </p:spPr>
      </p:pic>
      <p:pic>
        <p:nvPicPr>
          <p:cNvPr id="17" name="Picture 16">
            <a:extLst>
              <a:ext uri="{FF2B5EF4-FFF2-40B4-BE49-F238E27FC236}">
                <a16:creationId xmlns:a16="http://schemas.microsoft.com/office/drawing/2014/main" id="{8415B63E-602B-4DD5-9561-E0C144C92FC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9992" b="9990"/>
          <a:stretch/>
        </p:blipFill>
        <p:spPr>
          <a:xfrm>
            <a:off x="927824" y="4030899"/>
            <a:ext cx="2368654" cy="1591336"/>
          </a:xfrm>
          <a:prstGeom prst="rect">
            <a:avLst/>
          </a:prstGeom>
        </p:spPr>
      </p:pic>
      <p:pic>
        <p:nvPicPr>
          <p:cNvPr id="19" name="Picture 18">
            <a:extLst>
              <a:ext uri="{FF2B5EF4-FFF2-40B4-BE49-F238E27FC236}">
                <a16:creationId xmlns:a16="http://schemas.microsoft.com/office/drawing/2014/main" id="{B779DC62-06FD-4114-A366-958068D65CF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392360" y="4030899"/>
            <a:ext cx="2387004" cy="1591336"/>
          </a:xfrm>
          <a:prstGeom prst="rect">
            <a:avLst/>
          </a:prstGeom>
        </p:spPr>
      </p:pic>
      <p:pic>
        <p:nvPicPr>
          <p:cNvPr id="21" name="Picture 20">
            <a:extLst>
              <a:ext uri="{FF2B5EF4-FFF2-40B4-BE49-F238E27FC236}">
                <a16:creationId xmlns:a16="http://schemas.microsoft.com/office/drawing/2014/main" id="{56C8807F-1749-4F90-BFC5-1AF7017B0FFA}"/>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4454" r="5153"/>
          <a:stretch/>
        </p:blipFill>
        <p:spPr>
          <a:xfrm>
            <a:off x="5876062" y="4030899"/>
            <a:ext cx="2368654" cy="1591336"/>
          </a:xfrm>
          <a:prstGeom prst="rect">
            <a:avLst/>
          </a:prstGeom>
        </p:spPr>
      </p:pic>
    </p:spTree>
    <p:extLst>
      <p:ext uri="{BB962C8B-B14F-4D97-AF65-F5344CB8AC3E}">
        <p14:creationId xmlns:p14="http://schemas.microsoft.com/office/powerpoint/2010/main" val="43498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C4E830-5375-443B-80D4-827D7F18E599}"/>
              </a:ext>
            </a:extLst>
          </p:cNvPr>
          <p:cNvSpPr>
            <a:spLocks noGrp="1"/>
          </p:cNvSpPr>
          <p:nvPr>
            <p:ph type="title"/>
          </p:nvPr>
        </p:nvSpPr>
        <p:spPr/>
        <p:txBody>
          <a:bodyPr/>
          <a:lstStyle/>
          <a:p>
            <a:r>
              <a:rPr lang="en-GB" altLang="en-US" dirty="0"/>
              <a:t>More Signs of Spring</a:t>
            </a:r>
            <a:endParaRPr lang="en-GB" dirty="0"/>
          </a:p>
        </p:txBody>
      </p:sp>
      <p:sp>
        <p:nvSpPr>
          <p:cNvPr id="7" name="Rectangle 10">
            <a:extLst>
              <a:ext uri="{FF2B5EF4-FFF2-40B4-BE49-F238E27FC236}">
                <a16:creationId xmlns:a16="http://schemas.microsoft.com/office/drawing/2014/main" id="{69E88C26-9522-41BC-8F92-D7318F3A3889}"/>
              </a:ext>
            </a:extLst>
          </p:cNvPr>
          <p:cNvSpPr>
            <a:spLocks noChangeArrowheads="1"/>
          </p:cNvSpPr>
          <p:nvPr/>
        </p:nvSpPr>
        <p:spPr bwMode="auto">
          <a:xfrm>
            <a:off x="813554" y="3893432"/>
            <a:ext cx="234600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chicks</a:t>
            </a:r>
          </a:p>
        </p:txBody>
      </p:sp>
      <p:sp>
        <p:nvSpPr>
          <p:cNvPr id="8" name="Rectangle 12">
            <a:extLst>
              <a:ext uri="{FF2B5EF4-FFF2-40B4-BE49-F238E27FC236}">
                <a16:creationId xmlns:a16="http://schemas.microsoft.com/office/drawing/2014/main" id="{132B323A-6CA1-456C-8195-82D255EC955B}"/>
              </a:ext>
            </a:extLst>
          </p:cNvPr>
          <p:cNvSpPr>
            <a:spLocks noChangeArrowheads="1"/>
          </p:cNvSpPr>
          <p:nvPr/>
        </p:nvSpPr>
        <p:spPr bwMode="auto">
          <a:xfrm>
            <a:off x="3367664" y="3893432"/>
            <a:ext cx="238637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lambs</a:t>
            </a:r>
          </a:p>
        </p:txBody>
      </p:sp>
      <p:sp>
        <p:nvSpPr>
          <p:cNvPr id="9" name="Rectangle 14">
            <a:extLst>
              <a:ext uri="{FF2B5EF4-FFF2-40B4-BE49-F238E27FC236}">
                <a16:creationId xmlns:a16="http://schemas.microsoft.com/office/drawing/2014/main" id="{F41541D0-0446-4670-90EF-54005AEFCE85}"/>
              </a:ext>
            </a:extLst>
          </p:cNvPr>
          <p:cNvSpPr>
            <a:spLocks noChangeArrowheads="1"/>
          </p:cNvSpPr>
          <p:nvPr/>
        </p:nvSpPr>
        <p:spPr bwMode="auto">
          <a:xfrm>
            <a:off x="6014931" y="3893431"/>
            <a:ext cx="2368654"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tadpoles</a:t>
            </a:r>
          </a:p>
        </p:txBody>
      </p:sp>
      <p:pic>
        <p:nvPicPr>
          <p:cNvPr id="12" name="Picture 11">
            <a:extLst>
              <a:ext uri="{FF2B5EF4-FFF2-40B4-BE49-F238E27FC236}">
                <a16:creationId xmlns:a16="http://schemas.microsoft.com/office/drawing/2014/main" id="{1EC48A4B-00AA-4D4E-9221-6A255CEE487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5650" y="2290829"/>
            <a:ext cx="2403907" cy="1602604"/>
          </a:xfrm>
          <a:prstGeom prst="rect">
            <a:avLst/>
          </a:prstGeom>
        </p:spPr>
      </p:pic>
      <p:sp>
        <p:nvSpPr>
          <p:cNvPr id="18" name="Rectangle 21">
            <a:extLst>
              <a:ext uri="{FF2B5EF4-FFF2-40B4-BE49-F238E27FC236}">
                <a16:creationId xmlns:a16="http://schemas.microsoft.com/office/drawing/2014/main" id="{22A7D451-5573-4785-BF30-E6E581E7DE3F}"/>
              </a:ext>
            </a:extLst>
          </p:cNvPr>
          <p:cNvSpPr>
            <a:spLocks noChangeArrowheads="1"/>
          </p:cNvSpPr>
          <p:nvPr/>
        </p:nvSpPr>
        <p:spPr bwMode="auto">
          <a:xfrm>
            <a:off x="750885" y="1302546"/>
            <a:ext cx="7632700" cy="884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eaLnBrk="1" hangingPunct="1">
              <a:lnSpc>
                <a:spcPct val="100000"/>
              </a:lnSpc>
              <a:spcBef>
                <a:spcPct val="0"/>
              </a:spcBef>
              <a:buFontTx/>
              <a:buNone/>
            </a:pPr>
            <a:r>
              <a:rPr lang="en-GB" altLang="en-US" sz="1600" dirty="0">
                <a:solidFill>
                  <a:schemeClr val="tx1"/>
                </a:solidFill>
              </a:rPr>
              <a:t>Spring is time for new life and growth. Lots of baby animals are born in the spring. You might spot bluebells and other flowers growing too. You might see some tadpoles in a pond – do you know what tadpoles grow into?</a:t>
            </a:r>
          </a:p>
        </p:txBody>
      </p:sp>
      <p:pic>
        <p:nvPicPr>
          <p:cNvPr id="16" name="Picture 15">
            <a:extLst>
              <a:ext uri="{FF2B5EF4-FFF2-40B4-BE49-F238E27FC236}">
                <a16:creationId xmlns:a16="http://schemas.microsoft.com/office/drawing/2014/main" id="{152F8047-9742-468E-8533-8C13BB37E97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3542"/>
          <a:stretch/>
        </p:blipFill>
        <p:spPr>
          <a:xfrm>
            <a:off x="3367664" y="2290829"/>
            <a:ext cx="2403907" cy="1602604"/>
          </a:xfrm>
          <a:prstGeom prst="rect">
            <a:avLst/>
          </a:prstGeom>
        </p:spPr>
      </p:pic>
      <p:pic>
        <p:nvPicPr>
          <p:cNvPr id="22" name="Picture 21">
            <a:extLst>
              <a:ext uri="{FF2B5EF4-FFF2-40B4-BE49-F238E27FC236}">
                <a16:creationId xmlns:a16="http://schemas.microsoft.com/office/drawing/2014/main" id="{50B42DBC-6729-4C07-8F99-7F2F47DF634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11111"/>
          <a:stretch/>
        </p:blipFill>
        <p:spPr>
          <a:xfrm>
            <a:off x="5979678" y="2290829"/>
            <a:ext cx="2403907" cy="1602603"/>
          </a:xfrm>
          <a:prstGeom prst="rect">
            <a:avLst/>
          </a:prstGeom>
        </p:spPr>
      </p:pic>
      <p:pic>
        <p:nvPicPr>
          <p:cNvPr id="24" name="Picture 23">
            <a:extLst>
              <a:ext uri="{FF2B5EF4-FFF2-40B4-BE49-F238E27FC236}">
                <a16:creationId xmlns:a16="http://schemas.microsoft.com/office/drawing/2014/main" id="{B6B5ABFF-E3EA-47F2-902C-B154CE081D03}"/>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9941" b="1170"/>
          <a:stretch/>
        </p:blipFill>
        <p:spPr>
          <a:xfrm>
            <a:off x="2061657" y="4283956"/>
            <a:ext cx="2403907" cy="1602603"/>
          </a:xfrm>
          <a:prstGeom prst="rect">
            <a:avLst/>
          </a:prstGeom>
        </p:spPr>
      </p:pic>
      <p:sp>
        <p:nvSpPr>
          <p:cNvPr id="25" name="Rectangle 12">
            <a:extLst>
              <a:ext uri="{FF2B5EF4-FFF2-40B4-BE49-F238E27FC236}">
                <a16:creationId xmlns:a16="http://schemas.microsoft.com/office/drawing/2014/main" id="{B0824622-B45A-4C02-BB42-0715EAEFEA75}"/>
              </a:ext>
            </a:extLst>
          </p:cNvPr>
          <p:cNvSpPr>
            <a:spLocks noChangeArrowheads="1"/>
          </p:cNvSpPr>
          <p:nvPr/>
        </p:nvSpPr>
        <p:spPr bwMode="auto">
          <a:xfrm>
            <a:off x="2061657" y="5886557"/>
            <a:ext cx="238637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bluebells</a:t>
            </a:r>
          </a:p>
        </p:txBody>
      </p:sp>
      <p:pic>
        <p:nvPicPr>
          <p:cNvPr id="27" name="Picture 26">
            <a:extLst>
              <a:ext uri="{FF2B5EF4-FFF2-40B4-BE49-F238E27FC236}">
                <a16:creationId xmlns:a16="http://schemas.microsoft.com/office/drawing/2014/main" id="{788447DC-B9BD-4732-945C-CA10AB97CFB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691390" y="4283955"/>
            <a:ext cx="2402028" cy="1602603"/>
          </a:xfrm>
          <a:prstGeom prst="rect">
            <a:avLst/>
          </a:prstGeom>
        </p:spPr>
      </p:pic>
      <p:sp>
        <p:nvSpPr>
          <p:cNvPr id="28" name="Rectangle 12">
            <a:extLst>
              <a:ext uri="{FF2B5EF4-FFF2-40B4-BE49-F238E27FC236}">
                <a16:creationId xmlns:a16="http://schemas.microsoft.com/office/drawing/2014/main" id="{92A97A65-5D2D-40B0-BD3F-01CEBA2307DB}"/>
              </a:ext>
            </a:extLst>
          </p:cNvPr>
          <p:cNvSpPr>
            <a:spLocks noChangeArrowheads="1"/>
          </p:cNvSpPr>
          <p:nvPr/>
        </p:nvSpPr>
        <p:spPr bwMode="auto">
          <a:xfrm>
            <a:off x="4707045" y="5886557"/>
            <a:ext cx="2386373" cy="39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72000" rIns="0" bIns="72000">
            <a:spAutoFit/>
          </a:bodyPr>
          <a:lstStyle>
            <a:lvl1pPr>
              <a:lnSpc>
                <a:spcPct val="90000"/>
              </a:lnSpc>
              <a:spcBef>
                <a:spcPts val="1000"/>
              </a:spcBef>
              <a:buFont typeface="Arial" panose="020B0604020202020204" pitchFamily="34" charset="0"/>
              <a:buChar char="•"/>
              <a:defRPr>
                <a:solidFill>
                  <a:srgbClr val="1C1C1C"/>
                </a:solidFill>
                <a:latin typeface="Twinkl" pitchFamily="2" charset="0"/>
                <a:ea typeface="Sassoon Infant Rg" panose="02000503030000020003" pitchFamily="50" charset="0"/>
                <a:cs typeface="Sassoon Infant Rg" panose="02000503030000020003" pitchFamily="50" charset="0"/>
              </a:defRPr>
            </a:lvl1pPr>
            <a:lvl2pPr marL="742950" indent="-285750">
              <a:lnSpc>
                <a:spcPct val="90000"/>
              </a:lnSpc>
              <a:spcBef>
                <a:spcPts val="500"/>
              </a:spcBef>
              <a:buFont typeface="Arial" panose="020B0604020202020204" pitchFamily="34" charset="0"/>
              <a:buChar char="•"/>
              <a:defRPr sz="1600">
                <a:solidFill>
                  <a:srgbClr val="1C1C1C"/>
                </a:solidFill>
                <a:latin typeface="Twinkl" pitchFamily="2" charset="0"/>
                <a:ea typeface="Sassoon Infant Rg" panose="02000503030000020003" pitchFamily="50" charset="0"/>
                <a:cs typeface="Sassoon Infant Rg" panose="02000503030000020003" pitchFamily="50" charset="0"/>
              </a:defRPr>
            </a:lvl2pPr>
            <a:lvl3pPr marL="11430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3pPr>
            <a:lvl4pPr marL="16002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4pPr>
            <a:lvl5pPr marL="2057400" indent="-228600">
              <a:lnSpc>
                <a:spcPct val="90000"/>
              </a:lnSpc>
              <a:spcBef>
                <a:spcPts val="500"/>
              </a:spcBef>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400">
                <a:solidFill>
                  <a:srgbClr val="1C1C1C"/>
                </a:solidFill>
                <a:latin typeface="Twinkl" pitchFamily="2" charset="0"/>
                <a:ea typeface="Sassoon Infant Rg" panose="02000503030000020003" pitchFamily="50" charset="0"/>
                <a:cs typeface="Sassoon Infant Rg" panose="02000503030000020003" pitchFamily="50" charset="0"/>
              </a:defRPr>
            </a:lvl9pPr>
          </a:lstStyle>
          <a:p>
            <a:pPr algn="ctr" eaLnBrk="1" hangingPunct="1">
              <a:lnSpc>
                <a:spcPct val="100000"/>
              </a:lnSpc>
              <a:spcBef>
                <a:spcPct val="0"/>
              </a:spcBef>
              <a:buFontTx/>
              <a:buNone/>
            </a:pPr>
            <a:r>
              <a:rPr lang="en-GB" altLang="en-US" sz="1600" dirty="0">
                <a:solidFill>
                  <a:schemeClr val="tx1"/>
                </a:solidFill>
              </a:rPr>
              <a:t>bees</a:t>
            </a:r>
          </a:p>
        </p:txBody>
      </p:sp>
    </p:spTree>
    <p:extLst>
      <p:ext uri="{BB962C8B-B14F-4D97-AF65-F5344CB8AC3E}">
        <p14:creationId xmlns:p14="http://schemas.microsoft.com/office/powerpoint/2010/main" val="1173188570"/>
      </p:ext>
    </p:extLst>
  </p:cSld>
  <p:clrMapOvr>
    <a:masterClrMapping/>
  </p:clrMapOvr>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resentation1" id="{C2D07FF1-3EB1-4D9E-84F9-D2450425A22C}" vid="{819F8316-0E89-457C-B2A7-A168B6D0B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PowerPoint Template</Template>
  <TotalTime>178</TotalTime>
  <Words>409</Words>
  <Application>Microsoft Office PowerPoint</Application>
  <PresentationFormat>On-screen Show (4:3)</PresentationFormat>
  <Paragraphs>77</Paragraphs>
  <Slides>11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Twinkl SemiBold</vt:lpstr>
      <vt:lpstr>Arial</vt:lpstr>
      <vt:lpstr>Twinkl</vt:lpstr>
      <vt:lpstr>Calibri</vt:lpstr>
      <vt:lpstr>Sassoon Infant Rg</vt:lpstr>
      <vt:lpstr>Office Theme</vt:lpstr>
      <vt:lpstr>PowerPoint Presentation</vt:lpstr>
      <vt:lpstr>Spring</vt:lpstr>
      <vt:lpstr>Months and Seasons</vt:lpstr>
      <vt:lpstr>Spring around the World</vt:lpstr>
      <vt:lpstr>What Does Spring Look Like?</vt:lpstr>
      <vt:lpstr>Spring Weather</vt:lpstr>
      <vt:lpstr>Lighter Evenings</vt:lpstr>
      <vt:lpstr>More Signs of Spring</vt:lpstr>
      <vt:lpstr>More Signs of Spring</vt:lpstr>
      <vt:lpstr>Challenge Time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Guidance</dc:title>
  <dc:creator>Sarah Williamson</dc:creator>
  <cp:lastModifiedBy>Sue Hothersall</cp:lastModifiedBy>
  <cp:revision>16</cp:revision>
  <dcterms:created xsi:type="dcterms:W3CDTF">2018-02-13T16:54:37Z</dcterms:created>
  <dcterms:modified xsi:type="dcterms:W3CDTF">2020-04-24T09:01:23Z</dcterms:modified>
</cp:coreProperties>
</file>