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25400" ty="6350" sx="71000" sy="71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/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9/9/2019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9/9/2019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Giraffes in year 6	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Ms Leigh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8403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SATS – 11-15</a:t>
            </a:r>
            <a:r>
              <a:rPr lang="en-GB" baseline="30000" dirty="0" smtClean="0"/>
              <a:t>th</a:t>
            </a:r>
            <a:r>
              <a:rPr lang="en-GB" dirty="0" smtClean="0"/>
              <a:t> may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Regularly assessed and tracked through the year. </a:t>
            </a:r>
          </a:p>
          <a:p>
            <a:r>
              <a:rPr lang="en-GB" dirty="0" smtClean="0"/>
              <a:t>Meeting closer to the time for parents.  Children will be familiar with them and expectations. </a:t>
            </a:r>
          </a:p>
          <a:p>
            <a:r>
              <a:rPr lang="en-GB" dirty="0" smtClean="0"/>
              <a:t>Revision sessions talk place from 8 weeks before.  Night varies depending on the staff volunteering. (optional) </a:t>
            </a:r>
          </a:p>
          <a:p>
            <a:r>
              <a:rPr lang="en-GB" dirty="0" smtClean="0"/>
              <a:t>We run a full program of revision before in school, including practise papers, model questions, how to answer.  Pace is important as is test technique.  This is all taught. </a:t>
            </a:r>
          </a:p>
          <a:p>
            <a:r>
              <a:rPr lang="en-GB" dirty="0" smtClean="0"/>
              <a:t>No Stressing!  </a:t>
            </a:r>
          </a:p>
          <a:p>
            <a:r>
              <a:rPr lang="en-GB" dirty="0" smtClean="0"/>
              <a:t>Result early July. </a:t>
            </a:r>
          </a:p>
          <a:p>
            <a:r>
              <a:rPr lang="en-GB" dirty="0" smtClean="0"/>
              <a:t>Met or not met – we just want them to try their best.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7204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Open door policy am/pm</a:t>
            </a:r>
          </a:p>
          <a:p>
            <a:pPr marL="0" indent="0">
              <a:buNone/>
            </a:pPr>
            <a:r>
              <a:rPr lang="en-GB" dirty="0" smtClean="0"/>
              <a:t>Email or phone Linda – Happy to call you if you cannot get in to school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Deadline for High School admissions : End of October 2019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04423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Class Teacher – Miss Leigh </a:t>
            </a:r>
          </a:p>
          <a:p>
            <a:pPr marL="0" indent="0">
              <a:buNone/>
            </a:pPr>
            <a:r>
              <a:rPr lang="en-GB" dirty="0" smtClean="0"/>
              <a:t>Assistant Teacher  - Mr Kennedy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Aim:  	To be High School ready</a:t>
            </a:r>
          </a:p>
          <a:p>
            <a:pPr marL="0" indent="0">
              <a:buNone/>
            </a:pPr>
            <a:r>
              <a:rPr lang="en-GB" dirty="0" smtClean="0"/>
              <a:t>	To be independent and confident young people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To be keen to learn and know how they learn		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To be happy and successful in what they choose to 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51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Day to Day information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PE is Monday and Friday.  Earrings and jewellery to be removed.  </a:t>
            </a:r>
          </a:p>
          <a:p>
            <a:r>
              <a:rPr lang="en-GB" dirty="0" smtClean="0"/>
              <a:t>Reading books – Tuesday is our change day with Mrs Doherty.  Please ensure that children are reading at home and still being heard, talking about reading. </a:t>
            </a:r>
          </a:p>
          <a:p>
            <a:r>
              <a:rPr lang="en-GB" dirty="0" smtClean="0"/>
              <a:t>Homework – Maths and English weekly.  Out Thursday back in Tuesday.   Help is available on Friday and Monday Lunchtime.  Extra homework is in the box.</a:t>
            </a:r>
          </a:p>
          <a:p>
            <a:r>
              <a:rPr lang="en-GB" dirty="0" smtClean="0"/>
              <a:t>Interventions – Support and Challenge.  Might be a little bit extra homework with something, please check with your child. </a:t>
            </a:r>
          </a:p>
          <a:p>
            <a:r>
              <a:rPr lang="en-GB" dirty="0" smtClean="0"/>
              <a:t>Phones – Turned off once in school and kept in the office. </a:t>
            </a:r>
          </a:p>
          <a:p>
            <a:r>
              <a:rPr lang="en-GB" dirty="0" smtClean="0"/>
              <a:t>Pencil cases – Children have been given anything they will need. Optional. Need to fit in their draw. </a:t>
            </a:r>
          </a:p>
          <a:p>
            <a:r>
              <a:rPr lang="en-GB" dirty="0" smtClean="0"/>
              <a:t>Seating – Separate seats for Maths, English, Guided Reading and Topic. Changed every half term.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26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Maths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Time tables – Please make sure they know them</a:t>
            </a:r>
          </a:p>
          <a:p>
            <a:r>
              <a:rPr lang="en-GB" dirty="0" smtClean="0"/>
              <a:t>Arithmetic – Fluency in both mental and formal strategies.  Concepts are taught all before Christmas. Daily 5 to 10 minutes </a:t>
            </a:r>
          </a:p>
          <a:p>
            <a:r>
              <a:rPr lang="en-GB" dirty="0" smtClean="0"/>
              <a:t>Maths – Reasoning – Explaining thinking, using and applying arithmetic strategies, looking at efficiency. </a:t>
            </a:r>
          </a:p>
          <a:p>
            <a:r>
              <a:rPr lang="en-GB" dirty="0" smtClean="0"/>
              <a:t>Areas we cover- Place Value, Addition, Subtraction, Division, Multiplication, Algebra, Data and Statistics, Shape, Measurements, Geometry, Fractions, Decimals and percentages.  Lots of repeating and cycling through things again.  </a:t>
            </a:r>
          </a:p>
        </p:txBody>
      </p:sp>
    </p:spTree>
    <p:extLst>
      <p:ext uri="{BB962C8B-B14F-4D97-AF65-F5344CB8AC3E}">
        <p14:creationId xmlns:p14="http://schemas.microsoft.com/office/powerpoint/2010/main" val="423717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Grammar, Spelling and Punctuation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Daily for 30 minutes</a:t>
            </a:r>
          </a:p>
          <a:p>
            <a:r>
              <a:rPr lang="en-GB" dirty="0" smtClean="0"/>
              <a:t>Built into and links with our English and Reading sessions. </a:t>
            </a:r>
          </a:p>
          <a:p>
            <a:r>
              <a:rPr lang="en-GB" dirty="0" smtClean="0"/>
              <a:t>Recap on everything in KS2</a:t>
            </a:r>
          </a:p>
          <a:p>
            <a:r>
              <a:rPr lang="en-GB" dirty="0" smtClean="0"/>
              <a:t>Nouns, Verbs, Adjectives, Adverbs, Sentence types, Phrases and Clauses, Subordination, Cohesion, Relative clauses, Fronted adverbials, tenses – including perfect, subjunctive mood, standard and non standard English, levels of formality. </a:t>
            </a:r>
          </a:p>
          <a:p>
            <a:r>
              <a:rPr lang="en-GB" dirty="0" smtClean="0"/>
              <a:t>Spelling – 2 or 3 times a week.  No specific spelling homework but maybe on occasion.  Encourage use of dictionary at home.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892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English- Reading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Reading – Guided Reading takes place daily – 30 minutes.  </a:t>
            </a:r>
          </a:p>
          <a:p>
            <a:r>
              <a:rPr lang="en-GB" dirty="0" smtClean="0"/>
              <a:t>Focused sessions with Class Teacher, </a:t>
            </a:r>
          </a:p>
          <a:p>
            <a:r>
              <a:rPr lang="en-GB" dirty="0" smtClean="0"/>
              <a:t>Follow on tasks, </a:t>
            </a:r>
          </a:p>
          <a:p>
            <a:r>
              <a:rPr lang="en-GB" dirty="0" smtClean="0"/>
              <a:t>Independent reading and questions answering. </a:t>
            </a:r>
          </a:p>
          <a:p>
            <a:r>
              <a:rPr lang="en-GB" dirty="0" smtClean="0"/>
              <a:t>Skill development and vocabulary understanding</a:t>
            </a:r>
          </a:p>
          <a:p>
            <a:endParaRPr lang="en-GB" dirty="0"/>
          </a:p>
          <a:p>
            <a:r>
              <a:rPr lang="en-GB" dirty="0" smtClean="0"/>
              <a:t>Please help us by hearing your child read on a regular basis and home and talking about the text with them.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439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English – Writing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Shorter pieces and longer pieces developed over time</a:t>
            </a:r>
          </a:p>
          <a:p>
            <a:r>
              <a:rPr lang="en-GB" dirty="0" smtClean="0"/>
              <a:t>Weekly longer writing sessions with direct feedback to pupils.</a:t>
            </a:r>
          </a:p>
          <a:p>
            <a:r>
              <a:rPr lang="en-GB" dirty="0" smtClean="0"/>
              <a:t>Editing sessions to help them improve their work and act upon feedback. </a:t>
            </a:r>
          </a:p>
          <a:p>
            <a:r>
              <a:rPr lang="en-GB" dirty="0" smtClean="0"/>
              <a:t>Handwriting practice daily – fluency, pace and formation. </a:t>
            </a:r>
          </a:p>
          <a:p>
            <a:endParaRPr lang="en-GB" dirty="0"/>
          </a:p>
          <a:p>
            <a:r>
              <a:rPr lang="en-GB" dirty="0" smtClean="0"/>
              <a:t>English lessons are based around a text or theme.  These are in your Knowledge organiser (curriculum outline)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937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Ancient Greece this term – 5 main Topics for the year </a:t>
            </a:r>
          </a:p>
          <a:p>
            <a:r>
              <a:rPr lang="en-GB" dirty="0" smtClean="0"/>
              <a:t>Knowledge organisers are replacing curriculum outlines.  </a:t>
            </a:r>
          </a:p>
          <a:p>
            <a:r>
              <a:rPr lang="en-GB" dirty="0" smtClean="0"/>
              <a:t>Key questions for learning over the unit/year. </a:t>
            </a:r>
          </a:p>
          <a:p>
            <a:r>
              <a:rPr lang="en-GB" dirty="0" smtClean="0"/>
              <a:t>Long term plan is online if you’d like to see it. </a:t>
            </a:r>
          </a:p>
          <a:p>
            <a:endParaRPr lang="en-GB" dirty="0"/>
          </a:p>
          <a:p>
            <a:r>
              <a:rPr lang="en-GB" dirty="0" smtClean="0"/>
              <a:t>Jigsaw:  Me in my world</a:t>
            </a:r>
          </a:p>
          <a:p>
            <a:r>
              <a:rPr lang="en-GB" dirty="0" smtClean="0"/>
              <a:t>RE: Hinduism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9914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Trips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Various through the year- around the locality including a trip into Longton for our Geography. </a:t>
            </a:r>
          </a:p>
          <a:p>
            <a:r>
              <a:rPr lang="en-GB" dirty="0" smtClean="0"/>
              <a:t>December – Panto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Residential – Wednesday 8</a:t>
            </a:r>
            <a:r>
              <a:rPr lang="en-GB" baseline="30000" dirty="0" smtClean="0"/>
              <a:t>th</a:t>
            </a:r>
            <a:r>
              <a:rPr lang="en-GB" dirty="0" smtClean="0"/>
              <a:t> July to Friday 10</a:t>
            </a:r>
            <a:r>
              <a:rPr lang="en-GB" baseline="30000" dirty="0" smtClean="0"/>
              <a:t>th</a:t>
            </a:r>
            <a:r>
              <a:rPr lang="en-GB" dirty="0" smtClean="0"/>
              <a:t> July.  Edinburgh.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Spring term – Amazon/Waitrose – careers and workplaces.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6637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A41AC481-B287-49C8-90EF-C669597D2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49</TotalTime>
  <Words>697</Words>
  <Application>Microsoft Office PowerPoint</Application>
  <PresentationFormat>Widescreen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Tw Cen MT Condensed</vt:lpstr>
      <vt:lpstr>Wingdings 3</vt:lpstr>
      <vt:lpstr>Integral</vt:lpstr>
      <vt:lpstr>Giraffes in year 6 </vt:lpstr>
      <vt:lpstr>Welcome </vt:lpstr>
      <vt:lpstr>Day to Day information </vt:lpstr>
      <vt:lpstr>Maths </vt:lpstr>
      <vt:lpstr>Grammar, Spelling and Punctuation </vt:lpstr>
      <vt:lpstr>English- Reading  </vt:lpstr>
      <vt:lpstr>English – Writing </vt:lpstr>
      <vt:lpstr>Topic </vt:lpstr>
      <vt:lpstr>Trips </vt:lpstr>
      <vt:lpstr>SATS – 11-15th may </vt:lpstr>
      <vt:lpstr>Finally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Giraffes in year 6</dc:title>
  <dc:creator>Erin Leigh</dc:creator>
  <cp:lastModifiedBy>Erin Leigh</cp:lastModifiedBy>
  <cp:revision>6</cp:revision>
  <dcterms:created xsi:type="dcterms:W3CDTF">2019-09-09T17:03:11Z</dcterms:created>
  <dcterms:modified xsi:type="dcterms:W3CDTF">2019-09-09T17:53:09Z</dcterms:modified>
</cp:coreProperties>
</file>