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3" r:id="rId5"/>
    <p:sldId id="262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439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27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177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57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33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38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76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796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496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80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746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8CEDE-38DE-417C-8A51-EAB2107AB6A3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C47E2-BA69-4AB3-80AF-644A4C4B3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76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ngton.lancs.sch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4323" y="458120"/>
            <a:ext cx="9144000" cy="1230402"/>
          </a:xfrm>
        </p:spPr>
        <p:txBody>
          <a:bodyPr>
            <a:noAutofit/>
          </a:bodyPr>
          <a:lstStyle/>
          <a:p>
            <a:r>
              <a:rPr lang="en-GB" sz="8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Welcome to Year 3</a:t>
            </a:r>
            <a:endParaRPr lang="en-GB" sz="8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61962" y="3004456"/>
            <a:ext cx="29783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Mrs Catterall</a:t>
            </a:r>
          </a:p>
          <a:p>
            <a:r>
              <a:rPr lang="en-GB" sz="3600" dirty="0" smtClean="0"/>
              <a:t>Mrs Atkinson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599" y="1703446"/>
            <a:ext cx="1930174" cy="41610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191" y="1704777"/>
            <a:ext cx="1930174" cy="41610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810" y="1668082"/>
            <a:ext cx="1930174" cy="416104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36" y="1703446"/>
            <a:ext cx="1930174" cy="416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65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537916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pelling activity every morning</a:t>
            </a:r>
          </a:p>
          <a:p>
            <a:r>
              <a:rPr lang="en-GB" dirty="0" smtClean="0"/>
              <a:t>Register</a:t>
            </a:r>
            <a:r>
              <a:rPr lang="en-GB" dirty="0" smtClean="0"/>
              <a:t>, dinner register, toast </a:t>
            </a:r>
            <a:r>
              <a:rPr lang="en-GB" dirty="0" smtClean="0"/>
              <a:t>order</a:t>
            </a:r>
            <a:endParaRPr lang="en-GB" dirty="0" smtClean="0"/>
          </a:p>
          <a:p>
            <a:r>
              <a:rPr lang="en-GB" dirty="0" smtClean="0"/>
              <a:t>Grammar</a:t>
            </a:r>
            <a:r>
              <a:rPr lang="en-GB" dirty="0" smtClean="0"/>
              <a:t>, Punctuation, </a:t>
            </a:r>
            <a:r>
              <a:rPr lang="en-GB" dirty="0" smtClean="0"/>
              <a:t>Spelling</a:t>
            </a:r>
          </a:p>
          <a:p>
            <a:r>
              <a:rPr lang="en-GB" dirty="0" smtClean="0"/>
              <a:t>Guided reading</a:t>
            </a:r>
          </a:p>
          <a:p>
            <a:r>
              <a:rPr lang="en-GB" dirty="0"/>
              <a:t>M</a:t>
            </a:r>
            <a:r>
              <a:rPr lang="en-GB" dirty="0" smtClean="0"/>
              <a:t>aths</a:t>
            </a:r>
            <a:endParaRPr lang="en-GB" dirty="0" smtClean="0"/>
          </a:p>
          <a:p>
            <a:r>
              <a:rPr lang="en-GB" dirty="0" smtClean="0"/>
              <a:t>English</a:t>
            </a:r>
          </a:p>
          <a:p>
            <a:r>
              <a:rPr lang="en-GB" dirty="0" smtClean="0"/>
              <a:t>Reading for pleasure</a:t>
            </a:r>
          </a:p>
          <a:p>
            <a:r>
              <a:rPr lang="en-GB" dirty="0" smtClean="0"/>
              <a:t>Handwriting</a:t>
            </a:r>
            <a:endParaRPr lang="en-GB" dirty="0" smtClean="0"/>
          </a:p>
          <a:p>
            <a:r>
              <a:rPr lang="en-GB" dirty="0" smtClean="0"/>
              <a:t>Topic/PE/Jigsaw/RE/Swimming</a:t>
            </a:r>
          </a:p>
          <a:p>
            <a:r>
              <a:rPr lang="en-GB" dirty="0" smtClean="0"/>
              <a:t>Community Volunteers</a:t>
            </a:r>
            <a:endParaRPr lang="en-GB" dirty="0" smtClean="0"/>
          </a:p>
          <a:p>
            <a:r>
              <a:rPr lang="en-GB" dirty="0" smtClean="0"/>
              <a:t>Music/Choir – Mrs Bolton </a:t>
            </a:r>
          </a:p>
          <a:p>
            <a:r>
              <a:rPr lang="en-GB" dirty="0" smtClean="0"/>
              <a:t>French – Mrs Robinson</a:t>
            </a:r>
          </a:p>
          <a:p>
            <a:r>
              <a:rPr lang="en-GB" dirty="0" smtClean="0"/>
              <a:t>Computing – Mrs Forrest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287851"/>
            <a:ext cx="10515600" cy="781095"/>
          </a:xfrm>
        </p:spPr>
        <p:txBody>
          <a:bodyPr/>
          <a:lstStyle/>
          <a:p>
            <a:r>
              <a:rPr lang="en-GB" b="1" u="sng" dirty="0" smtClean="0"/>
              <a:t>Lessons in </a:t>
            </a:r>
            <a:r>
              <a:rPr lang="en-GB" b="1" u="sng" dirty="0" smtClean="0"/>
              <a:t>Year 3</a:t>
            </a:r>
            <a:endParaRPr lang="en-GB" b="1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117" y="1412944"/>
            <a:ext cx="1930174" cy="416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5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Toast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80881"/>
            <a:ext cx="10515600" cy="1297455"/>
          </a:xfrm>
        </p:spPr>
        <p:txBody>
          <a:bodyPr/>
          <a:lstStyle/>
          <a:p>
            <a:r>
              <a:rPr lang="en-GB" dirty="0" smtClean="0"/>
              <a:t>Children need to have responsibility for their own toast money. It is up to them to remember to order it in a morning, if they forget there will be no toast.</a:t>
            </a:r>
          </a:p>
          <a:p>
            <a:endParaRPr lang="en-GB" dirty="0" smtClean="0"/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838200" y="3863646"/>
            <a:ext cx="10515600" cy="665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u="sng" dirty="0" smtClean="0"/>
              <a:t>Homework</a:t>
            </a:r>
            <a:endParaRPr lang="en-GB" sz="4000" b="1" u="sng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838200" y="2984739"/>
            <a:ext cx="10515600" cy="12974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Mrs Doherty takes the children out in groups to choose a new reading book on a Wednesday afternoon</a:t>
            </a:r>
            <a:r>
              <a:rPr lang="en-GB" dirty="0" smtClean="0"/>
              <a:t>. Guided Reading in class – groups.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838200" y="4591751"/>
            <a:ext cx="10515600" cy="2056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Sent home on a Thursday / Friday for it to be returned by the Tuesday.  Maths and English, please feel free to help and support them with it.  Maths - there are usually 3 sections. Only have to do 1.  Choose the level right for them.  Please complete homework in pencil. </a:t>
            </a:r>
          </a:p>
          <a:p>
            <a:endParaRPr lang="en-GB" dirty="0" smtClean="0"/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990600" y="2296708"/>
            <a:ext cx="10515600" cy="665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u="sng" dirty="0" smtClean="0"/>
              <a:t>Reading Books</a:t>
            </a:r>
            <a:endParaRPr lang="en-GB" sz="4000" b="1" u="sng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147677"/>
            <a:ext cx="636952" cy="137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40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Swimming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80881"/>
            <a:ext cx="10515600" cy="1297455"/>
          </a:xfrm>
        </p:spPr>
        <p:txBody>
          <a:bodyPr/>
          <a:lstStyle/>
          <a:p>
            <a:r>
              <a:rPr lang="en-GB" dirty="0" smtClean="0"/>
              <a:t>Children </a:t>
            </a:r>
            <a:r>
              <a:rPr lang="en-GB" dirty="0" smtClean="0"/>
              <a:t>will start swimming this week.  Girls hair needs to be tied up. No earrings in on a Thursday.  If they do wear them they must be able to take them out themselves.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838200" y="4177720"/>
            <a:ext cx="10515600" cy="665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u="sng" dirty="0" smtClean="0"/>
              <a:t>Spelling</a:t>
            </a:r>
            <a:endParaRPr lang="en-GB" sz="4000" b="1" u="sng" dirty="0"/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838200" y="2984739"/>
            <a:ext cx="10515600" cy="119298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Times table </a:t>
            </a:r>
            <a:r>
              <a:rPr lang="en-GB" dirty="0" smtClean="0"/>
              <a:t>R</a:t>
            </a:r>
            <a:r>
              <a:rPr lang="en-GB" dirty="0" smtClean="0"/>
              <a:t>ock stars – on the computer.  Each child will be given a password so they can login at home and practise.  It can be done on a tablet or PC but must go through the website not the App.</a:t>
            </a:r>
            <a:endParaRPr lang="en-GB" dirty="0" smtClean="0"/>
          </a:p>
          <a:p>
            <a:endParaRPr lang="en-GB" b="1" dirty="0" smtClean="0"/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838200" y="4950823"/>
            <a:ext cx="10515600" cy="1697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Year 3 / 4 statutory word list.  Children are expected to be able to spell all of these words by the end of year 4.  While we do not have weekly spelling tests I would like them to practise them at home. 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9" name="Title 2"/>
          <p:cNvSpPr txBox="1">
            <a:spLocks/>
          </p:cNvSpPr>
          <p:nvPr/>
        </p:nvSpPr>
        <p:spPr>
          <a:xfrm>
            <a:off x="990600" y="2296708"/>
            <a:ext cx="10515600" cy="6651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u="sng" dirty="0" smtClean="0"/>
              <a:t>Times tables</a:t>
            </a:r>
            <a:endParaRPr lang="en-GB" sz="4000" b="1" u="sng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147677"/>
            <a:ext cx="636952" cy="137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36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1" y="627017"/>
            <a:ext cx="114691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sz="4400" dirty="0">
                <a:latin typeface="CCW Cursive Solid Lined 18" panose="03050602040000000000" pitchFamily="66" charset="0"/>
              </a:rPr>
              <a:t>a</a:t>
            </a:r>
            <a:r>
              <a:rPr lang="en-GB" sz="4400" dirty="0" smtClean="0">
                <a:latin typeface="CCW Cursive Solid Lined 18" panose="03050602040000000000" pitchFamily="66" charset="0"/>
              </a:rPr>
              <a:t> b c d e f g h </a:t>
            </a:r>
            <a:r>
              <a:rPr lang="en-GB" sz="4400" dirty="0" err="1" smtClean="0">
                <a:latin typeface="CCW Cursive Solid Lined 18" panose="03050602040000000000" pitchFamily="66" charset="0"/>
              </a:rPr>
              <a:t>i</a:t>
            </a:r>
            <a:r>
              <a:rPr lang="en-GB" sz="4400" dirty="0" smtClean="0">
                <a:latin typeface="CCW Cursive Solid Lined 18" panose="03050602040000000000" pitchFamily="66" charset="0"/>
              </a:rPr>
              <a:t> j k l m n o p q r s t u v w x y z</a:t>
            </a:r>
          </a:p>
          <a:p>
            <a:pPr algn="ctr">
              <a:lnSpc>
                <a:spcPct val="150000"/>
              </a:lnSpc>
            </a:pPr>
            <a:endParaRPr lang="en-GB" sz="4400" dirty="0">
              <a:latin typeface="CCW Cursive Solid Lined 18" panose="03050602040000000000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n-GB" sz="4400" dirty="0" smtClean="0">
                <a:latin typeface="CCW Cursive Solid Lined 18" panose="03050602040000000000" pitchFamily="66" charset="0"/>
              </a:rPr>
              <a:t>The quick brown fox jumps over the lazy dog</a:t>
            </a:r>
            <a:endParaRPr lang="en-GB" sz="4400" dirty="0">
              <a:latin typeface="CCW Cursive Solid Lined 18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en-GB" b="1" u="sng" dirty="0" smtClean="0"/>
              <a:t>Support from home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080881"/>
            <a:ext cx="10515600" cy="4993348"/>
          </a:xfrm>
        </p:spPr>
        <p:txBody>
          <a:bodyPr>
            <a:normAutofit lnSpcReduction="10000"/>
          </a:bodyPr>
          <a:lstStyle/>
          <a:p>
            <a:r>
              <a:rPr lang="en-GB" sz="4800" dirty="0" smtClean="0"/>
              <a:t>Times tables – in every way possible. </a:t>
            </a:r>
          </a:p>
          <a:p>
            <a:r>
              <a:rPr lang="en-GB" sz="4800" dirty="0" smtClean="0"/>
              <a:t>Handwriting – letter formation, joins, speed. </a:t>
            </a:r>
          </a:p>
          <a:p>
            <a:r>
              <a:rPr lang="en-GB" sz="4800" dirty="0" smtClean="0"/>
              <a:t>Reading speed, fluency, understanding of the vocabulary. </a:t>
            </a:r>
            <a:endParaRPr lang="en-GB" sz="4800" dirty="0" smtClean="0"/>
          </a:p>
          <a:p>
            <a:r>
              <a:rPr lang="en-GB" sz="4800" dirty="0" smtClean="0"/>
              <a:t>Spelling the year 3/4 statutory words</a:t>
            </a:r>
            <a:endParaRPr lang="en-GB" sz="4800" dirty="0" smtClean="0"/>
          </a:p>
          <a:p>
            <a:r>
              <a:rPr lang="en-GB" sz="4800" dirty="0" smtClean="0"/>
              <a:t>Telling the time.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147677"/>
            <a:ext cx="636952" cy="137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58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 smtClean="0"/>
              <a:t>School Website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9166"/>
            <a:ext cx="10515600" cy="4687797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GB" sz="8600" dirty="0" smtClean="0">
                <a:hlinkClick r:id="rId2"/>
              </a:rPr>
              <a:t>www.longton.lancs.sch.uk</a:t>
            </a:r>
            <a:r>
              <a:rPr lang="en-GB" sz="8600" dirty="0" smtClean="0"/>
              <a:t> </a:t>
            </a:r>
            <a:endParaRPr lang="en-GB" sz="8600" dirty="0"/>
          </a:p>
          <a:p>
            <a:pPr marL="0" indent="0" algn="ctr">
              <a:buNone/>
            </a:pPr>
            <a:endParaRPr lang="en-GB" sz="6000" dirty="0" smtClean="0"/>
          </a:p>
          <a:p>
            <a:pPr marL="0" indent="0" algn="ctr">
              <a:buNone/>
            </a:pPr>
            <a:r>
              <a:rPr lang="en-GB" sz="6000" dirty="0" smtClean="0"/>
              <a:t>Blog</a:t>
            </a:r>
          </a:p>
          <a:p>
            <a:pPr marL="0" indent="0" algn="ctr">
              <a:buNone/>
            </a:pPr>
            <a:r>
              <a:rPr lang="en-GB" sz="6000" dirty="0" smtClean="0"/>
              <a:t>Letters</a:t>
            </a:r>
          </a:p>
          <a:p>
            <a:pPr marL="0" indent="0" algn="ctr">
              <a:buNone/>
            </a:pPr>
            <a:r>
              <a:rPr lang="en-GB" sz="6000" dirty="0" smtClean="0"/>
              <a:t>Knowledge organisers</a:t>
            </a:r>
          </a:p>
          <a:p>
            <a:pPr marL="0" indent="0" algn="ctr">
              <a:buNone/>
            </a:pPr>
            <a:r>
              <a:rPr lang="en-GB" sz="6000" dirty="0" smtClean="0"/>
              <a:t>National curriculum – overview of the year</a:t>
            </a:r>
          </a:p>
          <a:p>
            <a:pPr marL="0" indent="0" algn="ctr">
              <a:buNone/>
            </a:pPr>
            <a:r>
              <a:rPr lang="en-GB" sz="6000" dirty="0" smtClean="0"/>
              <a:t>End of year expectations</a:t>
            </a:r>
          </a:p>
        </p:txBody>
      </p:sp>
    </p:spTree>
    <p:extLst>
      <p:ext uri="{BB962C8B-B14F-4D97-AF65-F5344CB8AC3E}">
        <p14:creationId xmlns:p14="http://schemas.microsoft.com/office/powerpoint/2010/main" val="232206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1956</TotalTime>
  <Words>396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Aharoni</vt:lpstr>
      <vt:lpstr>Arial</vt:lpstr>
      <vt:lpstr>Calibri</vt:lpstr>
      <vt:lpstr>Calibri Light</vt:lpstr>
      <vt:lpstr>CCW Cursive Solid Lined 18</vt:lpstr>
      <vt:lpstr>Office Theme</vt:lpstr>
      <vt:lpstr>Welcome to Year 3</vt:lpstr>
      <vt:lpstr>Lessons in Year 3</vt:lpstr>
      <vt:lpstr>Toast</vt:lpstr>
      <vt:lpstr>Swimming</vt:lpstr>
      <vt:lpstr>PowerPoint Presentation</vt:lpstr>
      <vt:lpstr>Support from home</vt:lpstr>
      <vt:lpstr>School Website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Year 3</dc:title>
  <dc:creator>R Catterall</dc:creator>
  <cp:lastModifiedBy>Rebecca Catterall</cp:lastModifiedBy>
  <cp:revision>19</cp:revision>
  <dcterms:created xsi:type="dcterms:W3CDTF">2017-07-10T21:54:02Z</dcterms:created>
  <dcterms:modified xsi:type="dcterms:W3CDTF">2019-09-09T06:45:06Z</dcterms:modified>
</cp:coreProperties>
</file>