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5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hyperlink" Target="http://www.spellingframe.co.uk/" TargetMode="Externa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marks.co.uk/maths-games/hit-the-button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3.png"/><Relationship Id="rId5" Type="http://schemas.openxmlformats.org/officeDocument/2006/relationships/hyperlink" Target="http://www.spellingframe.co.uk/" TargetMode="External"/><Relationship Id="rId10" Type="http://schemas.openxmlformats.org/officeDocument/2006/relationships/image" Target="../media/image36.svg"/><Relationship Id="rId4" Type="http://schemas.openxmlformats.org/officeDocument/2006/relationships/image" Target="../media/image32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22DD6-1721-4696-B467-D3D02616306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2E0822-C704-4695-B438-77840886369C}">
      <dgm:prSet/>
      <dgm:spPr/>
      <dgm:t>
        <a:bodyPr/>
        <a:lstStyle/>
        <a:p>
          <a:r>
            <a:rPr lang="en-GB"/>
            <a:t>Miss Reynolds</a:t>
          </a:r>
          <a:endParaRPr lang="en-US"/>
        </a:p>
      </dgm:t>
    </dgm:pt>
    <dgm:pt modelId="{C4295F00-1056-4D9B-8B86-750C042D2F53}" type="parTrans" cxnId="{3529EBD4-E6AE-4CF0-8440-33F4FD11F37E}">
      <dgm:prSet/>
      <dgm:spPr/>
      <dgm:t>
        <a:bodyPr/>
        <a:lstStyle/>
        <a:p>
          <a:endParaRPr lang="en-US"/>
        </a:p>
      </dgm:t>
    </dgm:pt>
    <dgm:pt modelId="{29011BCD-80F1-415D-B30E-561D8D99BB22}" type="sibTrans" cxnId="{3529EBD4-E6AE-4CF0-8440-33F4FD11F37E}">
      <dgm:prSet/>
      <dgm:spPr/>
      <dgm:t>
        <a:bodyPr/>
        <a:lstStyle/>
        <a:p>
          <a:endParaRPr lang="en-US"/>
        </a:p>
      </dgm:t>
    </dgm:pt>
    <dgm:pt modelId="{AA54EA95-747E-46A1-BA29-7E02AB6871D7}">
      <dgm:prSet/>
      <dgm:spPr/>
      <dgm:t>
        <a:bodyPr/>
        <a:lstStyle/>
        <a:p>
          <a:r>
            <a:rPr lang="en-US" dirty="0" err="1"/>
            <a:t>Sandye</a:t>
          </a:r>
          <a:r>
            <a:rPr lang="en-US" dirty="0"/>
            <a:t> Jackson</a:t>
          </a:r>
        </a:p>
      </dgm:t>
    </dgm:pt>
    <dgm:pt modelId="{5F172AC5-40E5-4BF6-ADF3-4CFCD28A0B8F}" type="parTrans" cxnId="{DDC8ECFF-AE92-4489-822F-069085CB224D}">
      <dgm:prSet/>
      <dgm:spPr/>
      <dgm:t>
        <a:bodyPr/>
        <a:lstStyle/>
        <a:p>
          <a:endParaRPr lang="en-US"/>
        </a:p>
      </dgm:t>
    </dgm:pt>
    <dgm:pt modelId="{26C1FA36-5DBF-4A3C-9348-7BB6CEB67594}" type="sibTrans" cxnId="{DDC8ECFF-AE92-4489-822F-069085CB224D}">
      <dgm:prSet/>
      <dgm:spPr/>
      <dgm:t>
        <a:bodyPr/>
        <a:lstStyle/>
        <a:p>
          <a:endParaRPr lang="en-US"/>
        </a:p>
      </dgm:t>
    </dgm:pt>
    <dgm:pt modelId="{DC251A05-F3FF-494C-9E08-3E3EA4815D3E}">
      <dgm:prSet/>
      <dgm:spPr/>
      <dgm:t>
        <a:bodyPr/>
        <a:lstStyle/>
        <a:p>
          <a:r>
            <a:rPr lang="en-GB" dirty="0"/>
            <a:t>Mrs Forrest</a:t>
          </a:r>
          <a:endParaRPr lang="en-US" dirty="0"/>
        </a:p>
      </dgm:t>
    </dgm:pt>
    <dgm:pt modelId="{18DFB967-426E-4BCE-BAB9-3C6605CAAF3A}" type="parTrans" cxnId="{84781ACA-1415-448F-B008-849228A20C01}">
      <dgm:prSet/>
      <dgm:spPr/>
      <dgm:t>
        <a:bodyPr/>
        <a:lstStyle/>
        <a:p>
          <a:endParaRPr lang="en-US"/>
        </a:p>
      </dgm:t>
    </dgm:pt>
    <dgm:pt modelId="{8EAF1BD3-BB81-4451-8E97-E6FFE92E03B1}" type="sibTrans" cxnId="{84781ACA-1415-448F-B008-849228A20C01}">
      <dgm:prSet/>
      <dgm:spPr/>
      <dgm:t>
        <a:bodyPr/>
        <a:lstStyle/>
        <a:p>
          <a:endParaRPr lang="en-US"/>
        </a:p>
      </dgm:t>
    </dgm:pt>
    <dgm:pt modelId="{4928AB3F-6E2B-43FE-B481-ABC846775D04}">
      <dgm:prSet/>
      <dgm:spPr/>
      <dgm:t>
        <a:bodyPr/>
        <a:lstStyle/>
        <a:p>
          <a:r>
            <a:rPr lang="en-GB"/>
            <a:t>Mrs Bolton</a:t>
          </a:r>
          <a:endParaRPr lang="en-US"/>
        </a:p>
      </dgm:t>
    </dgm:pt>
    <dgm:pt modelId="{EF6CD41E-A4EA-4C6F-9E3D-A354A8DF8882}" type="parTrans" cxnId="{D9AF151F-BCFC-4C9E-9A1A-BBBD9FE7BCA0}">
      <dgm:prSet/>
      <dgm:spPr/>
      <dgm:t>
        <a:bodyPr/>
        <a:lstStyle/>
        <a:p>
          <a:endParaRPr lang="en-US"/>
        </a:p>
      </dgm:t>
    </dgm:pt>
    <dgm:pt modelId="{7B1B6E62-4CFE-457E-AC93-C7A05038995C}" type="sibTrans" cxnId="{D9AF151F-BCFC-4C9E-9A1A-BBBD9FE7BCA0}">
      <dgm:prSet/>
      <dgm:spPr/>
      <dgm:t>
        <a:bodyPr/>
        <a:lstStyle/>
        <a:p>
          <a:endParaRPr lang="en-US"/>
        </a:p>
      </dgm:t>
    </dgm:pt>
    <dgm:pt modelId="{76974BB8-8D08-46CC-BB7B-0528FB676171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Robinson</a:t>
          </a:r>
        </a:p>
      </dgm:t>
    </dgm:pt>
    <dgm:pt modelId="{2C85C61C-5986-4682-A664-ACE1F43118BC}" type="parTrans" cxnId="{D0BEE007-CB0C-4DF6-8FCC-0126854FD118}">
      <dgm:prSet/>
      <dgm:spPr/>
    </dgm:pt>
    <dgm:pt modelId="{EB1DE3EA-2AF1-48A7-8F44-44C1A9F5FBA9}" type="sibTrans" cxnId="{D0BEE007-CB0C-4DF6-8FCC-0126854FD118}">
      <dgm:prSet/>
      <dgm:spPr/>
    </dgm:pt>
    <dgm:pt modelId="{48B4C350-48F0-45C8-ACD0-E06E2D738F76}" type="pres">
      <dgm:prSet presAssocID="{51622DD6-1721-4696-B467-D3D0261630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F303A-2D1D-4175-8BBF-836C3114F0E5}" type="pres">
      <dgm:prSet presAssocID="{052E0822-C704-4695-B438-77840886369C}" presName="root" presStyleCnt="0"/>
      <dgm:spPr/>
    </dgm:pt>
    <dgm:pt modelId="{33069EE9-50B2-46B2-9EEE-C112A197F17F}" type="pres">
      <dgm:prSet presAssocID="{052E0822-C704-4695-B438-77840886369C}" presName="rootComposite" presStyleCnt="0"/>
      <dgm:spPr/>
    </dgm:pt>
    <dgm:pt modelId="{26D396F2-84CA-42A5-B618-9A8999F8005C}" type="pres">
      <dgm:prSet presAssocID="{052E0822-C704-4695-B438-77840886369C}" presName="rootText" presStyleLbl="node1" presStyleIdx="0" presStyleCnt="5"/>
      <dgm:spPr/>
    </dgm:pt>
    <dgm:pt modelId="{BDC2B06B-A6EB-4ED8-A458-18F515189218}" type="pres">
      <dgm:prSet presAssocID="{052E0822-C704-4695-B438-77840886369C}" presName="rootConnector" presStyleLbl="node1" presStyleIdx="0" presStyleCnt="5"/>
      <dgm:spPr/>
    </dgm:pt>
    <dgm:pt modelId="{E4872221-E003-427D-B6E1-40F182CB5143}" type="pres">
      <dgm:prSet presAssocID="{052E0822-C704-4695-B438-77840886369C}" presName="childShape" presStyleCnt="0"/>
      <dgm:spPr/>
    </dgm:pt>
    <dgm:pt modelId="{BFD72E9A-22DB-47C7-A840-FC945301F4A3}" type="pres">
      <dgm:prSet presAssocID="{AA54EA95-747E-46A1-BA29-7E02AB6871D7}" presName="root" presStyleCnt="0"/>
      <dgm:spPr/>
    </dgm:pt>
    <dgm:pt modelId="{CD2CA496-530D-440E-94D0-C7BE6FE0B33F}" type="pres">
      <dgm:prSet presAssocID="{AA54EA95-747E-46A1-BA29-7E02AB6871D7}" presName="rootComposite" presStyleCnt="0"/>
      <dgm:spPr/>
    </dgm:pt>
    <dgm:pt modelId="{091642F5-5325-47D7-83AE-CC923B87CE58}" type="pres">
      <dgm:prSet presAssocID="{AA54EA95-747E-46A1-BA29-7E02AB6871D7}" presName="rootText" presStyleLbl="node1" presStyleIdx="1" presStyleCnt="5"/>
      <dgm:spPr/>
    </dgm:pt>
    <dgm:pt modelId="{91F4DBFB-D41B-4837-8A0D-6232C6E3B63A}" type="pres">
      <dgm:prSet presAssocID="{AA54EA95-747E-46A1-BA29-7E02AB6871D7}" presName="rootConnector" presStyleLbl="node1" presStyleIdx="1" presStyleCnt="5"/>
      <dgm:spPr/>
    </dgm:pt>
    <dgm:pt modelId="{5E6AFFE9-2342-4A9A-BD7C-64DA80C07A08}" type="pres">
      <dgm:prSet presAssocID="{AA54EA95-747E-46A1-BA29-7E02AB6871D7}" presName="childShape" presStyleCnt="0"/>
      <dgm:spPr/>
    </dgm:pt>
    <dgm:pt modelId="{60F7D5F5-167E-4FED-B363-8F45169AEB18}" type="pres">
      <dgm:prSet presAssocID="{DC251A05-F3FF-494C-9E08-3E3EA4815D3E}" presName="root" presStyleCnt="0"/>
      <dgm:spPr/>
    </dgm:pt>
    <dgm:pt modelId="{05581104-D7C2-41F8-973B-88BA43EB2D2E}" type="pres">
      <dgm:prSet presAssocID="{DC251A05-F3FF-494C-9E08-3E3EA4815D3E}" presName="rootComposite" presStyleCnt="0"/>
      <dgm:spPr/>
    </dgm:pt>
    <dgm:pt modelId="{6FFA97E6-E727-4BE4-B3E5-F6D43DA48E88}" type="pres">
      <dgm:prSet presAssocID="{DC251A05-F3FF-494C-9E08-3E3EA4815D3E}" presName="rootText" presStyleLbl="node1" presStyleIdx="2" presStyleCnt="5"/>
      <dgm:spPr/>
    </dgm:pt>
    <dgm:pt modelId="{FCBAC46C-FB77-4C97-B945-A095854F5303}" type="pres">
      <dgm:prSet presAssocID="{DC251A05-F3FF-494C-9E08-3E3EA4815D3E}" presName="rootConnector" presStyleLbl="node1" presStyleIdx="2" presStyleCnt="5"/>
      <dgm:spPr/>
    </dgm:pt>
    <dgm:pt modelId="{977708CB-476D-4477-9450-AFB53C66DE80}" type="pres">
      <dgm:prSet presAssocID="{DC251A05-F3FF-494C-9E08-3E3EA4815D3E}" presName="childShape" presStyleCnt="0"/>
      <dgm:spPr/>
    </dgm:pt>
    <dgm:pt modelId="{5689B73C-F060-47AC-927D-24E9FF801F51}" type="pres">
      <dgm:prSet presAssocID="{76974BB8-8D08-46CC-BB7B-0528FB676171}" presName="root" presStyleCnt="0"/>
      <dgm:spPr/>
    </dgm:pt>
    <dgm:pt modelId="{AEC3E6E1-67AF-4C7E-AE4C-1F0EB49D1D8B}" type="pres">
      <dgm:prSet presAssocID="{76974BB8-8D08-46CC-BB7B-0528FB676171}" presName="rootComposite" presStyleCnt="0"/>
      <dgm:spPr/>
    </dgm:pt>
    <dgm:pt modelId="{03B72652-81BC-4FFE-81CD-75DEFD697ED0}" type="pres">
      <dgm:prSet presAssocID="{76974BB8-8D08-46CC-BB7B-0528FB676171}" presName="rootText" presStyleLbl="node1" presStyleIdx="3" presStyleCnt="5"/>
      <dgm:spPr/>
    </dgm:pt>
    <dgm:pt modelId="{913F19A4-D197-49C5-ACE2-6EC01886D240}" type="pres">
      <dgm:prSet presAssocID="{76974BB8-8D08-46CC-BB7B-0528FB676171}" presName="rootConnector" presStyleLbl="node1" presStyleIdx="3" presStyleCnt="5"/>
      <dgm:spPr/>
    </dgm:pt>
    <dgm:pt modelId="{14E3BA5C-8C6B-4432-B553-9DA92D54E718}" type="pres">
      <dgm:prSet presAssocID="{76974BB8-8D08-46CC-BB7B-0528FB676171}" presName="childShape" presStyleCnt="0"/>
      <dgm:spPr/>
    </dgm:pt>
    <dgm:pt modelId="{B7A35103-6914-4A41-BEFF-B0FEC010B9A5}" type="pres">
      <dgm:prSet presAssocID="{4928AB3F-6E2B-43FE-B481-ABC846775D04}" presName="root" presStyleCnt="0"/>
      <dgm:spPr/>
    </dgm:pt>
    <dgm:pt modelId="{7B26EAEB-1FCF-414A-A2F9-B64F0F8402A9}" type="pres">
      <dgm:prSet presAssocID="{4928AB3F-6E2B-43FE-B481-ABC846775D04}" presName="rootComposite" presStyleCnt="0"/>
      <dgm:spPr/>
    </dgm:pt>
    <dgm:pt modelId="{8CB73D2F-5649-4893-BD7F-BE72E8AA1003}" type="pres">
      <dgm:prSet presAssocID="{4928AB3F-6E2B-43FE-B481-ABC846775D04}" presName="rootText" presStyleLbl="node1" presStyleIdx="4" presStyleCnt="5"/>
      <dgm:spPr/>
    </dgm:pt>
    <dgm:pt modelId="{DAF5A463-8E43-4B6D-84D5-376D8F244B94}" type="pres">
      <dgm:prSet presAssocID="{4928AB3F-6E2B-43FE-B481-ABC846775D04}" presName="rootConnector" presStyleLbl="node1" presStyleIdx="4" presStyleCnt="5"/>
      <dgm:spPr/>
    </dgm:pt>
    <dgm:pt modelId="{48AC9B62-E14D-44A7-AF59-9FE81DE9589B}" type="pres">
      <dgm:prSet presAssocID="{4928AB3F-6E2B-43FE-B481-ABC846775D04}" presName="childShape" presStyleCnt="0"/>
      <dgm:spPr/>
    </dgm:pt>
  </dgm:ptLst>
  <dgm:cxnLst>
    <dgm:cxn modelId="{D0BEE007-CB0C-4DF6-8FCC-0126854FD118}" srcId="{51622DD6-1721-4696-B467-D3D026163069}" destId="{76974BB8-8D08-46CC-BB7B-0528FB676171}" srcOrd="3" destOrd="0" parTransId="{2C85C61C-5986-4682-A664-ACE1F43118BC}" sibTransId="{EB1DE3EA-2AF1-48A7-8F44-44C1A9F5FBA9}"/>
    <dgm:cxn modelId="{D9AF151F-BCFC-4C9E-9A1A-BBBD9FE7BCA0}" srcId="{51622DD6-1721-4696-B467-D3D026163069}" destId="{4928AB3F-6E2B-43FE-B481-ABC846775D04}" srcOrd="4" destOrd="0" parTransId="{EF6CD41E-A4EA-4C6F-9E3D-A354A8DF8882}" sibTransId="{7B1B6E62-4CFE-457E-AC93-C7A05038995C}"/>
    <dgm:cxn modelId="{17BC8D52-CF38-4BF4-8F1C-DD6552017E4F}" type="presOf" srcId="{DC251A05-F3FF-494C-9E08-3E3EA4815D3E}" destId="{6FFA97E6-E727-4BE4-B3E5-F6D43DA48E88}" srcOrd="0" destOrd="0" presId="urn:microsoft.com/office/officeart/2005/8/layout/hierarchy3"/>
    <dgm:cxn modelId="{C1CA5573-60A3-4B03-9B39-FBD23F543FEC}" type="presOf" srcId="{DC251A05-F3FF-494C-9E08-3E3EA4815D3E}" destId="{FCBAC46C-FB77-4C97-B945-A095854F5303}" srcOrd="1" destOrd="0" presId="urn:microsoft.com/office/officeart/2005/8/layout/hierarchy3"/>
    <dgm:cxn modelId="{4180B274-1D17-455D-8A59-6520FBF2C14B}" type="presOf" srcId="{AA54EA95-747E-46A1-BA29-7E02AB6871D7}" destId="{091642F5-5325-47D7-83AE-CC923B87CE58}" srcOrd="0" destOrd="0" presId="urn:microsoft.com/office/officeart/2005/8/layout/hierarchy3"/>
    <dgm:cxn modelId="{3ADBD974-8E47-4741-90AE-B39EC9848A6E}" type="presOf" srcId="{4928AB3F-6E2B-43FE-B481-ABC846775D04}" destId="{DAF5A463-8E43-4B6D-84D5-376D8F244B94}" srcOrd="1" destOrd="0" presId="urn:microsoft.com/office/officeart/2005/8/layout/hierarchy3"/>
    <dgm:cxn modelId="{2DCC4B57-FF65-404B-82FF-813C744D854A}" type="presOf" srcId="{052E0822-C704-4695-B438-77840886369C}" destId="{26D396F2-84CA-42A5-B618-9A8999F8005C}" srcOrd="0" destOrd="0" presId="urn:microsoft.com/office/officeart/2005/8/layout/hierarchy3"/>
    <dgm:cxn modelId="{13841E8E-948E-4ED9-9028-6E21B7449681}" type="presOf" srcId="{76974BB8-8D08-46CC-BB7B-0528FB676171}" destId="{03B72652-81BC-4FFE-81CD-75DEFD697ED0}" srcOrd="0" destOrd="0" presId="urn:microsoft.com/office/officeart/2005/8/layout/hierarchy3"/>
    <dgm:cxn modelId="{F0910A95-3508-49E8-A39F-96C0B8F47BCA}" type="presOf" srcId="{052E0822-C704-4695-B438-77840886369C}" destId="{BDC2B06B-A6EB-4ED8-A458-18F515189218}" srcOrd="1" destOrd="0" presId="urn:microsoft.com/office/officeart/2005/8/layout/hierarchy3"/>
    <dgm:cxn modelId="{D841A498-C761-49E2-A993-B0B23D14AB80}" type="presOf" srcId="{76974BB8-8D08-46CC-BB7B-0528FB676171}" destId="{913F19A4-D197-49C5-ACE2-6EC01886D240}" srcOrd="1" destOrd="0" presId="urn:microsoft.com/office/officeart/2005/8/layout/hierarchy3"/>
    <dgm:cxn modelId="{274EED98-C3B1-48AA-B89F-6E4EDCD2FCAB}" type="presOf" srcId="{AA54EA95-747E-46A1-BA29-7E02AB6871D7}" destId="{91F4DBFB-D41B-4837-8A0D-6232C6E3B63A}" srcOrd="1" destOrd="0" presId="urn:microsoft.com/office/officeart/2005/8/layout/hierarchy3"/>
    <dgm:cxn modelId="{84781ACA-1415-448F-B008-849228A20C01}" srcId="{51622DD6-1721-4696-B467-D3D026163069}" destId="{DC251A05-F3FF-494C-9E08-3E3EA4815D3E}" srcOrd="2" destOrd="0" parTransId="{18DFB967-426E-4BCE-BAB9-3C6605CAAF3A}" sibTransId="{8EAF1BD3-BB81-4451-8E97-E6FFE92E03B1}"/>
    <dgm:cxn modelId="{3529EBD4-E6AE-4CF0-8440-33F4FD11F37E}" srcId="{51622DD6-1721-4696-B467-D3D026163069}" destId="{052E0822-C704-4695-B438-77840886369C}" srcOrd="0" destOrd="0" parTransId="{C4295F00-1056-4D9B-8B86-750C042D2F53}" sibTransId="{29011BCD-80F1-415D-B30E-561D8D99BB22}"/>
    <dgm:cxn modelId="{647995E0-FB67-4927-B4DC-10EE012DF329}" type="presOf" srcId="{51622DD6-1721-4696-B467-D3D026163069}" destId="{48B4C350-48F0-45C8-ACD0-E06E2D738F76}" srcOrd="0" destOrd="0" presId="urn:microsoft.com/office/officeart/2005/8/layout/hierarchy3"/>
    <dgm:cxn modelId="{A41EBFE3-E19C-4325-A3AF-9D2EBC6BC6AB}" type="presOf" srcId="{4928AB3F-6E2B-43FE-B481-ABC846775D04}" destId="{8CB73D2F-5649-4893-BD7F-BE72E8AA1003}" srcOrd="0" destOrd="0" presId="urn:microsoft.com/office/officeart/2005/8/layout/hierarchy3"/>
    <dgm:cxn modelId="{DDC8ECFF-AE92-4489-822F-069085CB224D}" srcId="{51622DD6-1721-4696-B467-D3D026163069}" destId="{AA54EA95-747E-46A1-BA29-7E02AB6871D7}" srcOrd="1" destOrd="0" parTransId="{5F172AC5-40E5-4BF6-ADF3-4CFCD28A0B8F}" sibTransId="{26C1FA36-5DBF-4A3C-9348-7BB6CEB67594}"/>
    <dgm:cxn modelId="{2DBEF87F-E691-4972-A68F-46FF17E92D31}" type="presParOf" srcId="{48B4C350-48F0-45C8-ACD0-E06E2D738F76}" destId="{85FF303A-2D1D-4175-8BBF-836C3114F0E5}" srcOrd="0" destOrd="0" presId="urn:microsoft.com/office/officeart/2005/8/layout/hierarchy3"/>
    <dgm:cxn modelId="{4BF0DE46-3F2F-4525-A440-9D78C7461D65}" type="presParOf" srcId="{85FF303A-2D1D-4175-8BBF-836C3114F0E5}" destId="{33069EE9-50B2-46B2-9EEE-C112A197F17F}" srcOrd="0" destOrd="0" presId="urn:microsoft.com/office/officeart/2005/8/layout/hierarchy3"/>
    <dgm:cxn modelId="{02D87B61-5933-4115-AB4D-538E909048EA}" type="presParOf" srcId="{33069EE9-50B2-46B2-9EEE-C112A197F17F}" destId="{26D396F2-84CA-42A5-B618-9A8999F8005C}" srcOrd="0" destOrd="0" presId="urn:microsoft.com/office/officeart/2005/8/layout/hierarchy3"/>
    <dgm:cxn modelId="{6167D14A-99C6-43AF-91EA-98E3D85C2F70}" type="presParOf" srcId="{33069EE9-50B2-46B2-9EEE-C112A197F17F}" destId="{BDC2B06B-A6EB-4ED8-A458-18F515189218}" srcOrd="1" destOrd="0" presId="urn:microsoft.com/office/officeart/2005/8/layout/hierarchy3"/>
    <dgm:cxn modelId="{0EF62ED3-99C0-40EF-87B3-9D52D1E58E26}" type="presParOf" srcId="{85FF303A-2D1D-4175-8BBF-836C3114F0E5}" destId="{E4872221-E003-427D-B6E1-40F182CB5143}" srcOrd="1" destOrd="0" presId="urn:microsoft.com/office/officeart/2005/8/layout/hierarchy3"/>
    <dgm:cxn modelId="{602D6011-1A58-4EC3-B170-9C356A2E54A1}" type="presParOf" srcId="{48B4C350-48F0-45C8-ACD0-E06E2D738F76}" destId="{BFD72E9A-22DB-47C7-A840-FC945301F4A3}" srcOrd="1" destOrd="0" presId="urn:microsoft.com/office/officeart/2005/8/layout/hierarchy3"/>
    <dgm:cxn modelId="{EF1B162C-875E-4B24-B78C-DA5EF5A8B8C8}" type="presParOf" srcId="{BFD72E9A-22DB-47C7-A840-FC945301F4A3}" destId="{CD2CA496-530D-440E-94D0-C7BE6FE0B33F}" srcOrd="0" destOrd="0" presId="urn:microsoft.com/office/officeart/2005/8/layout/hierarchy3"/>
    <dgm:cxn modelId="{CE237F2E-82BC-49AA-9AF1-59ED906060AF}" type="presParOf" srcId="{CD2CA496-530D-440E-94D0-C7BE6FE0B33F}" destId="{091642F5-5325-47D7-83AE-CC923B87CE58}" srcOrd="0" destOrd="0" presId="urn:microsoft.com/office/officeart/2005/8/layout/hierarchy3"/>
    <dgm:cxn modelId="{2E0A9599-6529-46AC-81FC-B664307F19B9}" type="presParOf" srcId="{CD2CA496-530D-440E-94D0-C7BE6FE0B33F}" destId="{91F4DBFB-D41B-4837-8A0D-6232C6E3B63A}" srcOrd="1" destOrd="0" presId="urn:microsoft.com/office/officeart/2005/8/layout/hierarchy3"/>
    <dgm:cxn modelId="{1987670D-FB8B-4441-9A92-C3A581BB549C}" type="presParOf" srcId="{BFD72E9A-22DB-47C7-A840-FC945301F4A3}" destId="{5E6AFFE9-2342-4A9A-BD7C-64DA80C07A08}" srcOrd="1" destOrd="0" presId="urn:microsoft.com/office/officeart/2005/8/layout/hierarchy3"/>
    <dgm:cxn modelId="{8062F0D6-FACE-4236-A220-F298BF6541AA}" type="presParOf" srcId="{48B4C350-48F0-45C8-ACD0-E06E2D738F76}" destId="{60F7D5F5-167E-4FED-B363-8F45169AEB18}" srcOrd="2" destOrd="0" presId="urn:microsoft.com/office/officeart/2005/8/layout/hierarchy3"/>
    <dgm:cxn modelId="{6DAEFA62-08BA-49F6-AAEC-AB5E324724ED}" type="presParOf" srcId="{60F7D5F5-167E-4FED-B363-8F45169AEB18}" destId="{05581104-D7C2-41F8-973B-88BA43EB2D2E}" srcOrd="0" destOrd="0" presId="urn:microsoft.com/office/officeart/2005/8/layout/hierarchy3"/>
    <dgm:cxn modelId="{9089F3D4-1F4A-439E-8FCB-7645D35D85C8}" type="presParOf" srcId="{05581104-D7C2-41F8-973B-88BA43EB2D2E}" destId="{6FFA97E6-E727-4BE4-B3E5-F6D43DA48E88}" srcOrd="0" destOrd="0" presId="urn:microsoft.com/office/officeart/2005/8/layout/hierarchy3"/>
    <dgm:cxn modelId="{BBC49ADC-845F-4663-8EA5-C91F37438BAD}" type="presParOf" srcId="{05581104-D7C2-41F8-973B-88BA43EB2D2E}" destId="{FCBAC46C-FB77-4C97-B945-A095854F5303}" srcOrd="1" destOrd="0" presId="urn:microsoft.com/office/officeart/2005/8/layout/hierarchy3"/>
    <dgm:cxn modelId="{2D56B248-5A1B-4491-B3ED-468F0B8DC8EF}" type="presParOf" srcId="{60F7D5F5-167E-4FED-B363-8F45169AEB18}" destId="{977708CB-476D-4477-9450-AFB53C66DE80}" srcOrd="1" destOrd="0" presId="urn:microsoft.com/office/officeart/2005/8/layout/hierarchy3"/>
    <dgm:cxn modelId="{6A354EF7-3C7B-4977-82E6-834FD1A9F959}" type="presParOf" srcId="{48B4C350-48F0-45C8-ACD0-E06E2D738F76}" destId="{5689B73C-F060-47AC-927D-24E9FF801F51}" srcOrd="3" destOrd="0" presId="urn:microsoft.com/office/officeart/2005/8/layout/hierarchy3"/>
    <dgm:cxn modelId="{01A3F542-55D4-4FE3-A5E5-D16197A7AD0A}" type="presParOf" srcId="{5689B73C-F060-47AC-927D-24E9FF801F51}" destId="{AEC3E6E1-67AF-4C7E-AE4C-1F0EB49D1D8B}" srcOrd="0" destOrd="0" presId="urn:microsoft.com/office/officeart/2005/8/layout/hierarchy3"/>
    <dgm:cxn modelId="{FAF65BBB-49FF-47F6-BA31-ED4A5B5C12B1}" type="presParOf" srcId="{AEC3E6E1-67AF-4C7E-AE4C-1F0EB49D1D8B}" destId="{03B72652-81BC-4FFE-81CD-75DEFD697ED0}" srcOrd="0" destOrd="0" presId="urn:microsoft.com/office/officeart/2005/8/layout/hierarchy3"/>
    <dgm:cxn modelId="{E47151A1-13A8-4E63-8C94-A9DB4ADE28AC}" type="presParOf" srcId="{AEC3E6E1-67AF-4C7E-AE4C-1F0EB49D1D8B}" destId="{913F19A4-D197-49C5-ACE2-6EC01886D240}" srcOrd="1" destOrd="0" presId="urn:microsoft.com/office/officeart/2005/8/layout/hierarchy3"/>
    <dgm:cxn modelId="{FFB39C28-CE17-47BF-B06B-5C43E6966B69}" type="presParOf" srcId="{5689B73C-F060-47AC-927D-24E9FF801F51}" destId="{14E3BA5C-8C6B-4432-B553-9DA92D54E718}" srcOrd="1" destOrd="0" presId="urn:microsoft.com/office/officeart/2005/8/layout/hierarchy3"/>
    <dgm:cxn modelId="{6A90A8D6-391D-4B67-8005-72C05CD84D1E}" type="presParOf" srcId="{48B4C350-48F0-45C8-ACD0-E06E2D738F76}" destId="{B7A35103-6914-4A41-BEFF-B0FEC010B9A5}" srcOrd="4" destOrd="0" presId="urn:microsoft.com/office/officeart/2005/8/layout/hierarchy3"/>
    <dgm:cxn modelId="{B9248A11-019A-4ECA-AFA4-FB0A858F394B}" type="presParOf" srcId="{B7A35103-6914-4A41-BEFF-B0FEC010B9A5}" destId="{7B26EAEB-1FCF-414A-A2F9-B64F0F8402A9}" srcOrd="0" destOrd="0" presId="urn:microsoft.com/office/officeart/2005/8/layout/hierarchy3"/>
    <dgm:cxn modelId="{A7D2331B-1402-49A4-87CD-6A3F21B4F919}" type="presParOf" srcId="{7B26EAEB-1FCF-414A-A2F9-B64F0F8402A9}" destId="{8CB73D2F-5649-4893-BD7F-BE72E8AA1003}" srcOrd="0" destOrd="0" presId="urn:microsoft.com/office/officeart/2005/8/layout/hierarchy3"/>
    <dgm:cxn modelId="{951A2DAC-12E8-4749-8FD7-956C89E2BBCC}" type="presParOf" srcId="{7B26EAEB-1FCF-414A-A2F9-B64F0F8402A9}" destId="{DAF5A463-8E43-4B6D-84D5-376D8F244B94}" srcOrd="1" destOrd="0" presId="urn:microsoft.com/office/officeart/2005/8/layout/hierarchy3"/>
    <dgm:cxn modelId="{355795D2-C1FC-4CA3-90C8-BD443137A877}" type="presParOf" srcId="{B7A35103-6914-4A41-BEFF-B0FEC010B9A5}" destId="{48AC9B62-E14D-44A7-AF59-9FE81DE958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416F8-7A5A-4458-A52A-9AFEE27FA0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496431-F6EA-44CC-90DD-8B06964F4F2C}">
      <dgm:prSet/>
      <dgm:spPr/>
      <dgm:t>
        <a:bodyPr/>
        <a:lstStyle/>
        <a:p>
          <a:r>
            <a:rPr lang="en-GB"/>
            <a:t>Lunar Landings</a:t>
          </a:r>
          <a:endParaRPr lang="en-US"/>
        </a:p>
      </dgm:t>
    </dgm:pt>
    <dgm:pt modelId="{F4EC3415-99B8-4BC7-A0A4-80D3DA8AC7D1}" type="parTrans" cxnId="{DD8BACEF-74E7-4375-A00B-C8B06B309B0D}">
      <dgm:prSet/>
      <dgm:spPr/>
      <dgm:t>
        <a:bodyPr/>
        <a:lstStyle/>
        <a:p>
          <a:endParaRPr lang="en-US"/>
        </a:p>
      </dgm:t>
    </dgm:pt>
    <dgm:pt modelId="{2BE65598-D73A-40A7-B406-78D66559EF42}" type="sibTrans" cxnId="{DD8BACEF-74E7-4375-A00B-C8B06B309B0D}">
      <dgm:prSet/>
      <dgm:spPr/>
      <dgm:t>
        <a:bodyPr/>
        <a:lstStyle/>
        <a:p>
          <a:endParaRPr lang="en-US"/>
        </a:p>
      </dgm:t>
    </dgm:pt>
    <dgm:pt modelId="{89B053C7-5820-4BB8-A3DB-8C109C4F5F8E}">
      <dgm:prSet/>
      <dgm:spPr/>
      <dgm:t>
        <a:bodyPr/>
        <a:lstStyle/>
        <a:p>
          <a:r>
            <a:rPr lang="en-GB"/>
            <a:t>Inventors &amp; Inventions</a:t>
          </a:r>
          <a:endParaRPr lang="en-US"/>
        </a:p>
      </dgm:t>
    </dgm:pt>
    <dgm:pt modelId="{30465483-CD4D-4225-B1E5-4AB5388E1AD7}" type="parTrans" cxnId="{DE1F6493-5EE3-4545-B6AE-1EFF05BF895D}">
      <dgm:prSet/>
      <dgm:spPr/>
      <dgm:t>
        <a:bodyPr/>
        <a:lstStyle/>
        <a:p>
          <a:endParaRPr lang="en-US"/>
        </a:p>
      </dgm:t>
    </dgm:pt>
    <dgm:pt modelId="{D4F7C998-FA66-48AC-A423-7FCB08CFDB3B}" type="sibTrans" cxnId="{DE1F6493-5EE3-4545-B6AE-1EFF05BF895D}">
      <dgm:prSet/>
      <dgm:spPr/>
      <dgm:t>
        <a:bodyPr/>
        <a:lstStyle/>
        <a:p>
          <a:endParaRPr lang="en-US"/>
        </a:p>
      </dgm:t>
    </dgm:pt>
    <dgm:pt modelId="{F58EF837-BD22-498E-8C61-CBFB38390754}">
      <dgm:prSet/>
      <dgm:spPr/>
      <dgm:t>
        <a:bodyPr/>
        <a:lstStyle/>
        <a:p>
          <a:r>
            <a:rPr lang="en-GB"/>
            <a:t>Shang Dynasty</a:t>
          </a:r>
          <a:endParaRPr lang="en-US"/>
        </a:p>
      </dgm:t>
    </dgm:pt>
    <dgm:pt modelId="{30E2FB9E-850C-4117-BDF9-24A90ECCC528}" type="parTrans" cxnId="{2342C95E-D16F-49D7-B988-33A9496601B0}">
      <dgm:prSet/>
      <dgm:spPr/>
      <dgm:t>
        <a:bodyPr/>
        <a:lstStyle/>
        <a:p>
          <a:endParaRPr lang="en-US"/>
        </a:p>
      </dgm:t>
    </dgm:pt>
    <dgm:pt modelId="{8032F92C-4792-4AED-88D9-8A3E6D0C672D}" type="sibTrans" cxnId="{2342C95E-D16F-49D7-B988-33A9496601B0}">
      <dgm:prSet/>
      <dgm:spPr/>
      <dgm:t>
        <a:bodyPr/>
        <a:lstStyle/>
        <a:p>
          <a:endParaRPr lang="en-US"/>
        </a:p>
      </dgm:t>
    </dgm:pt>
    <dgm:pt modelId="{55AA463B-A8D9-4D99-9EAB-B8DA271CB802}">
      <dgm:prSet/>
      <dgm:spPr/>
      <dgm:t>
        <a:bodyPr/>
        <a:lstStyle/>
        <a:p>
          <a:r>
            <a:rPr lang="en-GB"/>
            <a:t>Lights, Camera, Longton!</a:t>
          </a:r>
          <a:endParaRPr lang="en-US"/>
        </a:p>
      </dgm:t>
    </dgm:pt>
    <dgm:pt modelId="{06531B6E-F3B1-424D-A63A-3D6ED9AC5650}" type="parTrans" cxnId="{708B986B-3117-4F7F-BDD9-1F36D8E6B5F6}">
      <dgm:prSet/>
      <dgm:spPr/>
      <dgm:t>
        <a:bodyPr/>
        <a:lstStyle/>
        <a:p>
          <a:endParaRPr lang="en-US"/>
        </a:p>
      </dgm:t>
    </dgm:pt>
    <dgm:pt modelId="{66F3B567-32AB-429E-A5C5-B92EFD244405}" type="sibTrans" cxnId="{708B986B-3117-4F7F-BDD9-1F36D8E6B5F6}">
      <dgm:prSet/>
      <dgm:spPr/>
      <dgm:t>
        <a:bodyPr/>
        <a:lstStyle/>
        <a:p>
          <a:endParaRPr lang="en-US"/>
        </a:p>
      </dgm:t>
    </dgm:pt>
    <dgm:pt modelId="{39D840C0-EC80-4A6D-BD4E-98BE994DDF9E}">
      <dgm:prSet/>
      <dgm:spPr/>
      <dgm:t>
        <a:bodyPr/>
        <a:lstStyle/>
        <a:p>
          <a:r>
            <a:rPr lang="en-GB"/>
            <a:t>Francais all day</a:t>
          </a:r>
          <a:endParaRPr lang="en-US"/>
        </a:p>
      </dgm:t>
    </dgm:pt>
    <dgm:pt modelId="{5BCAF46B-C582-4457-A2E5-A216E910DDB9}" type="parTrans" cxnId="{85C05638-A3DB-4B27-9856-6A051674EAC9}">
      <dgm:prSet/>
      <dgm:spPr/>
      <dgm:t>
        <a:bodyPr/>
        <a:lstStyle/>
        <a:p>
          <a:endParaRPr lang="en-US"/>
        </a:p>
      </dgm:t>
    </dgm:pt>
    <dgm:pt modelId="{57B5207C-6C6A-4DD7-94E3-EEC2FBABC725}" type="sibTrans" cxnId="{85C05638-A3DB-4B27-9856-6A051674EAC9}">
      <dgm:prSet/>
      <dgm:spPr/>
      <dgm:t>
        <a:bodyPr/>
        <a:lstStyle/>
        <a:p>
          <a:endParaRPr lang="en-US"/>
        </a:p>
      </dgm:t>
    </dgm:pt>
    <dgm:pt modelId="{07DC0E96-38F7-4F01-B81E-67838EE258A8}" type="pres">
      <dgm:prSet presAssocID="{EA6416F8-7A5A-4458-A52A-9AFEE27FA0C8}" presName="root" presStyleCnt="0">
        <dgm:presLayoutVars>
          <dgm:dir/>
          <dgm:resizeHandles val="exact"/>
        </dgm:presLayoutVars>
      </dgm:prSet>
      <dgm:spPr/>
    </dgm:pt>
    <dgm:pt modelId="{C439094A-8350-4A89-A728-74417B3B2B18}" type="pres">
      <dgm:prSet presAssocID="{E0496431-F6EA-44CC-90DD-8B06964F4F2C}" presName="compNode" presStyleCnt="0"/>
      <dgm:spPr/>
    </dgm:pt>
    <dgm:pt modelId="{FB27886A-4D8E-428E-BF25-C1F59B3857BD}" type="pres">
      <dgm:prSet presAssocID="{E0496431-F6EA-44CC-90DD-8B06964F4F2C}" presName="bgRect" presStyleLbl="bgShp" presStyleIdx="0" presStyleCnt="5"/>
      <dgm:spPr/>
    </dgm:pt>
    <dgm:pt modelId="{8FB85F8A-95C1-4826-947C-A25FA195394E}" type="pres">
      <dgm:prSet presAssocID="{E0496431-F6EA-44CC-90DD-8B06964F4F2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5000FD8F-1201-4DDE-A08B-6024D43B9722}" type="pres">
      <dgm:prSet presAssocID="{E0496431-F6EA-44CC-90DD-8B06964F4F2C}" presName="spaceRect" presStyleCnt="0"/>
      <dgm:spPr/>
    </dgm:pt>
    <dgm:pt modelId="{E99539F3-6F4C-46AB-B70E-F4850AE0D4AD}" type="pres">
      <dgm:prSet presAssocID="{E0496431-F6EA-44CC-90DD-8B06964F4F2C}" presName="parTx" presStyleLbl="revTx" presStyleIdx="0" presStyleCnt="5">
        <dgm:presLayoutVars>
          <dgm:chMax val="0"/>
          <dgm:chPref val="0"/>
        </dgm:presLayoutVars>
      </dgm:prSet>
      <dgm:spPr/>
    </dgm:pt>
    <dgm:pt modelId="{9C228A80-C74C-47A1-90C8-6BE07B08B27E}" type="pres">
      <dgm:prSet presAssocID="{2BE65598-D73A-40A7-B406-78D66559EF42}" presName="sibTrans" presStyleCnt="0"/>
      <dgm:spPr/>
    </dgm:pt>
    <dgm:pt modelId="{A9D9E547-B301-4C81-BE2C-5753E368F258}" type="pres">
      <dgm:prSet presAssocID="{89B053C7-5820-4BB8-A3DB-8C109C4F5F8E}" presName="compNode" presStyleCnt="0"/>
      <dgm:spPr/>
    </dgm:pt>
    <dgm:pt modelId="{3D692A61-B41E-4371-9759-7DBEAA36BB0A}" type="pres">
      <dgm:prSet presAssocID="{89B053C7-5820-4BB8-A3DB-8C109C4F5F8E}" presName="bgRect" presStyleLbl="bgShp" presStyleIdx="1" presStyleCnt="5"/>
      <dgm:spPr/>
    </dgm:pt>
    <dgm:pt modelId="{9059887A-ED0B-4063-966F-108DB70A938B}" type="pres">
      <dgm:prSet presAssocID="{89B053C7-5820-4BB8-A3DB-8C109C4F5F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1598CA2-5DE9-474B-A3AC-374B11C5083F}" type="pres">
      <dgm:prSet presAssocID="{89B053C7-5820-4BB8-A3DB-8C109C4F5F8E}" presName="spaceRect" presStyleCnt="0"/>
      <dgm:spPr/>
    </dgm:pt>
    <dgm:pt modelId="{BC71CF58-09B7-4D73-889C-93D4EFDDB4FC}" type="pres">
      <dgm:prSet presAssocID="{89B053C7-5820-4BB8-A3DB-8C109C4F5F8E}" presName="parTx" presStyleLbl="revTx" presStyleIdx="1" presStyleCnt="5">
        <dgm:presLayoutVars>
          <dgm:chMax val="0"/>
          <dgm:chPref val="0"/>
        </dgm:presLayoutVars>
      </dgm:prSet>
      <dgm:spPr/>
    </dgm:pt>
    <dgm:pt modelId="{C8643DFD-9D1B-4590-9298-294B97942FE3}" type="pres">
      <dgm:prSet presAssocID="{D4F7C998-FA66-48AC-A423-7FCB08CFDB3B}" presName="sibTrans" presStyleCnt="0"/>
      <dgm:spPr/>
    </dgm:pt>
    <dgm:pt modelId="{DAB4973E-DC85-4C02-A945-F66155421AE4}" type="pres">
      <dgm:prSet presAssocID="{F58EF837-BD22-498E-8C61-CBFB38390754}" presName="compNode" presStyleCnt="0"/>
      <dgm:spPr/>
    </dgm:pt>
    <dgm:pt modelId="{CFD419C9-4416-4BC9-AE0E-D97C7B0F306F}" type="pres">
      <dgm:prSet presAssocID="{F58EF837-BD22-498E-8C61-CBFB38390754}" presName="bgRect" presStyleLbl="bgShp" presStyleIdx="2" presStyleCnt="5"/>
      <dgm:spPr/>
    </dgm:pt>
    <dgm:pt modelId="{6CC0EDDE-5CCA-449D-A0AC-4793682AA175}" type="pres">
      <dgm:prSet presAssocID="{F58EF837-BD22-498E-8C61-CBFB3839075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91D091C0-E91C-4F8B-9A56-ADAACFC84764}" type="pres">
      <dgm:prSet presAssocID="{F58EF837-BD22-498E-8C61-CBFB38390754}" presName="spaceRect" presStyleCnt="0"/>
      <dgm:spPr/>
    </dgm:pt>
    <dgm:pt modelId="{5230F66B-7262-44E1-A83E-CE694BC1AF91}" type="pres">
      <dgm:prSet presAssocID="{F58EF837-BD22-498E-8C61-CBFB38390754}" presName="parTx" presStyleLbl="revTx" presStyleIdx="2" presStyleCnt="5">
        <dgm:presLayoutVars>
          <dgm:chMax val="0"/>
          <dgm:chPref val="0"/>
        </dgm:presLayoutVars>
      </dgm:prSet>
      <dgm:spPr/>
    </dgm:pt>
    <dgm:pt modelId="{EC0A98EE-1AEC-455A-9527-7A278E9176EE}" type="pres">
      <dgm:prSet presAssocID="{8032F92C-4792-4AED-88D9-8A3E6D0C672D}" presName="sibTrans" presStyleCnt="0"/>
      <dgm:spPr/>
    </dgm:pt>
    <dgm:pt modelId="{BA785959-00BD-4CBE-B47E-191F734793D6}" type="pres">
      <dgm:prSet presAssocID="{55AA463B-A8D9-4D99-9EAB-B8DA271CB802}" presName="compNode" presStyleCnt="0"/>
      <dgm:spPr/>
    </dgm:pt>
    <dgm:pt modelId="{47203DCE-16AE-4445-B2EE-4C6F1984ADE0}" type="pres">
      <dgm:prSet presAssocID="{55AA463B-A8D9-4D99-9EAB-B8DA271CB802}" presName="bgRect" presStyleLbl="bgShp" presStyleIdx="3" presStyleCnt="5"/>
      <dgm:spPr/>
    </dgm:pt>
    <dgm:pt modelId="{F4C16D65-ADD9-4CF5-AD02-51347CB66157}" type="pres">
      <dgm:prSet presAssocID="{55AA463B-A8D9-4D99-9EAB-B8DA271CB80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DED3DEE6-60AF-4580-8CDD-57223C498F45}" type="pres">
      <dgm:prSet presAssocID="{55AA463B-A8D9-4D99-9EAB-B8DA271CB802}" presName="spaceRect" presStyleCnt="0"/>
      <dgm:spPr/>
    </dgm:pt>
    <dgm:pt modelId="{3507B105-9B7E-4610-897C-AD513C95DB18}" type="pres">
      <dgm:prSet presAssocID="{55AA463B-A8D9-4D99-9EAB-B8DA271CB802}" presName="parTx" presStyleLbl="revTx" presStyleIdx="3" presStyleCnt="5">
        <dgm:presLayoutVars>
          <dgm:chMax val="0"/>
          <dgm:chPref val="0"/>
        </dgm:presLayoutVars>
      </dgm:prSet>
      <dgm:spPr/>
    </dgm:pt>
    <dgm:pt modelId="{CF6B5556-6745-4C49-A7E5-ECD3C9473F80}" type="pres">
      <dgm:prSet presAssocID="{66F3B567-32AB-429E-A5C5-B92EFD244405}" presName="sibTrans" presStyleCnt="0"/>
      <dgm:spPr/>
    </dgm:pt>
    <dgm:pt modelId="{CCA05E88-3E28-41BF-BE7B-12977A409B23}" type="pres">
      <dgm:prSet presAssocID="{39D840C0-EC80-4A6D-BD4E-98BE994DDF9E}" presName="compNode" presStyleCnt="0"/>
      <dgm:spPr/>
    </dgm:pt>
    <dgm:pt modelId="{4A5617FA-EC3C-45B6-9FE1-BEF5EF5AF3AA}" type="pres">
      <dgm:prSet presAssocID="{39D840C0-EC80-4A6D-BD4E-98BE994DDF9E}" presName="bgRect" presStyleLbl="bgShp" presStyleIdx="4" presStyleCnt="5"/>
      <dgm:spPr/>
    </dgm:pt>
    <dgm:pt modelId="{752ACFA5-3DA5-4D49-9D89-E60A43975929}" type="pres">
      <dgm:prSet presAssocID="{39D840C0-EC80-4A6D-BD4E-98BE994DDF9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ECF93695-E3FA-42F6-94DC-7B22773A9C83}" type="pres">
      <dgm:prSet presAssocID="{39D840C0-EC80-4A6D-BD4E-98BE994DDF9E}" presName="spaceRect" presStyleCnt="0"/>
      <dgm:spPr/>
    </dgm:pt>
    <dgm:pt modelId="{2E5E6301-5C60-4365-AF4A-FCDC669C7C32}" type="pres">
      <dgm:prSet presAssocID="{39D840C0-EC80-4A6D-BD4E-98BE994DDF9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2A7B407-0A4B-46C3-BAA3-1CD6766F4578}" type="presOf" srcId="{E0496431-F6EA-44CC-90DD-8B06964F4F2C}" destId="{E99539F3-6F4C-46AB-B70E-F4850AE0D4AD}" srcOrd="0" destOrd="0" presId="urn:microsoft.com/office/officeart/2018/2/layout/IconVerticalSolidList"/>
    <dgm:cxn modelId="{24B4FA12-EC18-4F8A-BB2C-222F2AF72915}" type="presOf" srcId="{F58EF837-BD22-498E-8C61-CBFB38390754}" destId="{5230F66B-7262-44E1-A83E-CE694BC1AF91}" srcOrd="0" destOrd="0" presId="urn:microsoft.com/office/officeart/2018/2/layout/IconVerticalSolidList"/>
    <dgm:cxn modelId="{85C05638-A3DB-4B27-9856-6A051674EAC9}" srcId="{EA6416F8-7A5A-4458-A52A-9AFEE27FA0C8}" destId="{39D840C0-EC80-4A6D-BD4E-98BE994DDF9E}" srcOrd="4" destOrd="0" parTransId="{5BCAF46B-C582-4457-A2E5-A216E910DDB9}" sibTransId="{57B5207C-6C6A-4DD7-94E3-EEC2FBABC725}"/>
    <dgm:cxn modelId="{2342C95E-D16F-49D7-B988-33A9496601B0}" srcId="{EA6416F8-7A5A-4458-A52A-9AFEE27FA0C8}" destId="{F58EF837-BD22-498E-8C61-CBFB38390754}" srcOrd="2" destOrd="0" parTransId="{30E2FB9E-850C-4117-BDF9-24A90ECCC528}" sibTransId="{8032F92C-4792-4AED-88D9-8A3E6D0C672D}"/>
    <dgm:cxn modelId="{708B986B-3117-4F7F-BDD9-1F36D8E6B5F6}" srcId="{EA6416F8-7A5A-4458-A52A-9AFEE27FA0C8}" destId="{55AA463B-A8D9-4D99-9EAB-B8DA271CB802}" srcOrd="3" destOrd="0" parTransId="{06531B6E-F3B1-424D-A63A-3D6ED9AC5650}" sibTransId="{66F3B567-32AB-429E-A5C5-B92EFD244405}"/>
    <dgm:cxn modelId="{C2CA2C4D-F212-4E1B-8AC2-F7178B025A09}" type="presOf" srcId="{EA6416F8-7A5A-4458-A52A-9AFEE27FA0C8}" destId="{07DC0E96-38F7-4F01-B81E-67838EE258A8}" srcOrd="0" destOrd="0" presId="urn:microsoft.com/office/officeart/2018/2/layout/IconVerticalSolidList"/>
    <dgm:cxn modelId="{2E07FC71-3C27-4AAF-BD14-29167E00BB84}" type="presOf" srcId="{89B053C7-5820-4BB8-A3DB-8C109C4F5F8E}" destId="{BC71CF58-09B7-4D73-889C-93D4EFDDB4FC}" srcOrd="0" destOrd="0" presId="urn:microsoft.com/office/officeart/2018/2/layout/IconVerticalSolidList"/>
    <dgm:cxn modelId="{5AF6B57A-FA30-4892-9A07-0712474ED0E8}" type="presOf" srcId="{39D840C0-EC80-4A6D-BD4E-98BE994DDF9E}" destId="{2E5E6301-5C60-4365-AF4A-FCDC669C7C32}" srcOrd="0" destOrd="0" presId="urn:microsoft.com/office/officeart/2018/2/layout/IconVerticalSolidList"/>
    <dgm:cxn modelId="{DE1F6493-5EE3-4545-B6AE-1EFF05BF895D}" srcId="{EA6416F8-7A5A-4458-A52A-9AFEE27FA0C8}" destId="{89B053C7-5820-4BB8-A3DB-8C109C4F5F8E}" srcOrd="1" destOrd="0" parTransId="{30465483-CD4D-4225-B1E5-4AB5388E1AD7}" sibTransId="{D4F7C998-FA66-48AC-A423-7FCB08CFDB3B}"/>
    <dgm:cxn modelId="{40548EC5-4600-485E-8490-AE8075E402A1}" type="presOf" srcId="{55AA463B-A8D9-4D99-9EAB-B8DA271CB802}" destId="{3507B105-9B7E-4610-897C-AD513C95DB18}" srcOrd="0" destOrd="0" presId="urn:microsoft.com/office/officeart/2018/2/layout/IconVerticalSolidList"/>
    <dgm:cxn modelId="{DD8BACEF-74E7-4375-A00B-C8B06B309B0D}" srcId="{EA6416F8-7A5A-4458-A52A-9AFEE27FA0C8}" destId="{E0496431-F6EA-44CC-90DD-8B06964F4F2C}" srcOrd="0" destOrd="0" parTransId="{F4EC3415-99B8-4BC7-A0A4-80D3DA8AC7D1}" sibTransId="{2BE65598-D73A-40A7-B406-78D66559EF42}"/>
    <dgm:cxn modelId="{C309FB45-EE49-4042-88E7-7B88D35FB39A}" type="presParOf" srcId="{07DC0E96-38F7-4F01-B81E-67838EE258A8}" destId="{C439094A-8350-4A89-A728-74417B3B2B18}" srcOrd="0" destOrd="0" presId="urn:microsoft.com/office/officeart/2018/2/layout/IconVerticalSolidList"/>
    <dgm:cxn modelId="{ED23CF7B-AA8F-413E-AA75-15B7404BBCA3}" type="presParOf" srcId="{C439094A-8350-4A89-A728-74417B3B2B18}" destId="{FB27886A-4D8E-428E-BF25-C1F59B3857BD}" srcOrd="0" destOrd="0" presId="urn:microsoft.com/office/officeart/2018/2/layout/IconVerticalSolidList"/>
    <dgm:cxn modelId="{88CE8C63-93D7-41D1-A4DD-B1CFFFCC7AFF}" type="presParOf" srcId="{C439094A-8350-4A89-A728-74417B3B2B18}" destId="{8FB85F8A-95C1-4826-947C-A25FA195394E}" srcOrd="1" destOrd="0" presId="urn:microsoft.com/office/officeart/2018/2/layout/IconVerticalSolidList"/>
    <dgm:cxn modelId="{D1CBEF64-F944-438C-A8B8-F3F81543BD37}" type="presParOf" srcId="{C439094A-8350-4A89-A728-74417B3B2B18}" destId="{5000FD8F-1201-4DDE-A08B-6024D43B9722}" srcOrd="2" destOrd="0" presId="urn:microsoft.com/office/officeart/2018/2/layout/IconVerticalSolidList"/>
    <dgm:cxn modelId="{F6F3C17B-EC67-419D-AF5B-317148DF5A56}" type="presParOf" srcId="{C439094A-8350-4A89-A728-74417B3B2B18}" destId="{E99539F3-6F4C-46AB-B70E-F4850AE0D4AD}" srcOrd="3" destOrd="0" presId="urn:microsoft.com/office/officeart/2018/2/layout/IconVerticalSolidList"/>
    <dgm:cxn modelId="{C6F22C24-673D-49A4-A0C6-CEF0EEE0C30F}" type="presParOf" srcId="{07DC0E96-38F7-4F01-B81E-67838EE258A8}" destId="{9C228A80-C74C-47A1-90C8-6BE07B08B27E}" srcOrd="1" destOrd="0" presId="urn:microsoft.com/office/officeart/2018/2/layout/IconVerticalSolidList"/>
    <dgm:cxn modelId="{6D92C9DB-BBB0-491D-A4F4-C313BFDDFAA8}" type="presParOf" srcId="{07DC0E96-38F7-4F01-B81E-67838EE258A8}" destId="{A9D9E547-B301-4C81-BE2C-5753E368F258}" srcOrd="2" destOrd="0" presId="urn:microsoft.com/office/officeart/2018/2/layout/IconVerticalSolidList"/>
    <dgm:cxn modelId="{DED57E22-CD3A-46C1-819E-93154F31FF4B}" type="presParOf" srcId="{A9D9E547-B301-4C81-BE2C-5753E368F258}" destId="{3D692A61-B41E-4371-9759-7DBEAA36BB0A}" srcOrd="0" destOrd="0" presId="urn:microsoft.com/office/officeart/2018/2/layout/IconVerticalSolidList"/>
    <dgm:cxn modelId="{67B67651-40A0-4010-A2B4-09175A4B6CAF}" type="presParOf" srcId="{A9D9E547-B301-4C81-BE2C-5753E368F258}" destId="{9059887A-ED0B-4063-966F-108DB70A938B}" srcOrd="1" destOrd="0" presId="urn:microsoft.com/office/officeart/2018/2/layout/IconVerticalSolidList"/>
    <dgm:cxn modelId="{CFA4174B-9EE5-4CE4-BBD8-CEF42F23E724}" type="presParOf" srcId="{A9D9E547-B301-4C81-BE2C-5753E368F258}" destId="{91598CA2-5DE9-474B-A3AC-374B11C5083F}" srcOrd="2" destOrd="0" presId="urn:microsoft.com/office/officeart/2018/2/layout/IconVerticalSolidList"/>
    <dgm:cxn modelId="{68502DE3-5254-4D36-AA26-B9F1DAD7A6E3}" type="presParOf" srcId="{A9D9E547-B301-4C81-BE2C-5753E368F258}" destId="{BC71CF58-09B7-4D73-889C-93D4EFDDB4FC}" srcOrd="3" destOrd="0" presId="urn:microsoft.com/office/officeart/2018/2/layout/IconVerticalSolidList"/>
    <dgm:cxn modelId="{2E705004-8E81-41E1-BD5B-A73CFC1FF679}" type="presParOf" srcId="{07DC0E96-38F7-4F01-B81E-67838EE258A8}" destId="{C8643DFD-9D1B-4590-9298-294B97942FE3}" srcOrd="3" destOrd="0" presId="urn:microsoft.com/office/officeart/2018/2/layout/IconVerticalSolidList"/>
    <dgm:cxn modelId="{4A7B2E2A-AFCC-4090-B894-56F994D18822}" type="presParOf" srcId="{07DC0E96-38F7-4F01-B81E-67838EE258A8}" destId="{DAB4973E-DC85-4C02-A945-F66155421AE4}" srcOrd="4" destOrd="0" presId="urn:microsoft.com/office/officeart/2018/2/layout/IconVerticalSolidList"/>
    <dgm:cxn modelId="{FB85751D-5E50-4DA5-93F9-C88E97534541}" type="presParOf" srcId="{DAB4973E-DC85-4C02-A945-F66155421AE4}" destId="{CFD419C9-4416-4BC9-AE0E-D97C7B0F306F}" srcOrd="0" destOrd="0" presId="urn:microsoft.com/office/officeart/2018/2/layout/IconVerticalSolidList"/>
    <dgm:cxn modelId="{28186C6C-B51E-47D3-80E8-807E96F02312}" type="presParOf" srcId="{DAB4973E-DC85-4C02-A945-F66155421AE4}" destId="{6CC0EDDE-5CCA-449D-A0AC-4793682AA175}" srcOrd="1" destOrd="0" presId="urn:microsoft.com/office/officeart/2018/2/layout/IconVerticalSolidList"/>
    <dgm:cxn modelId="{9765EA1C-4370-473C-AACD-AA445EF3829E}" type="presParOf" srcId="{DAB4973E-DC85-4C02-A945-F66155421AE4}" destId="{91D091C0-E91C-4F8B-9A56-ADAACFC84764}" srcOrd="2" destOrd="0" presId="urn:microsoft.com/office/officeart/2018/2/layout/IconVerticalSolidList"/>
    <dgm:cxn modelId="{0634743A-FAC5-43AD-9E2A-488D3FFC9095}" type="presParOf" srcId="{DAB4973E-DC85-4C02-A945-F66155421AE4}" destId="{5230F66B-7262-44E1-A83E-CE694BC1AF91}" srcOrd="3" destOrd="0" presId="urn:microsoft.com/office/officeart/2018/2/layout/IconVerticalSolidList"/>
    <dgm:cxn modelId="{AB570080-AF66-4707-A8A4-839B5EB7FB34}" type="presParOf" srcId="{07DC0E96-38F7-4F01-B81E-67838EE258A8}" destId="{EC0A98EE-1AEC-455A-9527-7A278E9176EE}" srcOrd="5" destOrd="0" presId="urn:microsoft.com/office/officeart/2018/2/layout/IconVerticalSolidList"/>
    <dgm:cxn modelId="{9B916A67-41AD-4F12-AF59-393EC10DD3BC}" type="presParOf" srcId="{07DC0E96-38F7-4F01-B81E-67838EE258A8}" destId="{BA785959-00BD-4CBE-B47E-191F734793D6}" srcOrd="6" destOrd="0" presId="urn:microsoft.com/office/officeart/2018/2/layout/IconVerticalSolidList"/>
    <dgm:cxn modelId="{4CC86C87-12FA-4D4C-97FA-16F7E8C83A57}" type="presParOf" srcId="{BA785959-00BD-4CBE-B47E-191F734793D6}" destId="{47203DCE-16AE-4445-B2EE-4C6F1984ADE0}" srcOrd="0" destOrd="0" presId="urn:microsoft.com/office/officeart/2018/2/layout/IconVerticalSolidList"/>
    <dgm:cxn modelId="{355044F0-4715-4EAF-B2AD-D6662E27C77A}" type="presParOf" srcId="{BA785959-00BD-4CBE-B47E-191F734793D6}" destId="{F4C16D65-ADD9-4CF5-AD02-51347CB66157}" srcOrd="1" destOrd="0" presId="urn:microsoft.com/office/officeart/2018/2/layout/IconVerticalSolidList"/>
    <dgm:cxn modelId="{445F0527-29A0-4945-A27B-5618542B4E9A}" type="presParOf" srcId="{BA785959-00BD-4CBE-B47E-191F734793D6}" destId="{DED3DEE6-60AF-4580-8CDD-57223C498F45}" srcOrd="2" destOrd="0" presId="urn:microsoft.com/office/officeart/2018/2/layout/IconVerticalSolidList"/>
    <dgm:cxn modelId="{EA43E93A-974D-4758-8B8A-C3203F9961C6}" type="presParOf" srcId="{BA785959-00BD-4CBE-B47E-191F734793D6}" destId="{3507B105-9B7E-4610-897C-AD513C95DB18}" srcOrd="3" destOrd="0" presId="urn:microsoft.com/office/officeart/2018/2/layout/IconVerticalSolidList"/>
    <dgm:cxn modelId="{7C7F374E-EAE0-4D6D-8FC5-1E869CC03D10}" type="presParOf" srcId="{07DC0E96-38F7-4F01-B81E-67838EE258A8}" destId="{CF6B5556-6745-4C49-A7E5-ECD3C9473F80}" srcOrd="7" destOrd="0" presId="urn:microsoft.com/office/officeart/2018/2/layout/IconVerticalSolidList"/>
    <dgm:cxn modelId="{3BAA75AA-4CC9-44E5-A77E-5C574736F641}" type="presParOf" srcId="{07DC0E96-38F7-4F01-B81E-67838EE258A8}" destId="{CCA05E88-3E28-41BF-BE7B-12977A409B23}" srcOrd="8" destOrd="0" presId="urn:microsoft.com/office/officeart/2018/2/layout/IconVerticalSolidList"/>
    <dgm:cxn modelId="{56349BA4-D494-4B37-A250-F9F175C299D7}" type="presParOf" srcId="{CCA05E88-3E28-41BF-BE7B-12977A409B23}" destId="{4A5617FA-EC3C-45B6-9FE1-BEF5EF5AF3AA}" srcOrd="0" destOrd="0" presId="urn:microsoft.com/office/officeart/2018/2/layout/IconVerticalSolidList"/>
    <dgm:cxn modelId="{7427234F-6FAF-4F63-A9DD-19E2A5F31AFF}" type="presParOf" srcId="{CCA05E88-3E28-41BF-BE7B-12977A409B23}" destId="{752ACFA5-3DA5-4D49-9D89-E60A43975929}" srcOrd="1" destOrd="0" presId="urn:microsoft.com/office/officeart/2018/2/layout/IconVerticalSolidList"/>
    <dgm:cxn modelId="{76530F6A-1AE3-47C8-BE20-38DC2894B544}" type="presParOf" srcId="{CCA05E88-3E28-41BF-BE7B-12977A409B23}" destId="{ECF93695-E3FA-42F6-94DC-7B22773A9C83}" srcOrd="2" destOrd="0" presId="urn:microsoft.com/office/officeart/2018/2/layout/IconVerticalSolidList"/>
    <dgm:cxn modelId="{E73CA20C-A224-466E-8051-DDA8C542F8AC}" type="presParOf" srcId="{CCA05E88-3E28-41BF-BE7B-12977A409B23}" destId="{2E5E6301-5C60-4365-AF4A-FCDC669C7C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FA110-EAF0-40B4-B2A8-B8029E09F98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AAAB32-8841-49B4-82AD-DE6C186A5528}">
      <dgm:prSet/>
      <dgm:spPr/>
      <dgm:t>
        <a:bodyPr/>
        <a:lstStyle/>
        <a:p>
          <a:r>
            <a:rPr lang="en-GB" dirty="0"/>
            <a:t>Spaceport Autumn TBC</a:t>
          </a:r>
          <a:endParaRPr lang="en-US" dirty="0"/>
        </a:p>
      </dgm:t>
    </dgm:pt>
    <dgm:pt modelId="{DEB40A05-EE40-431C-AFB8-15E9131A9B28}" type="parTrans" cxnId="{EAF822A8-0C1D-4F1F-82AA-514C6719956D}">
      <dgm:prSet/>
      <dgm:spPr/>
      <dgm:t>
        <a:bodyPr/>
        <a:lstStyle/>
        <a:p>
          <a:endParaRPr lang="en-US"/>
        </a:p>
      </dgm:t>
    </dgm:pt>
    <dgm:pt modelId="{32B4EAD8-1965-4DE9-ADB6-65DD7B4BEE1D}" type="sibTrans" cxnId="{EAF822A8-0C1D-4F1F-82AA-514C6719956D}">
      <dgm:prSet/>
      <dgm:spPr/>
      <dgm:t>
        <a:bodyPr/>
        <a:lstStyle/>
        <a:p>
          <a:endParaRPr lang="en-US"/>
        </a:p>
      </dgm:t>
    </dgm:pt>
    <dgm:pt modelId="{124974A0-0660-45D0-A625-B4758561956E}">
      <dgm:prSet/>
      <dgm:spPr/>
      <dgm:t>
        <a:bodyPr/>
        <a:lstStyle/>
        <a:p>
          <a:r>
            <a:rPr lang="en-GB" dirty="0"/>
            <a:t>Hothersall Lodge Residential – (Info evening held in Jan)</a:t>
          </a:r>
          <a:endParaRPr lang="en-US" dirty="0"/>
        </a:p>
      </dgm:t>
    </dgm:pt>
    <dgm:pt modelId="{D740F6E6-35E5-416C-8D3E-2F1448F4526B}" type="parTrans" cxnId="{B9E6B0A0-31F2-43E2-BAF2-49913354C101}">
      <dgm:prSet/>
      <dgm:spPr/>
      <dgm:t>
        <a:bodyPr/>
        <a:lstStyle/>
        <a:p>
          <a:endParaRPr lang="en-US"/>
        </a:p>
      </dgm:t>
    </dgm:pt>
    <dgm:pt modelId="{9851568F-3018-4C39-88F8-FEAFEF765271}" type="sibTrans" cxnId="{B9E6B0A0-31F2-43E2-BAF2-49913354C101}">
      <dgm:prSet/>
      <dgm:spPr/>
      <dgm:t>
        <a:bodyPr/>
        <a:lstStyle/>
        <a:p>
          <a:endParaRPr lang="en-US"/>
        </a:p>
      </dgm:t>
    </dgm:pt>
    <dgm:pt modelId="{12B7EAAE-78C5-45CD-BDF5-5603854D1EC3}">
      <dgm:prSet/>
      <dgm:spPr/>
      <dgm:t>
        <a:bodyPr/>
        <a:lstStyle/>
        <a:p>
          <a:r>
            <a:rPr lang="en-GB" dirty="0" err="1"/>
            <a:t>Brickcroft</a:t>
          </a:r>
          <a:r>
            <a:rPr lang="en-GB" dirty="0"/>
            <a:t> Spring</a:t>
          </a:r>
          <a:endParaRPr lang="en-US" dirty="0"/>
        </a:p>
      </dgm:t>
    </dgm:pt>
    <dgm:pt modelId="{5E3710B6-C141-42EE-B172-DB1E33A4B4E6}" type="parTrans" cxnId="{76ECCF41-74C6-4F8A-A2CD-3E39E188B8DE}">
      <dgm:prSet/>
      <dgm:spPr/>
      <dgm:t>
        <a:bodyPr/>
        <a:lstStyle/>
        <a:p>
          <a:endParaRPr lang="en-US"/>
        </a:p>
      </dgm:t>
    </dgm:pt>
    <dgm:pt modelId="{604FAD3F-FCEF-482B-AEAE-DB422F7C5354}" type="sibTrans" cxnId="{76ECCF41-74C6-4F8A-A2CD-3E39E188B8DE}">
      <dgm:prSet/>
      <dgm:spPr/>
      <dgm:t>
        <a:bodyPr/>
        <a:lstStyle/>
        <a:p>
          <a:endParaRPr lang="en-US"/>
        </a:p>
      </dgm:t>
    </dgm:pt>
    <dgm:pt modelId="{2388D0E0-E431-4C49-B9AF-E6A965273F02}">
      <dgm:prSet/>
      <dgm:spPr/>
      <dgm:t>
        <a:bodyPr/>
        <a:lstStyle/>
        <a:p>
          <a:r>
            <a:rPr lang="en-GB" dirty="0"/>
            <a:t>Summer trip TBC – production related (Lights, Camera, Action)</a:t>
          </a:r>
          <a:endParaRPr lang="en-US" dirty="0"/>
        </a:p>
      </dgm:t>
    </dgm:pt>
    <dgm:pt modelId="{AAA88180-8212-4C0A-9C35-FFD28651A2AD}" type="parTrans" cxnId="{326EB435-3C0D-44A5-A234-A78D5B058A81}">
      <dgm:prSet/>
      <dgm:spPr/>
      <dgm:t>
        <a:bodyPr/>
        <a:lstStyle/>
        <a:p>
          <a:endParaRPr lang="en-US"/>
        </a:p>
      </dgm:t>
    </dgm:pt>
    <dgm:pt modelId="{879D8E22-92AC-4367-B961-102AD3C6DE7C}" type="sibTrans" cxnId="{326EB435-3C0D-44A5-A234-A78D5B058A81}">
      <dgm:prSet/>
      <dgm:spPr/>
      <dgm:t>
        <a:bodyPr/>
        <a:lstStyle/>
        <a:p>
          <a:endParaRPr lang="en-US"/>
        </a:p>
      </dgm:t>
    </dgm:pt>
    <dgm:pt modelId="{693E4860-2636-4DF8-B0DD-044E13D28D66}">
      <dgm:prSet/>
      <dgm:spPr/>
      <dgm:t>
        <a:bodyPr/>
        <a:lstStyle/>
        <a:p>
          <a:r>
            <a:rPr lang="en-US" dirty="0"/>
            <a:t>Secondary school taster days/experiences</a:t>
          </a:r>
        </a:p>
      </dgm:t>
    </dgm:pt>
    <dgm:pt modelId="{B8C39376-48D3-4A87-B343-81C2CABDAA0E}" type="parTrans" cxnId="{B519E49D-E251-4203-BD78-75C35691FF24}">
      <dgm:prSet/>
      <dgm:spPr/>
      <dgm:t>
        <a:bodyPr/>
        <a:lstStyle/>
        <a:p>
          <a:endParaRPr lang="en-GB"/>
        </a:p>
      </dgm:t>
    </dgm:pt>
    <dgm:pt modelId="{8C24D94B-9D25-484D-84DC-17F4DB1A4A83}" type="sibTrans" cxnId="{B519E49D-E251-4203-BD78-75C35691FF24}">
      <dgm:prSet/>
      <dgm:spPr/>
      <dgm:t>
        <a:bodyPr/>
        <a:lstStyle/>
        <a:p>
          <a:endParaRPr lang="en-GB"/>
        </a:p>
      </dgm:t>
    </dgm:pt>
    <dgm:pt modelId="{0A9E113C-C385-4022-A86A-7BF17B1E88C8}" type="pres">
      <dgm:prSet presAssocID="{2B3FA110-EAF0-40B4-B2A8-B8029E09F98D}" presName="vert0" presStyleCnt="0">
        <dgm:presLayoutVars>
          <dgm:dir/>
          <dgm:animOne val="branch"/>
          <dgm:animLvl val="lvl"/>
        </dgm:presLayoutVars>
      </dgm:prSet>
      <dgm:spPr/>
    </dgm:pt>
    <dgm:pt modelId="{547475B5-4B00-491F-B298-599B90694A20}" type="pres">
      <dgm:prSet presAssocID="{49AAAB32-8841-49B4-82AD-DE6C186A5528}" presName="thickLine" presStyleLbl="alignNode1" presStyleIdx="0" presStyleCnt="5"/>
      <dgm:spPr/>
    </dgm:pt>
    <dgm:pt modelId="{2013B1D4-A7BC-45C0-ABEE-EDCF849E1904}" type="pres">
      <dgm:prSet presAssocID="{49AAAB32-8841-49B4-82AD-DE6C186A5528}" presName="horz1" presStyleCnt="0"/>
      <dgm:spPr/>
    </dgm:pt>
    <dgm:pt modelId="{B6EEFE74-ADC4-4832-BC16-D442C6F9D40D}" type="pres">
      <dgm:prSet presAssocID="{49AAAB32-8841-49B4-82AD-DE6C186A5528}" presName="tx1" presStyleLbl="revTx" presStyleIdx="0" presStyleCnt="5"/>
      <dgm:spPr/>
    </dgm:pt>
    <dgm:pt modelId="{707CB398-8394-4944-BF10-3450D225D026}" type="pres">
      <dgm:prSet presAssocID="{49AAAB32-8841-49B4-82AD-DE6C186A5528}" presName="vert1" presStyleCnt="0"/>
      <dgm:spPr/>
    </dgm:pt>
    <dgm:pt modelId="{F58CAA01-C0F7-47C4-8191-895CE3968E11}" type="pres">
      <dgm:prSet presAssocID="{124974A0-0660-45D0-A625-B4758561956E}" presName="thickLine" presStyleLbl="alignNode1" presStyleIdx="1" presStyleCnt="5"/>
      <dgm:spPr/>
    </dgm:pt>
    <dgm:pt modelId="{1ACCC23D-D5A6-4C16-AEC9-D84949C04293}" type="pres">
      <dgm:prSet presAssocID="{124974A0-0660-45D0-A625-B4758561956E}" presName="horz1" presStyleCnt="0"/>
      <dgm:spPr/>
    </dgm:pt>
    <dgm:pt modelId="{9F9311FE-404D-4C8F-9A15-371D389DA8FE}" type="pres">
      <dgm:prSet presAssocID="{124974A0-0660-45D0-A625-B4758561956E}" presName="tx1" presStyleLbl="revTx" presStyleIdx="1" presStyleCnt="5"/>
      <dgm:spPr/>
    </dgm:pt>
    <dgm:pt modelId="{BDEE3FC0-052A-48E4-AD33-F737455090DF}" type="pres">
      <dgm:prSet presAssocID="{124974A0-0660-45D0-A625-B4758561956E}" presName="vert1" presStyleCnt="0"/>
      <dgm:spPr/>
    </dgm:pt>
    <dgm:pt modelId="{BF2CD18E-A72A-4E21-AEE9-7E8510CDEBB5}" type="pres">
      <dgm:prSet presAssocID="{12B7EAAE-78C5-45CD-BDF5-5603854D1EC3}" presName="thickLine" presStyleLbl="alignNode1" presStyleIdx="2" presStyleCnt="5"/>
      <dgm:spPr/>
    </dgm:pt>
    <dgm:pt modelId="{BAC3CA87-D57B-496D-9D3E-77D1CC7A488C}" type="pres">
      <dgm:prSet presAssocID="{12B7EAAE-78C5-45CD-BDF5-5603854D1EC3}" presName="horz1" presStyleCnt="0"/>
      <dgm:spPr/>
    </dgm:pt>
    <dgm:pt modelId="{190FEA1F-D57D-4EB0-9C4A-754CACB2FD26}" type="pres">
      <dgm:prSet presAssocID="{12B7EAAE-78C5-45CD-BDF5-5603854D1EC3}" presName="tx1" presStyleLbl="revTx" presStyleIdx="2" presStyleCnt="5"/>
      <dgm:spPr/>
    </dgm:pt>
    <dgm:pt modelId="{4CF71593-8D26-4D59-8178-49AC268BFB8B}" type="pres">
      <dgm:prSet presAssocID="{12B7EAAE-78C5-45CD-BDF5-5603854D1EC3}" presName="vert1" presStyleCnt="0"/>
      <dgm:spPr/>
    </dgm:pt>
    <dgm:pt modelId="{E486E6F6-75C3-4A98-A21B-D1E15B02DB70}" type="pres">
      <dgm:prSet presAssocID="{2388D0E0-E431-4C49-B9AF-E6A965273F02}" presName="thickLine" presStyleLbl="alignNode1" presStyleIdx="3" presStyleCnt="5"/>
      <dgm:spPr/>
    </dgm:pt>
    <dgm:pt modelId="{7BBAF003-01AB-40C5-B3D6-5A3DA6A34236}" type="pres">
      <dgm:prSet presAssocID="{2388D0E0-E431-4C49-B9AF-E6A965273F02}" presName="horz1" presStyleCnt="0"/>
      <dgm:spPr/>
    </dgm:pt>
    <dgm:pt modelId="{5194C801-79EB-4813-9D7E-8F12DBA10BED}" type="pres">
      <dgm:prSet presAssocID="{2388D0E0-E431-4C49-B9AF-E6A965273F02}" presName="tx1" presStyleLbl="revTx" presStyleIdx="3" presStyleCnt="5"/>
      <dgm:spPr/>
    </dgm:pt>
    <dgm:pt modelId="{551EA4FE-0653-45C2-B53E-F317B7687BFC}" type="pres">
      <dgm:prSet presAssocID="{2388D0E0-E431-4C49-B9AF-E6A965273F02}" presName="vert1" presStyleCnt="0"/>
      <dgm:spPr/>
    </dgm:pt>
    <dgm:pt modelId="{C71BCAEC-4135-4D82-A827-98EDA1054C3A}" type="pres">
      <dgm:prSet presAssocID="{693E4860-2636-4DF8-B0DD-044E13D28D66}" presName="thickLine" presStyleLbl="alignNode1" presStyleIdx="4" presStyleCnt="5"/>
      <dgm:spPr/>
    </dgm:pt>
    <dgm:pt modelId="{A38BD253-D666-4491-B88F-6CC60C5664EF}" type="pres">
      <dgm:prSet presAssocID="{693E4860-2636-4DF8-B0DD-044E13D28D66}" presName="horz1" presStyleCnt="0"/>
      <dgm:spPr/>
    </dgm:pt>
    <dgm:pt modelId="{3D01B095-1E13-42E7-8210-68C425B8ADC6}" type="pres">
      <dgm:prSet presAssocID="{693E4860-2636-4DF8-B0DD-044E13D28D66}" presName="tx1" presStyleLbl="revTx" presStyleIdx="4" presStyleCnt="5"/>
      <dgm:spPr/>
    </dgm:pt>
    <dgm:pt modelId="{7519214C-297A-4F50-B940-B45C33CBE1B3}" type="pres">
      <dgm:prSet presAssocID="{693E4860-2636-4DF8-B0DD-044E13D28D66}" presName="vert1" presStyleCnt="0"/>
      <dgm:spPr/>
    </dgm:pt>
  </dgm:ptLst>
  <dgm:cxnLst>
    <dgm:cxn modelId="{68CE9719-FA90-450D-931B-4F40CB0DAF5B}" type="presOf" srcId="{124974A0-0660-45D0-A625-B4758561956E}" destId="{9F9311FE-404D-4C8F-9A15-371D389DA8FE}" srcOrd="0" destOrd="0" presId="urn:microsoft.com/office/officeart/2008/layout/LinedList"/>
    <dgm:cxn modelId="{F9D2671B-199B-4F30-8A19-A2E32A6308AA}" type="presOf" srcId="{2B3FA110-EAF0-40B4-B2A8-B8029E09F98D}" destId="{0A9E113C-C385-4022-A86A-7BF17B1E88C8}" srcOrd="0" destOrd="0" presId="urn:microsoft.com/office/officeart/2008/layout/LinedList"/>
    <dgm:cxn modelId="{326EB435-3C0D-44A5-A234-A78D5B058A81}" srcId="{2B3FA110-EAF0-40B4-B2A8-B8029E09F98D}" destId="{2388D0E0-E431-4C49-B9AF-E6A965273F02}" srcOrd="3" destOrd="0" parTransId="{AAA88180-8212-4C0A-9C35-FFD28651A2AD}" sibTransId="{879D8E22-92AC-4367-B961-102AD3C6DE7C}"/>
    <dgm:cxn modelId="{0B6C7336-AC3A-4462-B623-A4AC78879A71}" type="presOf" srcId="{49AAAB32-8841-49B4-82AD-DE6C186A5528}" destId="{B6EEFE74-ADC4-4832-BC16-D442C6F9D40D}" srcOrd="0" destOrd="0" presId="urn:microsoft.com/office/officeart/2008/layout/LinedList"/>
    <dgm:cxn modelId="{76ECCF41-74C6-4F8A-A2CD-3E39E188B8DE}" srcId="{2B3FA110-EAF0-40B4-B2A8-B8029E09F98D}" destId="{12B7EAAE-78C5-45CD-BDF5-5603854D1EC3}" srcOrd="2" destOrd="0" parTransId="{5E3710B6-C141-42EE-B172-DB1E33A4B4E6}" sibTransId="{604FAD3F-FCEF-482B-AEAE-DB422F7C5354}"/>
    <dgm:cxn modelId="{57B27051-6F5E-4B15-9ABF-1147897A385D}" type="presOf" srcId="{2388D0E0-E431-4C49-B9AF-E6A965273F02}" destId="{5194C801-79EB-4813-9D7E-8F12DBA10BED}" srcOrd="0" destOrd="0" presId="urn:microsoft.com/office/officeart/2008/layout/LinedList"/>
    <dgm:cxn modelId="{C88BE683-B2C2-4813-A34D-39F1B7BC2EF6}" type="presOf" srcId="{12B7EAAE-78C5-45CD-BDF5-5603854D1EC3}" destId="{190FEA1F-D57D-4EB0-9C4A-754CACB2FD26}" srcOrd="0" destOrd="0" presId="urn:microsoft.com/office/officeart/2008/layout/LinedList"/>
    <dgm:cxn modelId="{B519E49D-E251-4203-BD78-75C35691FF24}" srcId="{2B3FA110-EAF0-40B4-B2A8-B8029E09F98D}" destId="{693E4860-2636-4DF8-B0DD-044E13D28D66}" srcOrd="4" destOrd="0" parTransId="{B8C39376-48D3-4A87-B343-81C2CABDAA0E}" sibTransId="{8C24D94B-9D25-484D-84DC-17F4DB1A4A83}"/>
    <dgm:cxn modelId="{B9E6B0A0-31F2-43E2-BAF2-49913354C101}" srcId="{2B3FA110-EAF0-40B4-B2A8-B8029E09F98D}" destId="{124974A0-0660-45D0-A625-B4758561956E}" srcOrd="1" destOrd="0" parTransId="{D740F6E6-35E5-416C-8D3E-2F1448F4526B}" sibTransId="{9851568F-3018-4C39-88F8-FEAFEF765271}"/>
    <dgm:cxn modelId="{EAF822A8-0C1D-4F1F-82AA-514C6719956D}" srcId="{2B3FA110-EAF0-40B4-B2A8-B8029E09F98D}" destId="{49AAAB32-8841-49B4-82AD-DE6C186A5528}" srcOrd="0" destOrd="0" parTransId="{DEB40A05-EE40-431C-AFB8-15E9131A9B28}" sibTransId="{32B4EAD8-1965-4DE9-ADB6-65DD7B4BEE1D}"/>
    <dgm:cxn modelId="{730A5AC5-E1D2-47F4-9E8A-5A79F216B4BA}" type="presOf" srcId="{693E4860-2636-4DF8-B0DD-044E13D28D66}" destId="{3D01B095-1E13-42E7-8210-68C425B8ADC6}" srcOrd="0" destOrd="0" presId="urn:microsoft.com/office/officeart/2008/layout/LinedList"/>
    <dgm:cxn modelId="{BB2A023E-0E26-406E-A143-F290C3AB148C}" type="presParOf" srcId="{0A9E113C-C385-4022-A86A-7BF17B1E88C8}" destId="{547475B5-4B00-491F-B298-599B90694A20}" srcOrd="0" destOrd="0" presId="urn:microsoft.com/office/officeart/2008/layout/LinedList"/>
    <dgm:cxn modelId="{DCBD47CA-FF61-4BE9-B0D9-455B7D7A897E}" type="presParOf" srcId="{0A9E113C-C385-4022-A86A-7BF17B1E88C8}" destId="{2013B1D4-A7BC-45C0-ABEE-EDCF849E1904}" srcOrd="1" destOrd="0" presId="urn:microsoft.com/office/officeart/2008/layout/LinedList"/>
    <dgm:cxn modelId="{F6CF3C21-D89E-4CC9-BE9D-BB804486DE35}" type="presParOf" srcId="{2013B1D4-A7BC-45C0-ABEE-EDCF849E1904}" destId="{B6EEFE74-ADC4-4832-BC16-D442C6F9D40D}" srcOrd="0" destOrd="0" presId="urn:microsoft.com/office/officeart/2008/layout/LinedList"/>
    <dgm:cxn modelId="{B2595669-3FEE-4DE5-AFF1-EF1822D856B1}" type="presParOf" srcId="{2013B1D4-A7BC-45C0-ABEE-EDCF849E1904}" destId="{707CB398-8394-4944-BF10-3450D225D026}" srcOrd="1" destOrd="0" presId="urn:microsoft.com/office/officeart/2008/layout/LinedList"/>
    <dgm:cxn modelId="{B526D08A-0FBC-49E1-A69D-C6EBFF47D933}" type="presParOf" srcId="{0A9E113C-C385-4022-A86A-7BF17B1E88C8}" destId="{F58CAA01-C0F7-47C4-8191-895CE3968E11}" srcOrd="2" destOrd="0" presId="urn:microsoft.com/office/officeart/2008/layout/LinedList"/>
    <dgm:cxn modelId="{197BE030-163C-4167-9E7B-E9D35CE4ED23}" type="presParOf" srcId="{0A9E113C-C385-4022-A86A-7BF17B1E88C8}" destId="{1ACCC23D-D5A6-4C16-AEC9-D84949C04293}" srcOrd="3" destOrd="0" presId="urn:microsoft.com/office/officeart/2008/layout/LinedList"/>
    <dgm:cxn modelId="{ED6120D1-0586-4038-8768-FB9D3F4B0ACF}" type="presParOf" srcId="{1ACCC23D-D5A6-4C16-AEC9-D84949C04293}" destId="{9F9311FE-404D-4C8F-9A15-371D389DA8FE}" srcOrd="0" destOrd="0" presId="urn:microsoft.com/office/officeart/2008/layout/LinedList"/>
    <dgm:cxn modelId="{D9B8D6DF-C5E0-4A29-885C-FF52E534BCBF}" type="presParOf" srcId="{1ACCC23D-D5A6-4C16-AEC9-D84949C04293}" destId="{BDEE3FC0-052A-48E4-AD33-F737455090DF}" srcOrd="1" destOrd="0" presId="urn:microsoft.com/office/officeart/2008/layout/LinedList"/>
    <dgm:cxn modelId="{A141EE5F-D1A3-483E-A9FB-F22B54C44F32}" type="presParOf" srcId="{0A9E113C-C385-4022-A86A-7BF17B1E88C8}" destId="{BF2CD18E-A72A-4E21-AEE9-7E8510CDEBB5}" srcOrd="4" destOrd="0" presId="urn:microsoft.com/office/officeart/2008/layout/LinedList"/>
    <dgm:cxn modelId="{6B6AA382-A005-4D73-A544-EA89C977D536}" type="presParOf" srcId="{0A9E113C-C385-4022-A86A-7BF17B1E88C8}" destId="{BAC3CA87-D57B-496D-9D3E-77D1CC7A488C}" srcOrd="5" destOrd="0" presId="urn:microsoft.com/office/officeart/2008/layout/LinedList"/>
    <dgm:cxn modelId="{60781398-D8E8-47E2-A377-3D7CEE5D9D04}" type="presParOf" srcId="{BAC3CA87-D57B-496D-9D3E-77D1CC7A488C}" destId="{190FEA1F-D57D-4EB0-9C4A-754CACB2FD26}" srcOrd="0" destOrd="0" presId="urn:microsoft.com/office/officeart/2008/layout/LinedList"/>
    <dgm:cxn modelId="{1460FF24-4430-4879-AF82-30BEC705D912}" type="presParOf" srcId="{BAC3CA87-D57B-496D-9D3E-77D1CC7A488C}" destId="{4CF71593-8D26-4D59-8178-49AC268BFB8B}" srcOrd="1" destOrd="0" presId="urn:microsoft.com/office/officeart/2008/layout/LinedList"/>
    <dgm:cxn modelId="{AA158B20-94F3-4253-B6A6-040989A93353}" type="presParOf" srcId="{0A9E113C-C385-4022-A86A-7BF17B1E88C8}" destId="{E486E6F6-75C3-4A98-A21B-D1E15B02DB70}" srcOrd="6" destOrd="0" presId="urn:microsoft.com/office/officeart/2008/layout/LinedList"/>
    <dgm:cxn modelId="{4538C101-A582-4494-93C2-EBFB19AFB09B}" type="presParOf" srcId="{0A9E113C-C385-4022-A86A-7BF17B1E88C8}" destId="{7BBAF003-01AB-40C5-B3D6-5A3DA6A34236}" srcOrd="7" destOrd="0" presId="urn:microsoft.com/office/officeart/2008/layout/LinedList"/>
    <dgm:cxn modelId="{7AC895D6-B3D0-4D46-8DAA-E0D2372E7869}" type="presParOf" srcId="{7BBAF003-01AB-40C5-B3D6-5A3DA6A34236}" destId="{5194C801-79EB-4813-9D7E-8F12DBA10BED}" srcOrd="0" destOrd="0" presId="urn:microsoft.com/office/officeart/2008/layout/LinedList"/>
    <dgm:cxn modelId="{E5DB788D-3675-4DC0-BE9C-5082B703E392}" type="presParOf" srcId="{7BBAF003-01AB-40C5-B3D6-5A3DA6A34236}" destId="{551EA4FE-0653-45C2-B53E-F317B7687BFC}" srcOrd="1" destOrd="0" presId="urn:microsoft.com/office/officeart/2008/layout/LinedList"/>
    <dgm:cxn modelId="{775DE18D-2B18-4BCE-B6EF-583C228DF947}" type="presParOf" srcId="{0A9E113C-C385-4022-A86A-7BF17B1E88C8}" destId="{C71BCAEC-4135-4D82-A827-98EDA1054C3A}" srcOrd="8" destOrd="0" presId="urn:microsoft.com/office/officeart/2008/layout/LinedList"/>
    <dgm:cxn modelId="{00C08172-5D8D-463B-87D5-24FC4BDD05C3}" type="presParOf" srcId="{0A9E113C-C385-4022-A86A-7BF17B1E88C8}" destId="{A38BD253-D666-4491-B88F-6CC60C5664EF}" srcOrd="9" destOrd="0" presId="urn:microsoft.com/office/officeart/2008/layout/LinedList"/>
    <dgm:cxn modelId="{9EDA32AA-80AE-4937-9ACA-ACFB23AC0660}" type="presParOf" srcId="{A38BD253-D666-4491-B88F-6CC60C5664EF}" destId="{3D01B095-1E13-42E7-8210-68C425B8ADC6}" srcOrd="0" destOrd="0" presId="urn:microsoft.com/office/officeart/2008/layout/LinedList"/>
    <dgm:cxn modelId="{F4003D9D-38B4-425D-B05F-C142FE86BDF2}" type="presParOf" srcId="{A38BD253-D666-4491-B88F-6CC60C5664EF}" destId="{7519214C-297A-4F50-B940-B45C33CBE1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E49E1-4D4B-43F9-8D40-222FEFA9E4E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2A23C40D-A2E1-4959-8C53-30471B749DEE}">
      <dgm:prSet custT="1"/>
      <dgm:spPr/>
      <dgm:t>
        <a:bodyPr/>
        <a:lstStyle/>
        <a:p>
          <a:r>
            <a:rPr lang="en-GB" sz="2000" dirty="0"/>
            <a:t>Reading – take turns, question everything, make predictions</a:t>
          </a:r>
          <a:endParaRPr lang="en-US" sz="2000" dirty="0"/>
        </a:p>
      </dgm:t>
    </dgm:pt>
    <dgm:pt modelId="{1394B5C3-FF67-4AEC-8C66-479DA1661683}" type="parTrans" cxnId="{F0E7B9FF-0E5D-447F-BA17-BF58CFE002F0}">
      <dgm:prSet/>
      <dgm:spPr/>
      <dgm:t>
        <a:bodyPr/>
        <a:lstStyle/>
        <a:p>
          <a:endParaRPr lang="en-US"/>
        </a:p>
      </dgm:t>
    </dgm:pt>
    <dgm:pt modelId="{4230C1A3-B64C-4D68-A1D6-5C8338413AD5}" type="sibTrans" cxnId="{F0E7B9FF-0E5D-447F-BA17-BF58CFE002F0}">
      <dgm:prSet/>
      <dgm:spPr/>
      <dgm:t>
        <a:bodyPr/>
        <a:lstStyle/>
        <a:p>
          <a:endParaRPr lang="en-US"/>
        </a:p>
      </dgm:t>
    </dgm:pt>
    <dgm:pt modelId="{29F4E2BB-81B8-47C8-937B-168D7D99B105}">
      <dgm:prSet custT="1"/>
      <dgm:spPr/>
      <dgm:t>
        <a:bodyPr/>
        <a:lstStyle/>
        <a:p>
          <a:r>
            <a:rPr lang="en-GB" sz="2000" dirty="0"/>
            <a:t>Spelling</a:t>
          </a:r>
          <a:r>
            <a:rPr lang="en-GB" sz="1300" dirty="0"/>
            <a:t> – </a:t>
          </a:r>
          <a:r>
            <a:rPr lang="en-GB" sz="1300" dirty="0">
              <a:hlinkClick xmlns:r="http://schemas.openxmlformats.org/officeDocument/2006/relationships" r:id="rId1"/>
            </a:rPr>
            <a:t>www.spellingframe.co.uk</a:t>
          </a:r>
          <a:r>
            <a:rPr lang="en-GB" sz="1300" dirty="0"/>
            <a:t> </a:t>
          </a:r>
          <a:endParaRPr lang="en-US" sz="1300" dirty="0"/>
        </a:p>
      </dgm:t>
    </dgm:pt>
    <dgm:pt modelId="{9B4E50CF-C692-4E1F-B899-B3163FD1FA19}" type="parTrans" cxnId="{55789019-2582-4437-ADA0-A1236498889F}">
      <dgm:prSet/>
      <dgm:spPr/>
      <dgm:t>
        <a:bodyPr/>
        <a:lstStyle/>
        <a:p>
          <a:endParaRPr lang="en-US"/>
        </a:p>
      </dgm:t>
    </dgm:pt>
    <dgm:pt modelId="{8B1A8010-FFA7-4F6B-AA8F-B6CA1B1199B5}" type="sibTrans" cxnId="{55789019-2582-4437-ADA0-A1236498889F}">
      <dgm:prSet/>
      <dgm:spPr/>
      <dgm:t>
        <a:bodyPr/>
        <a:lstStyle/>
        <a:p>
          <a:endParaRPr lang="en-US"/>
        </a:p>
      </dgm:t>
    </dgm:pt>
    <dgm:pt modelId="{70B09CB2-DB5E-4E99-82E8-24E62088A622}">
      <dgm:prSet custT="1"/>
      <dgm:spPr/>
      <dgm:t>
        <a:bodyPr/>
        <a:lstStyle/>
        <a:p>
          <a:r>
            <a:rPr lang="en-GB" sz="2000" dirty="0"/>
            <a:t>Times tables – </a:t>
          </a:r>
          <a:r>
            <a:rPr lang="en-GB" sz="2000" dirty="0">
              <a:hlinkClick xmlns:r="http://schemas.openxmlformats.org/officeDocument/2006/relationships" r:id="rId2"/>
            </a:rPr>
            <a:t>www.topmarks.co.uk/maths-games/hit-the-button</a:t>
          </a:r>
          <a:r>
            <a:rPr lang="en-GB" sz="2000" dirty="0"/>
            <a:t> </a:t>
          </a:r>
          <a:endParaRPr lang="en-US" sz="2000" dirty="0"/>
        </a:p>
      </dgm:t>
    </dgm:pt>
    <dgm:pt modelId="{14BF34C0-239A-4C53-8BCF-AFD7229D4687}" type="parTrans" cxnId="{CD87639A-A920-4680-A012-F7749B571F9C}">
      <dgm:prSet/>
      <dgm:spPr/>
      <dgm:t>
        <a:bodyPr/>
        <a:lstStyle/>
        <a:p>
          <a:endParaRPr lang="en-US"/>
        </a:p>
      </dgm:t>
    </dgm:pt>
    <dgm:pt modelId="{AFFB2F3D-C568-47BB-A5DD-F65073DF6CA5}" type="sibTrans" cxnId="{CD87639A-A920-4680-A012-F7749B571F9C}">
      <dgm:prSet/>
      <dgm:spPr/>
      <dgm:t>
        <a:bodyPr/>
        <a:lstStyle/>
        <a:p>
          <a:endParaRPr lang="en-US"/>
        </a:p>
      </dgm:t>
    </dgm:pt>
    <dgm:pt modelId="{B79C73FB-61A9-4062-9D37-196E26493EB9}">
      <dgm:prSet custT="1"/>
      <dgm:spPr/>
      <dgm:t>
        <a:bodyPr/>
        <a:lstStyle/>
        <a:p>
          <a:r>
            <a:rPr lang="en-GB" sz="2000" dirty="0"/>
            <a:t>Homework – learning to be more independent (Given on Thursday, to be in by Tuesday)</a:t>
          </a:r>
          <a:endParaRPr lang="en-US" sz="2000" dirty="0"/>
        </a:p>
      </dgm:t>
    </dgm:pt>
    <dgm:pt modelId="{EEA2511D-2127-4708-8E97-294F7DCD6586}" type="parTrans" cxnId="{39D2EF3A-0D0A-43A0-B423-7BD9D217EE28}">
      <dgm:prSet/>
      <dgm:spPr/>
      <dgm:t>
        <a:bodyPr/>
        <a:lstStyle/>
        <a:p>
          <a:endParaRPr lang="en-US"/>
        </a:p>
      </dgm:t>
    </dgm:pt>
    <dgm:pt modelId="{8997764E-130D-4161-8569-AF4B3E811FA9}" type="sibTrans" cxnId="{39D2EF3A-0D0A-43A0-B423-7BD9D217EE28}">
      <dgm:prSet/>
      <dgm:spPr/>
      <dgm:t>
        <a:bodyPr/>
        <a:lstStyle/>
        <a:p>
          <a:endParaRPr lang="en-US"/>
        </a:p>
      </dgm:t>
    </dgm:pt>
    <dgm:pt modelId="{04BCFE41-BFC7-4ED4-A31B-059969E67C1D}" type="pres">
      <dgm:prSet presAssocID="{12BE49E1-4D4B-43F9-8D40-222FEFA9E4EA}" presName="root" presStyleCnt="0">
        <dgm:presLayoutVars>
          <dgm:dir/>
          <dgm:resizeHandles val="exact"/>
        </dgm:presLayoutVars>
      </dgm:prSet>
      <dgm:spPr/>
    </dgm:pt>
    <dgm:pt modelId="{70F2C272-4FCC-4130-8988-3F9988804EAA}" type="pres">
      <dgm:prSet presAssocID="{12BE49E1-4D4B-43F9-8D40-222FEFA9E4EA}" presName="container" presStyleCnt="0">
        <dgm:presLayoutVars>
          <dgm:dir/>
          <dgm:resizeHandles val="exact"/>
        </dgm:presLayoutVars>
      </dgm:prSet>
      <dgm:spPr/>
    </dgm:pt>
    <dgm:pt modelId="{DBE72F94-D701-4DA3-8483-69F5E494CE2C}" type="pres">
      <dgm:prSet presAssocID="{2A23C40D-A2E1-4959-8C53-30471B749DEE}" presName="compNode" presStyleCnt="0"/>
      <dgm:spPr/>
    </dgm:pt>
    <dgm:pt modelId="{73CC85E9-E09D-47FF-8C84-E26206A97D50}" type="pres">
      <dgm:prSet presAssocID="{2A23C40D-A2E1-4959-8C53-30471B749DEE}" presName="iconBgRect" presStyleLbl="bgShp" presStyleIdx="0" presStyleCnt="4"/>
      <dgm:spPr/>
    </dgm:pt>
    <dgm:pt modelId="{352BB402-A3BF-4DB7-8C67-E64235B1F79F}" type="pres">
      <dgm:prSet presAssocID="{2A23C40D-A2E1-4959-8C53-30471B749DEE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6AD344-F7E8-44A3-A907-93FED2BA8AD6}" type="pres">
      <dgm:prSet presAssocID="{2A23C40D-A2E1-4959-8C53-30471B749DEE}" presName="spaceRect" presStyleCnt="0"/>
      <dgm:spPr/>
    </dgm:pt>
    <dgm:pt modelId="{CFFDA586-131E-4536-B589-79AD99B885B4}" type="pres">
      <dgm:prSet presAssocID="{2A23C40D-A2E1-4959-8C53-30471B749DEE}" presName="textRect" presStyleLbl="revTx" presStyleIdx="0" presStyleCnt="4">
        <dgm:presLayoutVars>
          <dgm:chMax val="1"/>
          <dgm:chPref val="1"/>
        </dgm:presLayoutVars>
      </dgm:prSet>
      <dgm:spPr/>
    </dgm:pt>
    <dgm:pt modelId="{54CCB9EC-278B-4DB9-9335-30A7FE128F25}" type="pres">
      <dgm:prSet presAssocID="{4230C1A3-B64C-4D68-A1D6-5C8338413AD5}" presName="sibTrans" presStyleLbl="sibTrans2D1" presStyleIdx="0" presStyleCnt="0"/>
      <dgm:spPr/>
    </dgm:pt>
    <dgm:pt modelId="{C44AD81F-D2DF-4275-8946-91290EBBE990}" type="pres">
      <dgm:prSet presAssocID="{29F4E2BB-81B8-47C8-937B-168D7D99B105}" presName="compNode" presStyleCnt="0"/>
      <dgm:spPr/>
    </dgm:pt>
    <dgm:pt modelId="{8B8A9D92-26FB-414A-9C73-C960B96EC59E}" type="pres">
      <dgm:prSet presAssocID="{29F4E2BB-81B8-47C8-937B-168D7D99B105}" presName="iconBgRect" presStyleLbl="bgShp" presStyleIdx="1" presStyleCnt="4"/>
      <dgm:spPr/>
    </dgm:pt>
    <dgm:pt modelId="{8EF98FAF-E9A0-45AD-9ABD-16CD49569A60}" type="pres">
      <dgm:prSet presAssocID="{29F4E2BB-81B8-47C8-937B-168D7D99B105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B22EB732-9A47-444F-95F0-E93D769F8CDB}" type="pres">
      <dgm:prSet presAssocID="{29F4E2BB-81B8-47C8-937B-168D7D99B105}" presName="spaceRect" presStyleCnt="0"/>
      <dgm:spPr/>
    </dgm:pt>
    <dgm:pt modelId="{F630EA9C-A34F-4FA5-BA6B-590A2EEE925E}" type="pres">
      <dgm:prSet presAssocID="{29F4E2BB-81B8-47C8-937B-168D7D99B105}" presName="textRect" presStyleLbl="revTx" presStyleIdx="1" presStyleCnt="4">
        <dgm:presLayoutVars>
          <dgm:chMax val="1"/>
          <dgm:chPref val="1"/>
        </dgm:presLayoutVars>
      </dgm:prSet>
      <dgm:spPr/>
    </dgm:pt>
    <dgm:pt modelId="{B3468C0E-70FA-4B1B-B3BD-1233C85F8CEB}" type="pres">
      <dgm:prSet presAssocID="{8B1A8010-FFA7-4F6B-AA8F-B6CA1B1199B5}" presName="sibTrans" presStyleLbl="sibTrans2D1" presStyleIdx="0" presStyleCnt="0"/>
      <dgm:spPr/>
    </dgm:pt>
    <dgm:pt modelId="{7117C765-B021-4A3F-A7C3-F72EE1819A30}" type="pres">
      <dgm:prSet presAssocID="{70B09CB2-DB5E-4E99-82E8-24E62088A622}" presName="compNode" presStyleCnt="0"/>
      <dgm:spPr/>
    </dgm:pt>
    <dgm:pt modelId="{EFD43720-2549-4147-9CC4-03F769AE1793}" type="pres">
      <dgm:prSet presAssocID="{70B09CB2-DB5E-4E99-82E8-24E62088A622}" presName="iconBgRect" presStyleLbl="bgShp" presStyleIdx="2" presStyleCnt="4"/>
      <dgm:spPr/>
    </dgm:pt>
    <dgm:pt modelId="{F4A1FC30-ABDA-42E3-A348-27415A352674}" type="pres">
      <dgm:prSet presAssocID="{70B09CB2-DB5E-4E99-82E8-24E62088A622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8A3C81-1111-4D03-B083-86070E5CEA85}" type="pres">
      <dgm:prSet presAssocID="{70B09CB2-DB5E-4E99-82E8-24E62088A622}" presName="spaceRect" presStyleCnt="0"/>
      <dgm:spPr/>
    </dgm:pt>
    <dgm:pt modelId="{F449ABED-DB01-4486-A108-AFD6C6FB91F5}" type="pres">
      <dgm:prSet presAssocID="{70B09CB2-DB5E-4E99-82E8-24E62088A622}" presName="textRect" presStyleLbl="revTx" presStyleIdx="2" presStyleCnt="4">
        <dgm:presLayoutVars>
          <dgm:chMax val="1"/>
          <dgm:chPref val="1"/>
        </dgm:presLayoutVars>
      </dgm:prSet>
      <dgm:spPr/>
    </dgm:pt>
    <dgm:pt modelId="{12B980F1-DB3C-4271-9431-02BFE3FFF31D}" type="pres">
      <dgm:prSet presAssocID="{AFFB2F3D-C568-47BB-A5DD-F65073DF6CA5}" presName="sibTrans" presStyleLbl="sibTrans2D1" presStyleIdx="0" presStyleCnt="0"/>
      <dgm:spPr/>
    </dgm:pt>
    <dgm:pt modelId="{8A5E5C09-D3A8-42E1-BBB0-DF4CE50C10A1}" type="pres">
      <dgm:prSet presAssocID="{B79C73FB-61A9-4062-9D37-196E26493EB9}" presName="compNode" presStyleCnt="0"/>
      <dgm:spPr/>
    </dgm:pt>
    <dgm:pt modelId="{CF5C88A0-60B8-49CB-9D0E-601C70645DFD}" type="pres">
      <dgm:prSet presAssocID="{B79C73FB-61A9-4062-9D37-196E26493EB9}" presName="iconBgRect" presStyleLbl="bgShp" presStyleIdx="3" presStyleCnt="4"/>
      <dgm:spPr/>
    </dgm:pt>
    <dgm:pt modelId="{09413282-6152-48CF-AFD9-5CD38B7FB3A6}" type="pres">
      <dgm:prSet presAssocID="{B79C73FB-61A9-4062-9D37-196E26493EB9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7B13809E-F654-4F40-A83E-2D9876E49848}" type="pres">
      <dgm:prSet presAssocID="{B79C73FB-61A9-4062-9D37-196E26493EB9}" presName="spaceRect" presStyleCnt="0"/>
      <dgm:spPr/>
    </dgm:pt>
    <dgm:pt modelId="{669CB5DA-6939-4840-A4A9-70BECB41A9D4}" type="pres">
      <dgm:prSet presAssocID="{B79C73FB-61A9-4062-9D37-196E26493EB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E20017-34E0-4FD2-88B7-137FD23A7D04}" type="presOf" srcId="{2A23C40D-A2E1-4959-8C53-30471B749DEE}" destId="{CFFDA586-131E-4536-B589-79AD99B885B4}" srcOrd="0" destOrd="0" presId="urn:microsoft.com/office/officeart/2018/2/layout/IconCircleList"/>
    <dgm:cxn modelId="{55789019-2582-4437-ADA0-A1236498889F}" srcId="{12BE49E1-4D4B-43F9-8D40-222FEFA9E4EA}" destId="{29F4E2BB-81B8-47C8-937B-168D7D99B105}" srcOrd="1" destOrd="0" parTransId="{9B4E50CF-C692-4E1F-B899-B3163FD1FA19}" sibTransId="{8B1A8010-FFA7-4F6B-AA8F-B6CA1B1199B5}"/>
    <dgm:cxn modelId="{2B2FA923-433D-4209-868A-6207A8C639AE}" type="presOf" srcId="{29F4E2BB-81B8-47C8-937B-168D7D99B105}" destId="{F630EA9C-A34F-4FA5-BA6B-590A2EEE925E}" srcOrd="0" destOrd="0" presId="urn:microsoft.com/office/officeart/2018/2/layout/IconCircleList"/>
    <dgm:cxn modelId="{668F5E38-2C8A-4DF0-8638-A2A76EA670C1}" type="presOf" srcId="{4230C1A3-B64C-4D68-A1D6-5C8338413AD5}" destId="{54CCB9EC-278B-4DB9-9335-30A7FE128F25}" srcOrd="0" destOrd="0" presId="urn:microsoft.com/office/officeart/2018/2/layout/IconCircleList"/>
    <dgm:cxn modelId="{39D2EF3A-0D0A-43A0-B423-7BD9D217EE28}" srcId="{12BE49E1-4D4B-43F9-8D40-222FEFA9E4EA}" destId="{B79C73FB-61A9-4062-9D37-196E26493EB9}" srcOrd="3" destOrd="0" parTransId="{EEA2511D-2127-4708-8E97-294F7DCD6586}" sibTransId="{8997764E-130D-4161-8569-AF4B3E811FA9}"/>
    <dgm:cxn modelId="{4EF41D3D-23C1-4A0D-85A7-7E05911C7292}" type="presOf" srcId="{70B09CB2-DB5E-4E99-82E8-24E62088A622}" destId="{F449ABED-DB01-4486-A108-AFD6C6FB91F5}" srcOrd="0" destOrd="0" presId="urn:microsoft.com/office/officeart/2018/2/layout/IconCircleList"/>
    <dgm:cxn modelId="{CD87639A-A920-4680-A012-F7749B571F9C}" srcId="{12BE49E1-4D4B-43F9-8D40-222FEFA9E4EA}" destId="{70B09CB2-DB5E-4E99-82E8-24E62088A622}" srcOrd="2" destOrd="0" parTransId="{14BF34C0-239A-4C53-8BCF-AFD7229D4687}" sibTransId="{AFFB2F3D-C568-47BB-A5DD-F65073DF6CA5}"/>
    <dgm:cxn modelId="{4564E4EB-4324-4866-A419-8BB142A4E25F}" type="presOf" srcId="{B79C73FB-61A9-4062-9D37-196E26493EB9}" destId="{669CB5DA-6939-4840-A4A9-70BECB41A9D4}" srcOrd="0" destOrd="0" presId="urn:microsoft.com/office/officeart/2018/2/layout/IconCircleList"/>
    <dgm:cxn modelId="{17A894F7-EE3E-4537-AFA5-B399A7A86928}" type="presOf" srcId="{8B1A8010-FFA7-4F6B-AA8F-B6CA1B1199B5}" destId="{B3468C0E-70FA-4B1B-B3BD-1233C85F8CEB}" srcOrd="0" destOrd="0" presId="urn:microsoft.com/office/officeart/2018/2/layout/IconCircleList"/>
    <dgm:cxn modelId="{986440FB-9AE3-4E88-89A0-A734735FBF57}" type="presOf" srcId="{12BE49E1-4D4B-43F9-8D40-222FEFA9E4EA}" destId="{04BCFE41-BFC7-4ED4-A31B-059969E67C1D}" srcOrd="0" destOrd="0" presId="urn:microsoft.com/office/officeart/2018/2/layout/IconCircleList"/>
    <dgm:cxn modelId="{C2F825FC-2B05-466C-A3E6-4A8DF139011D}" type="presOf" srcId="{AFFB2F3D-C568-47BB-A5DD-F65073DF6CA5}" destId="{12B980F1-DB3C-4271-9431-02BFE3FFF31D}" srcOrd="0" destOrd="0" presId="urn:microsoft.com/office/officeart/2018/2/layout/IconCircleList"/>
    <dgm:cxn modelId="{F0E7B9FF-0E5D-447F-BA17-BF58CFE002F0}" srcId="{12BE49E1-4D4B-43F9-8D40-222FEFA9E4EA}" destId="{2A23C40D-A2E1-4959-8C53-30471B749DEE}" srcOrd="0" destOrd="0" parTransId="{1394B5C3-FF67-4AEC-8C66-479DA1661683}" sibTransId="{4230C1A3-B64C-4D68-A1D6-5C8338413AD5}"/>
    <dgm:cxn modelId="{DAC74A15-9B0C-4F85-BF1B-7DD96FA364F3}" type="presParOf" srcId="{04BCFE41-BFC7-4ED4-A31B-059969E67C1D}" destId="{70F2C272-4FCC-4130-8988-3F9988804EAA}" srcOrd="0" destOrd="0" presId="urn:microsoft.com/office/officeart/2018/2/layout/IconCircleList"/>
    <dgm:cxn modelId="{7EC38757-E4FB-4DAB-8E75-D05C3060AF43}" type="presParOf" srcId="{70F2C272-4FCC-4130-8988-3F9988804EAA}" destId="{DBE72F94-D701-4DA3-8483-69F5E494CE2C}" srcOrd="0" destOrd="0" presId="urn:microsoft.com/office/officeart/2018/2/layout/IconCircleList"/>
    <dgm:cxn modelId="{B6B4B3D5-A336-4C7A-8285-F8CB44ABCB57}" type="presParOf" srcId="{DBE72F94-D701-4DA3-8483-69F5E494CE2C}" destId="{73CC85E9-E09D-47FF-8C84-E26206A97D50}" srcOrd="0" destOrd="0" presId="urn:microsoft.com/office/officeart/2018/2/layout/IconCircleList"/>
    <dgm:cxn modelId="{4A7396D5-D10C-4335-A95A-19B07D85FB8E}" type="presParOf" srcId="{DBE72F94-D701-4DA3-8483-69F5E494CE2C}" destId="{352BB402-A3BF-4DB7-8C67-E64235B1F79F}" srcOrd="1" destOrd="0" presId="urn:microsoft.com/office/officeart/2018/2/layout/IconCircleList"/>
    <dgm:cxn modelId="{AC0C46F6-9C48-41AC-8FA4-CC138126DCC7}" type="presParOf" srcId="{DBE72F94-D701-4DA3-8483-69F5E494CE2C}" destId="{8D6AD344-F7E8-44A3-A907-93FED2BA8AD6}" srcOrd="2" destOrd="0" presId="urn:microsoft.com/office/officeart/2018/2/layout/IconCircleList"/>
    <dgm:cxn modelId="{A64DBC8F-9FF6-466E-B713-6B92F431C564}" type="presParOf" srcId="{DBE72F94-D701-4DA3-8483-69F5E494CE2C}" destId="{CFFDA586-131E-4536-B589-79AD99B885B4}" srcOrd="3" destOrd="0" presId="urn:microsoft.com/office/officeart/2018/2/layout/IconCircleList"/>
    <dgm:cxn modelId="{A67E399D-E63F-4159-A8CE-DF67C906D8EB}" type="presParOf" srcId="{70F2C272-4FCC-4130-8988-3F9988804EAA}" destId="{54CCB9EC-278B-4DB9-9335-30A7FE128F25}" srcOrd="1" destOrd="0" presId="urn:microsoft.com/office/officeart/2018/2/layout/IconCircleList"/>
    <dgm:cxn modelId="{216071E4-522C-4FF2-B7A5-C6AFAD829EAB}" type="presParOf" srcId="{70F2C272-4FCC-4130-8988-3F9988804EAA}" destId="{C44AD81F-D2DF-4275-8946-91290EBBE990}" srcOrd="2" destOrd="0" presId="urn:microsoft.com/office/officeart/2018/2/layout/IconCircleList"/>
    <dgm:cxn modelId="{F10F0666-5332-40C6-890E-159AF0F9BE2C}" type="presParOf" srcId="{C44AD81F-D2DF-4275-8946-91290EBBE990}" destId="{8B8A9D92-26FB-414A-9C73-C960B96EC59E}" srcOrd="0" destOrd="0" presId="urn:microsoft.com/office/officeart/2018/2/layout/IconCircleList"/>
    <dgm:cxn modelId="{4E6A1541-745E-45D9-A6F8-E257880C4C50}" type="presParOf" srcId="{C44AD81F-D2DF-4275-8946-91290EBBE990}" destId="{8EF98FAF-E9A0-45AD-9ABD-16CD49569A60}" srcOrd="1" destOrd="0" presId="urn:microsoft.com/office/officeart/2018/2/layout/IconCircleList"/>
    <dgm:cxn modelId="{589C788E-0B44-4A71-B373-16BE0822225E}" type="presParOf" srcId="{C44AD81F-D2DF-4275-8946-91290EBBE990}" destId="{B22EB732-9A47-444F-95F0-E93D769F8CDB}" srcOrd="2" destOrd="0" presId="urn:microsoft.com/office/officeart/2018/2/layout/IconCircleList"/>
    <dgm:cxn modelId="{4B99D594-7B7B-4F0A-9D1C-43D93CAA0BE3}" type="presParOf" srcId="{C44AD81F-D2DF-4275-8946-91290EBBE990}" destId="{F630EA9C-A34F-4FA5-BA6B-590A2EEE925E}" srcOrd="3" destOrd="0" presId="urn:microsoft.com/office/officeart/2018/2/layout/IconCircleList"/>
    <dgm:cxn modelId="{F0E6C310-74D2-4AE3-ABEA-7B3178CFFC3D}" type="presParOf" srcId="{70F2C272-4FCC-4130-8988-3F9988804EAA}" destId="{B3468C0E-70FA-4B1B-B3BD-1233C85F8CEB}" srcOrd="3" destOrd="0" presId="urn:microsoft.com/office/officeart/2018/2/layout/IconCircleList"/>
    <dgm:cxn modelId="{2F5F98F2-F387-4EA4-9CE7-9E26AD704761}" type="presParOf" srcId="{70F2C272-4FCC-4130-8988-3F9988804EAA}" destId="{7117C765-B021-4A3F-A7C3-F72EE1819A30}" srcOrd="4" destOrd="0" presId="urn:microsoft.com/office/officeart/2018/2/layout/IconCircleList"/>
    <dgm:cxn modelId="{7E59E375-C326-4BC5-83FB-29FDC28BBD7C}" type="presParOf" srcId="{7117C765-B021-4A3F-A7C3-F72EE1819A30}" destId="{EFD43720-2549-4147-9CC4-03F769AE1793}" srcOrd="0" destOrd="0" presId="urn:microsoft.com/office/officeart/2018/2/layout/IconCircleList"/>
    <dgm:cxn modelId="{4D930BD7-E067-40AC-BD8B-A18B433F8749}" type="presParOf" srcId="{7117C765-B021-4A3F-A7C3-F72EE1819A30}" destId="{F4A1FC30-ABDA-42E3-A348-27415A352674}" srcOrd="1" destOrd="0" presId="urn:microsoft.com/office/officeart/2018/2/layout/IconCircleList"/>
    <dgm:cxn modelId="{6C09E6FE-EFC8-469A-B4F5-F79539DBD52B}" type="presParOf" srcId="{7117C765-B021-4A3F-A7C3-F72EE1819A30}" destId="{368A3C81-1111-4D03-B083-86070E5CEA85}" srcOrd="2" destOrd="0" presId="urn:microsoft.com/office/officeart/2018/2/layout/IconCircleList"/>
    <dgm:cxn modelId="{D9270DD1-F3B4-47F0-8769-BA897C7B27C0}" type="presParOf" srcId="{7117C765-B021-4A3F-A7C3-F72EE1819A30}" destId="{F449ABED-DB01-4486-A108-AFD6C6FB91F5}" srcOrd="3" destOrd="0" presId="urn:microsoft.com/office/officeart/2018/2/layout/IconCircleList"/>
    <dgm:cxn modelId="{1D6CFE78-196E-4E87-A8D3-C741C56931F0}" type="presParOf" srcId="{70F2C272-4FCC-4130-8988-3F9988804EAA}" destId="{12B980F1-DB3C-4271-9431-02BFE3FFF31D}" srcOrd="5" destOrd="0" presId="urn:microsoft.com/office/officeart/2018/2/layout/IconCircleList"/>
    <dgm:cxn modelId="{A9E1253B-7AA6-44FD-BCFB-4DAF31D1FC38}" type="presParOf" srcId="{70F2C272-4FCC-4130-8988-3F9988804EAA}" destId="{8A5E5C09-D3A8-42E1-BBB0-DF4CE50C10A1}" srcOrd="6" destOrd="0" presId="urn:microsoft.com/office/officeart/2018/2/layout/IconCircleList"/>
    <dgm:cxn modelId="{EA5CAC94-CC1F-40EC-A947-A624CC2AB996}" type="presParOf" srcId="{8A5E5C09-D3A8-42E1-BBB0-DF4CE50C10A1}" destId="{CF5C88A0-60B8-49CB-9D0E-601C70645DFD}" srcOrd="0" destOrd="0" presId="urn:microsoft.com/office/officeart/2018/2/layout/IconCircleList"/>
    <dgm:cxn modelId="{BE388036-430E-42FB-AA61-D04AC23C9AE1}" type="presParOf" srcId="{8A5E5C09-D3A8-42E1-BBB0-DF4CE50C10A1}" destId="{09413282-6152-48CF-AFD9-5CD38B7FB3A6}" srcOrd="1" destOrd="0" presId="urn:microsoft.com/office/officeart/2018/2/layout/IconCircleList"/>
    <dgm:cxn modelId="{9DE45DD6-33E4-4984-8822-E65D9807FC73}" type="presParOf" srcId="{8A5E5C09-D3A8-42E1-BBB0-DF4CE50C10A1}" destId="{7B13809E-F654-4F40-A83E-2D9876E49848}" srcOrd="2" destOrd="0" presId="urn:microsoft.com/office/officeart/2018/2/layout/IconCircleList"/>
    <dgm:cxn modelId="{713FC8A9-F229-419A-81B3-8AE287D16A2A}" type="presParOf" srcId="{8A5E5C09-D3A8-42E1-BBB0-DF4CE50C10A1}" destId="{669CB5DA-6939-4840-A4A9-70BECB41A9D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96F2-84CA-42A5-B618-9A8999F8005C}">
      <dsp:nvSpPr>
        <dsp:cNvPr id="0" name=""/>
        <dsp:cNvSpPr/>
      </dsp:nvSpPr>
      <dsp:spPr>
        <a:xfrm>
          <a:off x="4688" y="1093178"/>
          <a:ext cx="1598636" cy="79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Miss Reynolds</a:t>
          </a:r>
          <a:endParaRPr lang="en-US" sz="2600" kern="1200"/>
        </a:p>
      </dsp:txBody>
      <dsp:txXfrm>
        <a:off x="28099" y="1116589"/>
        <a:ext cx="1551814" cy="752496"/>
      </dsp:txXfrm>
    </dsp:sp>
    <dsp:sp modelId="{091642F5-5325-47D7-83AE-CC923B87CE58}">
      <dsp:nvSpPr>
        <dsp:cNvPr id="0" name=""/>
        <dsp:cNvSpPr/>
      </dsp:nvSpPr>
      <dsp:spPr>
        <a:xfrm>
          <a:off x="2002984" y="1093178"/>
          <a:ext cx="1598636" cy="79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317874"/>
                <a:satOff val="-1616"/>
                <a:lumOff val="-931"/>
                <a:alphaOff val="0"/>
                <a:shade val="74000"/>
                <a:satMod val="130000"/>
                <a:lumMod val="90000"/>
              </a:schemeClr>
              <a:schemeClr val="accent2">
                <a:hueOff val="-317874"/>
                <a:satOff val="-1616"/>
                <a:lumOff val="-93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Sandye</a:t>
          </a:r>
          <a:r>
            <a:rPr lang="en-US" sz="2600" kern="1200" dirty="0"/>
            <a:t> Jackson</a:t>
          </a:r>
        </a:p>
      </dsp:txBody>
      <dsp:txXfrm>
        <a:off x="2026395" y="1116589"/>
        <a:ext cx="1551814" cy="752496"/>
      </dsp:txXfrm>
    </dsp:sp>
    <dsp:sp modelId="{6FFA97E6-E727-4BE4-B3E5-F6D43DA48E88}">
      <dsp:nvSpPr>
        <dsp:cNvPr id="0" name=""/>
        <dsp:cNvSpPr/>
      </dsp:nvSpPr>
      <dsp:spPr>
        <a:xfrm>
          <a:off x="4001280" y="1093178"/>
          <a:ext cx="1598636" cy="79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635748"/>
                <a:satOff val="-3231"/>
                <a:lumOff val="-1862"/>
                <a:alphaOff val="0"/>
                <a:shade val="74000"/>
                <a:satMod val="130000"/>
                <a:lumMod val="90000"/>
              </a:schemeClr>
              <a:schemeClr val="accent2">
                <a:hueOff val="-635748"/>
                <a:satOff val="-3231"/>
                <a:lumOff val="-186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Mrs Forrest</a:t>
          </a:r>
          <a:endParaRPr lang="en-US" sz="2600" kern="1200" dirty="0"/>
        </a:p>
      </dsp:txBody>
      <dsp:txXfrm>
        <a:off x="4024691" y="1116589"/>
        <a:ext cx="1551814" cy="752496"/>
      </dsp:txXfrm>
    </dsp:sp>
    <dsp:sp modelId="{03B72652-81BC-4FFE-81CD-75DEFD697ED0}">
      <dsp:nvSpPr>
        <dsp:cNvPr id="0" name=""/>
        <dsp:cNvSpPr/>
      </dsp:nvSpPr>
      <dsp:spPr>
        <a:xfrm>
          <a:off x="5999576" y="1093178"/>
          <a:ext cx="1598636" cy="79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953622"/>
                <a:satOff val="-4847"/>
                <a:lumOff val="-2794"/>
                <a:alphaOff val="0"/>
                <a:shade val="74000"/>
                <a:satMod val="130000"/>
                <a:lumMod val="90000"/>
              </a:schemeClr>
              <a:schemeClr val="accent2">
                <a:hueOff val="-953622"/>
                <a:satOff val="-4847"/>
                <a:lumOff val="-27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Mrs</a:t>
          </a:r>
          <a:r>
            <a:rPr lang="en-US" sz="2600" kern="1200" dirty="0"/>
            <a:t> Robinson</a:t>
          </a:r>
        </a:p>
      </dsp:txBody>
      <dsp:txXfrm>
        <a:off x="6022987" y="1116589"/>
        <a:ext cx="1551814" cy="752496"/>
      </dsp:txXfrm>
    </dsp:sp>
    <dsp:sp modelId="{8CB73D2F-5649-4893-BD7F-BE72E8AA1003}">
      <dsp:nvSpPr>
        <dsp:cNvPr id="0" name=""/>
        <dsp:cNvSpPr/>
      </dsp:nvSpPr>
      <dsp:spPr>
        <a:xfrm>
          <a:off x="7997872" y="1093178"/>
          <a:ext cx="1598636" cy="7993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-1271496"/>
                <a:satOff val="-6463"/>
                <a:lumOff val="-3725"/>
                <a:alphaOff val="0"/>
                <a:shade val="74000"/>
                <a:satMod val="130000"/>
                <a:lumMod val="90000"/>
              </a:schemeClr>
              <a:schemeClr val="accent2">
                <a:hueOff val="-1271496"/>
                <a:satOff val="-6463"/>
                <a:lumOff val="-37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Mrs Bolton</a:t>
          </a:r>
          <a:endParaRPr lang="en-US" sz="2600" kern="1200"/>
        </a:p>
      </dsp:txBody>
      <dsp:txXfrm>
        <a:off x="8021283" y="1116589"/>
        <a:ext cx="1551814" cy="75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7886A-4D8E-428E-BF25-C1F59B3857BD}">
      <dsp:nvSpPr>
        <dsp:cNvPr id="0" name=""/>
        <dsp:cNvSpPr/>
      </dsp:nvSpPr>
      <dsp:spPr>
        <a:xfrm>
          <a:off x="0" y="4100"/>
          <a:ext cx="5914209" cy="8734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5F8A-95C1-4826-947C-A25FA195394E}">
      <dsp:nvSpPr>
        <dsp:cNvPr id="0" name=""/>
        <dsp:cNvSpPr/>
      </dsp:nvSpPr>
      <dsp:spPr>
        <a:xfrm>
          <a:off x="264206" y="200617"/>
          <a:ext cx="480375" cy="480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39F3-6F4C-46AB-B70E-F4850AE0D4AD}">
      <dsp:nvSpPr>
        <dsp:cNvPr id="0" name=""/>
        <dsp:cNvSpPr/>
      </dsp:nvSpPr>
      <dsp:spPr>
        <a:xfrm>
          <a:off x="1008787" y="4100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Lunar Landings</a:t>
          </a:r>
          <a:endParaRPr lang="en-US" sz="1900" kern="1200"/>
        </a:p>
      </dsp:txBody>
      <dsp:txXfrm>
        <a:off x="1008787" y="4100"/>
        <a:ext cx="4905421" cy="873409"/>
      </dsp:txXfrm>
    </dsp:sp>
    <dsp:sp modelId="{3D692A61-B41E-4371-9759-7DBEAA36BB0A}">
      <dsp:nvSpPr>
        <dsp:cNvPr id="0" name=""/>
        <dsp:cNvSpPr/>
      </dsp:nvSpPr>
      <dsp:spPr>
        <a:xfrm>
          <a:off x="0" y="1095862"/>
          <a:ext cx="5914209" cy="8734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9887A-ED0B-4063-966F-108DB70A938B}">
      <dsp:nvSpPr>
        <dsp:cNvPr id="0" name=""/>
        <dsp:cNvSpPr/>
      </dsp:nvSpPr>
      <dsp:spPr>
        <a:xfrm>
          <a:off x="264206" y="1292379"/>
          <a:ext cx="480375" cy="480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CF58-09B7-4D73-889C-93D4EFDDB4FC}">
      <dsp:nvSpPr>
        <dsp:cNvPr id="0" name=""/>
        <dsp:cNvSpPr/>
      </dsp:nvSpPr>
      <dsp:spPr>
        <a:xfrm>
          <a:off x="1008787" y="1095862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Inventors &amp; Inventions</a:t>
          </a:r>
          <a:endParaRPr lang="en-US" sz="1900" kern="1200"/>
        </a:p>
      </dsp:txBody>
      <dsp:txXfrm>
        <a:off x="1008787" y="1095862"/>
        <a:ext cx="4905421" cy="873409"/>
      </dsp:txXfrm>
    </dsp:sp>
    <dsp:sp modelId="{CFD419C9-4416-4BC9-AE0E-D97C7B0F306F}">
      <dsp:nvSpPr>
        <dsp:cNvPr id="0" name=""/>
        <dsp:cNvSpPr/>
      </dsp:nvSpPr>
      <dsp:spPr>
        <a:xfrm>
          <a:off x="0" y="2187623"/>
          <a:ext cx="5914209" cy="8734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0EDDE-5CCA-449D-A0AC-4793682AA175}">
      <dsp:nvSpPr>
        <dsp:cNvPr id="0" name=""/>
        <dsp:cNvSpPr/>
      </dsp:nvSpPr>
      <dsp:spPr>
        <a:xfrm>
          <a:off x="264206" y="2384140"/>
          <a:ext cx="480375" cy="480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0F66B-7262-44E1-A83E-CE694BC1AF91}">
      <dsp:nvSpPr>
        <dsp:cNvPr id="0" name=""/>
        <dsp:cNvSpPr/>
      </dsp:nvSpPr>
      <dsp:spPr>
        <a:xfrm>
          <a:off x="1008787" y="2187623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Shang Dynasty</a:t>
          </a:r>
          <a:endParaRPr lang="en-US" sz="1900" kern="1200"/>
        </a:p>
      </dsp:txBody>
      <dsp:txXfrm>
        <a:off x="1008787" y="2187623"/>
        <a:ext cx="4905421" cy="873409"/>
      </dsp:txXfrm>
    </dsp:sp>
    <dsp:sp modelId="{47203DCE-16AE-4445-B2EE-4C6F1984ADE0}">
      <dsp:nvSpPr>
        <dsp:cNvPr id="0" name=""/>
        <dsp:cNvSpPr/>
      </dsp:nvSpPr>
      <dsp:spPr>
        <a:xfrm>
          <a:off x="0" y="3279385"/>
          <a:ext cx="5914209" cy="8734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16D65-ADD9-4CF5-AD02-51347CB66157}">
      <dsp:nvSpPr>
        <dsp:cNvPr id="0" name=""/>
        <dsp:cNvSpPr/>
      </dsp:nvSpPr>
      <dsp:spPr>
        <a:xfrm>
          <a:off x="264206" y="3475902"/>
          <a:ext cx="480375" cy="480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7B105-9B7E-4610-897C-AD513C95DB18}">
      <dsp:nvSpPr>
        <dsp:cNvPr id="0" name=""/>
        <dsp:cNvSpPr/>
      </dsp:nvSpPr>
      <dsp:spPr>
        <a:xfrm>
          <a:off x="1008787" y="3279385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Lights, Camera, Longton!</a:t>
          </a:r>
          <a:endParaRPr lang="en-US" sz="1900" kern="1200"/>
        </a:p>
      </dsp:txBody>
      <dsp:txXfrm>
        <a:off x="1008787" y="3279385"/>
        <a:ext cx="4905421" cy="873409"/>
      </dsp:txXfrm>
    </dsp:sp>
    <dsp:sp modelId="{4A5617FA-EC3C-45B6-9FE1-BEF5EF5AF3AA}">
      <dsp:nvSpPr>
        <dsp:cNvPr id="0" name=""/>
        <dsp:cNvSpPr/>
      </dsp:nvSpPr>
      <dsp:spPr>
        <a:xfrm>
          <a:off x="0" y="4371147"/>
          <a:ext cx="5914209" cy="8734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ACFA5-3DA5-4D49-9D89-E60A43975929}">
      <dsp:nvSpPr>
        <dsp:cNvPr id="0" name=""/>
        <dsp:cNvSpPr/>
      </dsp:nvSpPr>
      <dsp:spPr>
        <a:xfrm>
          <a:off x="264206" y="4567664"/>
          <a:ext cx="480375" cy="4803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E6301-5C60-4365-AF4A-FCDC669C7C32}">
      <dsp:nvSpPr>
        <dsp:cNvPr id="0" name=""/>
        <dsp:cNvSpPr/>
      </dsp:nvSpPr>
      <dsp:spPr>
        <a:xfrm>
          <a:off x="1008787" y="4371147"/>
          <a:ext cx="4905421" cy="8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36" tIns="92436" rIns="92436" bIns="92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Francais all day</a:t>
          </a:r>
          <a:endParaRPr lang="en-US" sz="1900" kern="1200"/>
        </a:p>
      </dsp:txBody>
      <dsp:txXfrm>
        <a:off x="1008787" y="4371147"/>
        <a:ext cx="4905421" cy="873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75B5-4B00-491F-B298-599B90694A20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EFE74-ADC4-4832-BC16-D442C6F9D40D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Spaceport Autumn TBC</a:t>
          </a:r>
          <a:endParaRPr lang="en-US" sz="3100" kern="1200" dirty="0"/>
        </a:p>
      </dsp:txBody>
      <dsp:txXfrm>
        <a:off x="0" y="640"/>
        <a:ext cx="5914209" cy="1049475"/>
      </dsp:txXfrm>
    </dsp:sp>
    <dsp:sp modelId="{F58CAA01-C0F7-47C4-8191-895CE3968E11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9311FE-404D-4C8F-9A15-371D389DA8FE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Hothersall Lodge Residential – (Info evening held in Jan)</a:t>
          </a:r>
          <a:endParaRPr lang="en-US" sz="3100" kern="1200" dirty="0"/>
        </a:p>
      </dsp:txBody>
      <dsp:txXfrm>
        <a:off x="0" y="1050115"/>
        <a:ext cx="5914209" cy="1049475"/>
      </dsp:txXfrm>
    </dsp:sp>
    <dsp:sp modelId="{BF2CD18E-A72A-4E21-AEE9-7E8510CDEBB5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FEA1F-D57D-4EB0-9C4A-754CACB2FD26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Brickcroft</a:t>
          </a:r>
          <a:r>
            <a:rPr lang="en-GB" sz="3100" kern="1200" dirty="0"/>
            <a:t> Spring</a:t>
          </a:r>
          <a:endParaRPr lang="en-US" sz="3100" kern="1200" dirty="0"/>
        </a:p>
      </dsp:txBody>
      <dsp:txXfrm>
        <a:off x="0" y="2099590"/>
        <a:ext cx="5914209" cy="1049475"/>
      </dsp:txXfrm>
    </dsp:sp>
    <dsp:sp modelId="{E486E6F6-75C3-4A98-A21B-D1E15B02DB70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94C801-79EB-4813-9D7E-8F12DBA10BED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Summer trip TBC – production related (Lights, Camera, Action)</a:t>
          </a:r>
          <a:endParaRPr lang="en-US" sz="3100" kern="1200" dirty="0"/>
        </a:p>
      </dsp:txBody>
      <dsp:txXfrm>
        <a:off x="0" y="3149066"/>
        <a:ext cx="5914209" cy="1049475"/>
      </dsp:txXfrm>
    </dsp:sp>
    <dsp:sp modelId="{C71BCAEC-4135-4D82-A827-98EDA1054C3A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01B095-1E13-42E7-8210-68C425B8ADC6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Secondary school taster days/experiences</a:t>
          </a:r>
        </a:p>
      </dsp:txBody>
      <dsp:txXfrm>
        <a:off x="0" y="4198541"/>
        <a:ext cx="5914209" cy="104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C85E9-E09D-47FF-8C84-E26206A97D50}">
      <dsp:nvSpPr>
        <dsp:cNvPr id="0" name=""/>
        <dsp:cNvSpPr/>
      </dsp:nvSpPr>
      <dsp:spPr>
        <a:xfrm>
          <a:off x="69072" y="551005"/>
          <a:ext cx="826353" cy="8263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BB402-A3BF-4DB7-8C67-E64235B1F79F}">
      <dsp:nvSpPr>
        <dsp:cNvPr id="0" name=""/>
        <dsp:cNvSpPr/>
      </dsp:nvSpPr>
      <dsp:spPr>
        <a:xfrm>
          <a:off x="242606" y="724539"/>
          <a:ext cx="479284" cy="47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DA586-131E-4536-B589-79AD99B885B4}">
      <dsp:nvSpPr>
        <dsp:cNvPr id="0" name=""/>
        <dsp:cNvSpPr/>
      </dsp:nvSpPr>
      <dsp:spPr>
        <a:xfrm>
          <a:off x="1072501" y="551005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Reading – take turns, question everything, make predictions</a:t>
          </a:r>
          <a:endParaRPr lang="en-US" sz="2000" kern="1200" dirty="0"/>
        </a:p>
      </dsp:txBody>
      <dsp:txXfrm>
        <a:off x="1072501" y="551005"/>
        <a:ext cx="1947833" cy="826353"/>
      </dsp:txXfrm>
    </dsp:sp>
    <dsp:sp modelId="{8B8A9D92-26FB-414A-9C73-C960B96EC59E}">
      <dsp:nvSpPr>
        <dsp:cNvPr id="0" name=""/>
        <dsp:cNvSpPr/>
      </dsp:nvSpPr>
      <dsp:spPr>
        <a:xfrm>
          <a:off x="3359730" y="551005"/>
          <a:ext cx="826353" cy="826353"/>
        </a:xfrm>
        <a:prstGeom prst="ellipse">
          <a:avLst/>
        </a:prstGeom>
        <a:solidFill>
          <a:schemeClr val="accent5">
            <a:hueOff val="829754"/>
            <a:satOff val="-2939"/>
            <a:lumOff val="-3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98FAF-E9A0-45AD-9ABD-16CD49569A60}">
      <dsp:nvSpPr>
        <dsp:cNvPr id="0" name=""/>
        <dsp:cNvSpPr/>
      </dsp:nvSpPr>
      <dsp:spPr>
        <a:xfrm>
          <a:off x="3533264" y="724539"/>
          <a:ext cx="479284" cy="47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0EA9C-A34F-4FA5-BA6B-590A2EEE925E}">
      <dsp:nvSpPr>
        <dsp:cNvPr id="0" name=""/>
        <dsp:cNvSpPr/>
      </dsp:nvSpPr>
      <dsp:spPr>
        <a:xfrm>
          <a:off x="4363159" y="551005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Spelling</a:t>
          </a:r>
          <a:r>
            <a:rPr lang="en-GB" sz="1300" kern="1200" dirty="0"/>
            <a:t> – </a:t>
          </a:r>
          <a:r>
            <a:rPr lang="en-GB" sz="1300" kern="1200" dirty="0">
              <a:hlinkClick xmlns:r="http://schemas.openxmlformats.org/officeDocument/2006/relationships" r:id="rId5"/>
            </a:rPr>
            <a:t>www.spellingframe.co.uk</a:t>
          </a:r>
          <a:r>
            <a:rPr lang="en-GB" sz="1300" kern="1200" dirty="0"/>
            <a:t> </a:t>
          </a:r>
          <a:endParaRPr lang="en-US" sz="1300" kern="1200" dirty="0"/>
        </a:p>
      </dsp:txBody>
      <dsp:txXfrm>
        <a:off x="4363159" y="551005"/>
        <a:ext cx="1947833" cy="826353"/>
      </dsp:txXfrm>
    </dsp:sp>
    <dsp:sp modelId="{EFD43720-2549-4147-9CC4-03F769AE1793}">
      <dsp:nvSpPr>
        <dsp:cNvPr id="0" name=""/>
        <dsp:cNvSpPr/>
      </dsp:nvSpPr>
      <dsp:spPr>
        <a:xfrm>
          <a:off x="69072" y="1941577"/>
          <a:ext cx="826353" cy="826353"/>
        </a:xfrm>
        <a:prstGeom prst="ellipse">
          <a:avLst/>
        </a:prstGeom>
        <a:solidFill>
          <a:schemeClr val="accent5">
            <a:hueOff val="1659509"/>
            <a:satOff val="-5879"/>
            <a:lumOff val="-7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FC30-ABDA-42E3-A348-27415A352674}">
      <dsp:nvSpPr>
        <dsp:cNvPr id="0" name=""/>
        <dsp:cNvSpPr/>
      </dsp:nvSpPr>
      <dsp:spPr>
        <a:xfrm>
          <a:off x="242606" y="2115111"/>
          <a:ext cx="479284" cy="47928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9ABED-DB01-4486-A108-AFD6C6FB91F5}">
      <dsp:nvSpPr>
        <dsp:cNvPr id="0" name=""/>
        <dsp:cNvSpPr/>
      </dsp:nvSpPr>
      <dsp:spPr>
        <a:xfrm>
          <a:off x="1072501" y="1941577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Times tables – </a:t>
          </a:r>
          <a:r>
            <a:rPr lang="en-GB" sz="2000" kern="1200" dirty="0">
              <a:hlinkClick xmlns:r="http://schemas.openxmlformats.org/officeDocument/2006/relationships" r:id="rId8"/>
            </a:rPr>
            <a:t>www.topmarks.co.uk/maths-games/hit-the-button</a:t>
          </a:r>
          <a:r>
            <a:rPr lang="en-GB" sz="2000" kern="1200" dirty="0"/>
            <a:t> </a:t>
          </a:r>
          <a:endParaRPr lang="en-US" sz="2000" kern="1200" dirty="0"/>
        </a:p>
      </dsp:txBody>
      <dsp:txXfrm>
        <a:off x="1072501" y="1941577"/>
        <a:ext cx="1947833" cy="826353"/>
      </dsp:txXfrm>
    </dsp:sp>
    <dsp:sp modelId="{CF5C88A0-60B8-49CB-9D0E-601C70645DFD}">
      <dsp:nvSpPr>
        <dsp:cNvPr id="0" name=""/>
        <dsp:cNvSpPr/>
      </dsp:nvSpPr>
      <dsp:spPr>
        <a:xfrm>
          <a:off x="3359730" y="1941577"/>
          <a:ext cx="826353" cy="826353"/>
        </a:xfrm>
        <a:prstGeom prst="ellipse">
          <a:avLst/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13282-6152-48CF-AFD9-5CD38B7FB3A6}">
      <dsp:nvSpPr>
        <dsp:cNvPr id="0" name=""/>
        <dsp:cNvSpPr/>
      </dsp:nvSpPr>
      <dsp:spPr>
        <a:xfrm>
          <a:off x="3533264" y="2115111"/>
          <a:ext cx="479284" cy="4792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B5DA-6939-4840-A4A9-70BECB41A9D4}">
      <dsp:nvSpPr>
        <dsp:cNvPr id="0" name=""/>
        <dsp:cNvSpPr/>
      </dsp:nvSpPr>
      <dsp:spPr>
        <a:xfrm>
          <a:off x="4363159" y="1941577"/>
          <a:ext cx="1947833" cy="826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Homework – learning to be more independent (Given on Thursday, to be in by Tuesday)</a:t>
          </a:r>
          <a:endParaRPr lang="en-US" sz="2000" kern="1200" dirty="0"/>
        </a:p>
      </dsp:txBody>
      <dsp:txXfrm>
        <a:off x="4363159" y="1941577"/>
        <a:ext cx="1947833" cy="826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2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Welcome to Year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endParaRPr sz="2400">
              <a:solidFill>
                <a:srgbClr val="21212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Adults your children will be working with</a:t>
            </a:r>
          </a:p>
          <a:p>
            <a:r>
              <a:rPr lang="en-US" dirty="0">
                <a:solidFill>
                  <a:srgbClr val="212121"/>
                </a:solidFill>
              </a:rPr>
              <a:t>Curriculum for this half term</a:t>
            </a:r>
          </a:p>
          <a:p>
            <a:r>
              <a:rPr lang="en-US" dirty="0">
                <a:solidFill>
                  <a:srgbClr val="212121"/>
                </a:solidFill>
              </a:rPr>
              <a:t>Trips this year</a:t>
            </a:r>
          </a:p>
          <a:p>
            <a:r>
              <a:rPr lang="en-US" dirty="0">
                <a:solidFill>
                  <a:srgbClr val="212121"/>
                </a:solidFill>
              </a:rPr>
              <a:t>Things to do at home</a:t>
            </a:r>
          </a:p>
          <a:p>
            <a:r>
              <a:rPr lang="en-US" dirty="0">
                <a:solidFill>
                  <a:srgbClr val="21212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180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8286FD-0D8B-4A23-A1DB-E3296C72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5A990F-5655-4935-A76E-35B43EA7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Adults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752199D-16B7-459C-8A82-8CD99E013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9462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378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8286FD-0D8B-4A23-A1DB-E3296C72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5A990F-5655-4935-A76E-35B43EA7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Curriculum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1DA142-19EE-43E0-8866-4E510C0BC109}"/>
              </a:ext>
            </a:extLst>
          </p:cNvPr>
          <p:cNvGrpSpPr/>
          <p:nvPr/>
        </p:nvGrpSpPr>
        <p:grpSpPr>
          <a:xfrm>
            <a:off x="1296644" y="3158268"/>
            <a:ext cx="9598710" cy="2020781"/>
            <a:chOff x="1296644" y="3158268"/>
            <a:chExt cx="9598710" cy="20207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A3B53C-CAD1-460E-8650-C227EEA369AE}"/>
                </a:ext>
              </a:extLst>
            </p:cNvPr>
            <p:cNvSpPr/>
            <p:nvPr/>
          </p:nvSpPr>
          <p:spPr>
            <a:xfrm>
              <a:off x="1625020" y="3158268"/>
              <a:ext cx="1027230" cy="1027230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 descr="Thumbs Up Sign">
              <a:extLst>
                <a:ext uri="{FF2B5EF4-FFF2-40B4-BE49-F238E27FC236}">
                  <a16:creationId xmlns:a16="http://schemas.microsoft.com/office/drawing/2014/main" id="{C352BF79-0C4B-4C21-9683-1A19F7A0940C}"/>
                </a:ext>
              </a:extLst>
            </p:cNvPr>
            <p:cNvSpPr/>
            <p:nvPr/>
          </p:nvSpPr>
          <p:spPr>
            <a:xfrm>
              <a:off x="1843938" y="3377186"/>
              <a:ext cx="589394" cy="58939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E046CBD-BB14-4AE1-8B81-0234C8F6A4FF}"/>
                </a:ext>
              </a:extLst>
            </p:cNvPr>
            <p:cNvSpPr/>
            <p:nvPr/>
          </p:nvSpPr>
          <p:spPr>
            <a:xfrm>
              <a:off x="1296644" y="4505456"/>
              <a:ext cx="1683984" cy="673593"/>
            </a:xfrm>
            <a:custGeom>
              <a:avLst/>
              <a:gdLst>
                <a:gd name="connsiteX0" fmla="*/ 0 w 1683984"/>
                <a:gd name="connsiteY0" fmla="*/ 0 h 673593"/>
                <a:gd name="connsiteX1" fmla="*/ 1683984 w 1683984"/>
                <a:gd name="connsiteY1" fmla="*/ 0 h 673593"/>
                <a:gd name="connsiteX2" fmla="*/ 1683984 w 1683984"/>
                <a:gd name="connsiteY2" fmla="*/ 673593 h 673593"/>
                <a:gd name="connsiteX3" fmla="*/ 0 w 1683984"/>
                <a:gd name="connsiteY3" fmla="*/ 673593 h 673593"/>
                <a:gd name="connsiteX4" fmla="*/ 0 w 1683984"/>
                <a:gd name="connsiteY4" fmla="*/ 0 h 6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84" h="673593">
                  <a:moveTo>
                    <a:pt x="0" y="0"/>
                  </a:moveTo>
                  <a:lnTo>
                    <a:pt x="1683984" y="0"/>
                  </a:lnTo>
                  <a:lnTo>
                    <a:pt x="1683984" y="673593"/>
                  </a:lnTo>
                  <a:lnTo>
                    <a:pt x="0" y="673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500" kern="1200"/>
                <a:t>Highly topic led </a:t>
              </a:r>
              <a:endParaRPr lang="en-US" sz="1500" kern="12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1AF92F-920B-4D9B-89F4-600543EABEFE}"/>
                </a:ext>
              </a:extLst>
            </p:cNvPr>
            <p:cNvSpPr/>
            <p:nvPr/>
          </p:nvSpPr>
          <p:spPr>
            <a:xfrm>
              <a:off x="3603702" y="3158268"/>
              <a:ext cx="1027230" cy="1027230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Line Arrow: Counterclockwise curve">
              <a:extLst>
                <a:ext uri="{FF2B5EF4-FFF2-40B4-BE49-F238E27FC236}">
                  <a16:creationId xmlns:a16="http://schemas.microsoft.com/office/drawing/2014/main" id="{C4E42ACC-4AE4-4743-B4C0-CBCBE6AB508C}"/>
                </a:ext>
              </a:extLst>
            </p:cNvPr>
            <p:cNvSpPr/>
            <p:nvPr/>
          </p:nvSpPr>
          <p:spPr>
            <a:xfrm>
              <a:off x="3822620" y="3377186"/>
              <a:ext cx="589394" cy="589394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9613AF-ACF1-479E-87E2-07021CDA4B72}"/>
                </a:ext>
              </a:extLst>
            </p:cNvPr>
            <p:cNvSpPr/>
            <p:nvPr/>
          </p:nvSpPr>
          <p:spPr>
            <a:xfrm>
              <a:off x="3275325" y="4505456"/>
              <a:ext cx="1683984" cy="673593"/>
            </a:xfrm>
            <a:custGeom>
              <a:avLst/>
              <a:gdLst>
                <a:gd name="connsiteX0" fmla="*/ 0 w 1683984"/>
                <a:gd name="connsiteY0" fmla="*/ 0 h 673593"/>
                <a:gd name="connsiteX1" fmla="*/ 1683984 w 1683984"/>
                <a:gd name="connsiteY1" fmla="*/ 0 h 673593"/>
                <a:gd name="connsiteX2" fmla="*/ 1683984 w 1683984"/>
                <a:gd name="connsiteY2" fmla="*/ 673593 h 673593"/>
                <a:gd name="connsiteX3" fmla="*/ 0 w 1683984"/>
                <a:gd name="connsiteY3" fmla="*/ 673593 h 673593"/>
                <a:gd name="connsiteX4" fmla="*/ 0 w 1683984"/>
                <a:gd name="connsiteY4" fmla="*/ 0 h 6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84" h="673593">
                  <a:moveTo>
                    <a:pt x="0" y="0"/>
                  </a:moveTo>
                  <a:lnTo>
                    <a:pt x="1683984" y="0"/>
                  </a:lnTo>
                  <a:lnTo>
                    <a:pt x="1683984" y="673593"/>
                  </a:lnTo>
                  <a:lnTo>
                    <a:pt x="0" y="673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500" kern="1200"/>
                <a:t>Independent learning promoted</a:t>
              </a:r>
              <a:endParaRPr lang="en-US" sz="1500" kern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57A08E-41A2-46BA-BFB4-233D59C118E3}"/>
                </a:ext>
              </a:extLst>
            </p:cNvPr>
            <p:cNvSpPr/>
            <p:nvPr/>
          </p:nvSpPr>
          <p:spPr>
            <a:xfrm>
              <a:off x="5582384" y="3158268"/>
              <a:ext cx="1027230" cy="1027230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Arrow: Straight">
              <a:extLst>
                <a:ext uri="{FF2B5EF4-FFF2-40B4-BE49-F238E27FC236}">
                  <a16:creationId xmlns:a16="http://schemas.microsoft.com/office/drawing/2014/main" id="{4833F572-C44B-4437-B5B1-F9130579599C}"/>
                </a:ext>
              </a:extLst>
            </p:cNvPr>
            <p:cNvSpPr/>
            <p:nvPr/>
          </p:nvSpPr>
          <p:spPr>
            <a:xfrm>
              <a:off x="5801302" y="3377186"/>
              <a:ext cx="589394" cy="589394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87051B-0667-4494-BAD7-A579161F38A8}"/>
                </a:ext>
              </a:extLst>
            </p:cNvPr>
            <p:cNvSpPr/>
            <p:nvPr/>
          </p:nvSpPr>
          <p:spPr>
            <a:xfrm>
              <a:off x="5254007" y="4505456"/>
              <a:ext cx="1683984" cy="673593"/>
            </a:xfrm>
            <a:custGeom>
              <a:avLst/>
              <a:gdLst>
                <a:gd name="connsiteX0" fmla="*/ 0 w 1683984"/>
                <a:gd name="connsiteY0" fmla="*/ 0 h 673593"/>
                <a:gd name="connsiteX1" fmla="*/ 1683984 w 1683984"/>
                <a:gd name="connsiteY1" fmla="*/ 0 h 673593"/>
                <a:gd name="connsiteX2" fmla="*/ 1683984 w 1683984"/>
                <a:gd name="connsiteY2" fmla="*/ 673593 h 673593"/>
                <a:gd name="connsiteX3" fmla="*/ 0 w 1683984"/>
                <a:gd name="connsiteY3" fmla="*/ 673593 h 673593"/>
                <a:gd name="connsiteX4" fmla="*/ 0 w 1683984"/>
                <a:gd name="connsiteY4" fmla="*/ 0 h 6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84" h="673593">
                  <a:moveTo>
                    <a:pt x="0" y="0"/>
                  </a:moveTo>
                  <a:lnTo>
                    <a:pt x="1683984" y="0"/>
                  </a:lnTo>
                  <a:lnTo>
                    <a:pt x="1683984" y="673593"/>
                  </a:lnTo>
                  <a:lnTo>
                    <a:pt x="0" y="673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500" kern="1200"/>
                <a:t>Gaining responsibility</a:t>
              </a:r>
              <a:endParaRPr lang="en-US" sz="1500" kern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F28FD5-C852-40BD-A7DF-13CC6B94CD57}"/>
                </a:ext>
              </a:extLst>
            </p:cNvPr>
            <p:cNvSpPr/>
            <p:nvPr/>
          </p:nvSpPr>
          <p:spPr>
            <a:xfrm>
              <a:off x="7561065" y="3158268"/>
              <a:ext cx="1027230" cy="1027230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Books">
              <a:extLst>
                <a:ext uri="{FF2B5EF4-FFF2-40B4-BE49-F238E27FC236}">
                  <a16:creationId xmlns:a16="http://schemas.microsoft.com/office/drawing/2014/main" id="{5017E4AE-ED2F-4833-BE7A-21C13CCEF2C8}"/>
                </a:ext>
              </a:extLst>
            </p:cNvPr>
            <p:cNvSpPr/>
            <p:nvPr/>
          </p:nvSpPr>
          <p:spPr>
            <a:xfrm>
              <a:off x="7779983" y="3377186"/>
              <a:ext cx="589394" cy="589394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CB96C2-7856-4936-9D0E-DE35ACE80798}"/>
                </a:ext>
              </a:extLst>
            </p:cNvPr>
            <p:cNvSpPr/>
            <p:nvPr/>
          </p:nvSpPr>
          <p:spPr>
            <a:xfrm>
              <a:off x="7232688" y="4505456"/>
              <a:ext cx="1683984" cy="673593"/>
            </a:xfrm>
            <a:custGeom>
              <a:avLst/>
              <a:gdLst>
                <a:gd name="connsiteX0" fmla="*/ 0 w 1683984"/>
                <a:gd name="connsiteY0" fmla="*/ 0 h 673593"/>
                <a:gd name="connsiteX1" fmla="*/ 1683984 w 1683984"/>
                <a:gd name="connsiteY1" fmla="*/ 0 h 673593"/>
                <a:gd name="connsiteX2" fmla="*/ 1683984 w 1683984"/>
                <a:gd name="connsiteY2" fmla="*/ 673593 h 673593"/>
                <a:gd name="connsiteX3" fmla="*/ 0 w 1683984"/>
                <a:gd name="connsiteY3" fmla="*/ 673593 h 673593"/>
                <a:gd name="connsiteX4" fmla="*/ 0 w 1683984"/>
                <a:gd name="connsiteY4" fmla="*/ 0 h 6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84" h="673593">
                  <a:moveTo>
                    <a:pt x="0" y="0"/>
                  </a:moveTo>
                  <a:lnTo>
                    <a:pt x="1683984" y="0"/>
                  </a:lnTo>
                  <a:lnTo>
                    <a:pt x="1683984" y="673593"/>
                  </a:lnTo>
                  <a:lnTo>
                    <a:pt x="0" y="673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500" kern="1200" dirty="0"/>
                <a:t>Space year theme</a:t>
              </a:r>
              <a:endParaRPr lang="en-US" sz="1500" kern="12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F3ECF7-D3D9-45C1-8948-F8489B4DC37A}"/>
                </a:ext>
              </a:extLst>
            </p:cNvPr>
            <p:cNvSpPr/>
            <p:nvPr/>
          </p:nvSpPr>
          <p:spPr>
            <a:xfrm>
              <a:off x="9539747" y="3158268"/>
              <a:ext cx="1027230" cy="1027230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Heart">
              <a:extLst>
                <a:ext uri="{FF2B5EF4-FFF2-40B4-BE49-F238E27FC236}">
                  <a16:creationId xmlns:a16="http://schemas.microsoft.com/office/drawing/2014/main" id="{B415539B-3649-49C8-A11C-D0C94852F19A}"/>
                </a:ext>
              </a:extLst>
            </p:cNvPr>
            <p:cNvSpPr/>
            <p:nvPr/>
          </p:nvSpPr>
          <p:spPr>
            <a:xfrm>
              <a:off x="9758665" y="3377186"/>
              <a:ext cx="589394" cy="589394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7B74EA-72D8-4D30-A065-9CF517AB0BFC}"/>
                </a:ext>
              </a:extLst>
            </p:cNvPr>
            <p:cNvSpPr/>
            <p:nvPr/>
          </p:nvSpPr>
          <p:spPr>
            <a:xfrm>
              <a:off x="9211370" y="4505456"/>
              <a:ext cx="1683984" cy="673593"/>
            </a:xfrm>
            <a:custGeom>
              <a:avLst/>
              <a:gdLst>
                <a:gd name="connsiteX0" fmla="*/ 0 w 1683984"/>
                <a:gd name="connsiteY0" fmla="*/ 0 h 673593"/>
                <a:gd name="connsiteX1" fmla="*/ 1683984 w 1683984"/>
                <a:gd name="connsiteY1" fmla="*/ 0 h 673593"/>
                <a:gd name="connsiteX2" fmla="*/ 1683984 w 1683984"/>
                <a:gd name="connsiteY2" fmla="*/ 673593 h 673593"/>
                <a:gd name="connsiteX3" fmla="*/ 0 w 1683984"/>
                <a:gd name="connsiteY3" fmla="*/ 673593 h 673593"/>
                <a:gd name="connsiteX4" fmla="*/ 0 w 1683984"/>
                <a:gd name="connsiteY4" fmla="*/ 0 h 6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84" h="673593">
                  <a:moveTo>
                    <a:pt x="0" y="0"/>
                  </a:moveTo>
                  <a:lnTo>
                    <a:pt x="1683984" y="0"/>
                  </a:lnTo>
                  <a:lnTo>
                    <a:pt x="1683984" y="673593"/>
                  </a:lnTo>
                  <a:lnTo>
                    <a:pt x="0" y="673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500" kern="1200" dirty="0"/>
                <a:t>Metacognition word of the year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2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1660-28D1-4B73-9AAF-31C66F34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8EDB-9B65-4432-94BC-048861AF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GB" dirty="0"/>
              <a:t>8.50 – 9: Morning Task GPS</a:t>
            </a:r>
          </a:p>
          <a:p>
            <a:r>
              <a:rPr lang="en-GB" dirty="0"/>
              <a:t>9-10: English</a:t>
            </a:r>
          </a:p>
          <a:p>
            <a:r>
              <a:rPr lang="en-GB" dirty="0"/>
              <a:t>10-10.15: Break</a:t>
            </a:r>
          </a:p>
          <a:p>
            <a:r>
              <a:rPr lang="en-GB" dirty="0"/>
              <a:t>10.15-11.05: Maths</a:t>
            </a:r>
          </a:p>
          <a:p>
            <a:r>
              <a:rPr lang="en-GB" dirty="0"/>
              <a:t>11.05-11.55: Topic</a:t>
            </a:r>
          </a:p>
          <a:p>
            <a:r>
              <a:rPr lang="en-GB" dirty="0"/>
              <a:t>11.55-12.15: Handwriting/Catch-up</a:t>
            </a:r>
          </a:p>
          <a:p>
            <a:endParaRPr lang="en-GB" dirty="0"/>
          </a:p>
          <a:p>
            <a:r>
              <a:rPr lang="en-GB" dirty="0"/>
              <a:t>12.15-1: Lunch</a:t>
            </a:r>
          </a:p>
          <a:p>
            <a:r>
              <a:rPr lang="en-GB" dirty="0"/>
              <a:t>1-1.30: Free read/Guided Read</a:t>
            </a:r>
          </a:p>
          <a:p>
            <a:r>
              <a:rPr lang="en-GB" dirty="0"/>
              <a:t>1.30-2.30: Topic</a:t>
            </a:r>
          </a:p>
          <a:p>
            <a:r>
              <a:rPr lang="en-GB" dirty="0"/>
              <a:t>2.30-2.45: Story/Spelling/Times tables</a:t>
            </a:r>
          </a:p>
          <a:p>
            <a:r>
              <a:rPr lang="en-GB" dirty="0"/>
              <a:t>2.45-3.05: Assembly</a:t>
            </a:r>
          </a:p>
          <a:p>
            <a:r>
              <a:rPr lang="en-GB" dirty="0"/>
              <a:t>3.05-3.15: Getting ready for </a:t>
            </a:r>
            <a:r>
              <a:rPr lang="en-GB" dirty="0" err="1"/>
              <a:t>hometime</a:t>
            </a:r>
            <a:r>
              <a:rPr lang="en-GB" dirty="0"/>
              <a:t>/homework/clubs/messages</a:t>
            </a:r>
          </a:p>
        </p:txBody>
      </p:sp>
    </p:spTree>
    <p:extLst>
      <p:ext uri="{BB962C8B-B14F-4D97-AF65-F5344CB8AC3E}">
        <p14:creationId xmlns:p14="http://schemas.microsoft.com/office/powerpoint/2010/main" val="277664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E80E6-2E86-4871-B1DE-1A636E60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rgbClr val="262626"/>
                </a:solidFill>
              </a:rPr>
              <a:t>Curriculum Topics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E7E9F93-5E1E-459B-B8C5-1B3B7E92B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7611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42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Trips this year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72D31EF-6E54-43D4-80BB-70BCB06AC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6157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05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Things to do at home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40D632-C0D0-4511-A56A-DBF2F7BF1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691" y="1158024"/>
            <a:ext cx="2066544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1AD42-243C-41F9-BF8C-813EE56AE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691" y="3631646"/>
            <a:ext cx="2066544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04C58E6-912E-454B-B47A-343AE4149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16954"/>
              </p:ext>
            </p:extLst>
          </p:nvPr>
        </p:nvGraphicFramePr>
        <p:xfrm>
          <a:off x="1167385" y="2556932"/>
          <a:ext cx="6380065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4E310D-CB4F-48E0-AFEA-9EEE6600E425}"/>
              </a:ext>
            </a:extLst>
          </p:cNvPr>
          <p:cNvSpPr txBox="1"/>
          <p:nvPr/>
        </p:nvSpPr>
        <p:spPr>
          <a:xfrm>
            <a:off x="8825032" y="971572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Spelling frame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EC116-4F1B-43C9-BA80-4232A1D025E1}"/>
              </a:ext>
            </a:extLst>
          </p:cNvPr>
          <p:cNvSpPr txBox="1"/>
          <p:nvPr/>
        </p:nvSpPr>
        <p:spPr>
          <a:xfrm>
            <a:off x="8825032" y="344519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 the button</a:t>
            </a:r>
          </a:p>
        </p:txBody>
      </p:sp>
    </p:spTree>
    <p:extLst>
      <p:ext uri="{BB962C8B-B14F-4D97-AF65-F5344CB8AC3E}">
        <p14:creationId xmlns:p14="http://schemas.microsoft.com/office/powerpoint/2010/main" val="351546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Bits and bobs &amp;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212121"/>
                </a:solidFill>
              </a:rPr>
              <a:t>P.E – Tuesday morning and Thursday afternoon</a:t>
            </a:r>
          </a:p>
          <a:p>
            <a:r>
              <a:rPr lang="en-GB" dirty="0">
                <a:solidFill>
                  <a:srgbClr val="212121"/>
                </a:solidFill>
              </a:rPr>
              <a:t>Reading books changed on a Thursday afternoon</a:t>
            </a:r>
          </a:p>
          <a:p>
            <a:r>
              <a:rPr lang="en-GB" dirty="0">
                <a:solidFill>
                  <a:srgbClr val="212121"/>
                </a:solidFill>
              </a:rPr>
              <a:t>Class blog</a:t>
            </a:r>
          </a:p>
          <a:p>
            <a:endParaRPr lang="en-GB" dirty="0">
              <a:solidFill>
                <a:srgbClr val="212121"/>
              </a:solidFill>
            </a:endParaRPr>
          </a:p>
          <a:p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4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256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Welcome to Year 5</vt:lpstr>
      <vt:lpstr>Contents</vt:lpstr>
      <vt:lpstr>Adults</vt:lpstr>
      <vt:lpstr>Curriculum </vt:lpstr>
      <vt:lpstr>Daily Timetable</vt:lpstr>
      <vt:lpstr>Curriculum Topics</vt:lpstr>
      <vt:lpstr>Trips this year</vt:lpstr>
      <vt:lpstr>Things to do at home</vt:lpstr>
      <vt:lpstr>Bits and bobs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</dc:title>
  <dc:creator>Charlotte Reynolds</dc:creator>
  <cp:lastModifiedBy>Charlotte Reynolds</cp:lastModifiedBy>
  <cp:revision>3</cp:revision>
  <dcterms:created xsi:type="dcterms:W3CDTF">2019-09-11T17:11:10Z</dcterms:created>
  <dcterms:modified xsi:type="dcterms:W3CDTF">2019-09-12T12:48:31Z</dcterms:modified>
</cp:coreProperties>
</file>