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Edinburgh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Wednesday June 12</a:t>
            </a:r>
            <a:r>
              <a:rPr lang="en-GB" baseline="30000" dirty="0" smtClean="0"/>
              <a:t>th</a:t>
            </a:r>
            <a:r>
              <a:rPr lang="en-GB" dirty="0" smtClean="0"/>
              <a:t> to Friday June 14</a:t>
            </a:r>
            <a:r>
              <a:rPr lang="en-GB" baseline="30000" dirty="0" smtClean="0"/>
              <a:t>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6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Keeping in touch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news is good news</a:t>
            </a:r>
          </a:p>
          <a:p>
            <a:r>
              <a:rPr lang="en-GB" dirty="0" smtClean="0"/>
              <a:t>We will use Twitter to update you on our journey, arrival in Edinburgh and departure.</a:t>
            </a:r>
          </a:p>
          <a:p>
            <a:r>
              <a:rPr lang="en-GB" dirty="0" smtClean="0"/>
              <a:t>We will endeavour to keep you up to date on how our day is going with regular Tweets but no promises….we hope to be having a blast.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3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Miss Leigh</a:t>
            </a:r>
          </a:p>
          <a:p>
            <a:r>
              <a:rPr lang="en-GB" dirty="0" smtClean="0"/>
              <a:t>Mrs Woolley</a:t>
            </a:r>
          </a:p>
          <a:p>
            <a:r>
              <a:rPr lang="en-GB" dirty="0" smtClean="0"/>
              <a:t>Mrs Fletcher</a:t>
            </a:r>
          </a:p>
          <a:p>
            <a:r>
              <a:rPr lang="en-GB" dirty="0" smtClean="0"/>
              <a:t>Mr Brown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1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Please arrive at school about 8 - 8.10am. Register will be at 8.15am</a:t>
            </a:r>
          </a:p>
          <a:p>
            <a:r>
              <a:rPr lang="en-GB" dirty="0" smtClean="0"/>
              <a:t>We will leave school at 8.30am</a:t>
            </a:r>
          </a:p>
          <a:p>
            <a:r>
              <a:rPr lang="en-GB" dirty="0" smtClean="0"/>
              <a:t>Tyrells is our coach company and will we transporting us between venues in Edinburgh. </a:t>
            </a:r>
          </a:p>
          <a:p>
            <a:endParaRPr lang="en-GB" dirty="0"/>
          </a:p>
          <a:p>
            <a:r>
              <a:rPr lang="en-GB" dirty="0" smtClean="0"/>
              <a:t>Friday – We will be leaving Edinburgh around 12:30pm</a:t>
            </a:r>
          </a:p>
          <a:p>
            <a:r>
              <a:rPr lang="en-GB" dirty="0" smtClean="0"/>
              <a:t>Aim to be back at school at 6pm</a:t>
            </a:r>
          </a:p>
          <a:p>
            <a:endParaRPr lang="en-GB" dirty="0"/>
          </a:p>
          <a:p>
            <a:r>
              <a:rPr lang="en-GB" dirty="0" smtClean="0"/>
              <a:t>We will take comfort breaks as and when they are needed.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7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Attractions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Edinburgh Castle</a:t>
            </a:r>
          </a:p>
          <a:p>
            <a:r>
              <a:rPr lang="en-GB" dirty="0" smtClean="0"/>
              <a:t>Royal Yacht Britannia</a:t>
            </a:r>
          </a:p>
          <a:p>
            <a:r>
              <a:rPr lang="en-GB" dirty="0" smtClean="0"/>
              <a:t>Royal National Museum of Scotland</a:t>
            </a:r>
          </a:p>
          <a:p>
            <a:r>
              <a:rPr lang="en-GB" dirty="0" smtClean="0"/>
              <a:t>Palace of </a:t>
            </a:r>
            <a:r>
              <a:rPr lang="en-GB" dirty="0" err="1" smtClean="0"/>
              <a:t>Holyroodhouse</a:t>
            </a:r>
            <a:endParaRPr lang="en-GB" dirty="0" smtClean="0"/>
          </a:p>
          <a:p>
            <a:r>
              <a:rPr lang="en-GB" dirty="0" smtClean="0"/>
              <a:t>Scottish Parliament</a:t>
            </a:r>
          </a:p>
          <a:p>
            <a:r>
              <a:rPr lang="en-GB" dirty="0" smtClean="0"/>
              <a:t>Evening walk and trip to the park</a:t>
            </a:r>
          </a:p>
          <a:p>
            <a:r>
              <a:rPr lang="en-GB" dirty="0" smtClean="0"/>
              <a:t>Harry Potter movie night (PG only)</a:t>
            </a:r>
          </a:p>
          <a:p>
            <a:endParaRPr lang="en-GB" dirty="0"/>
          </a:p>
          <a:p>
            <a:r>
              <a:rPr lang="en-GB" dirty="0" smtClean="0"/>
              <a:t>Children will take part in a variety of tours, workshops and guided sessions. 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7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Accommodation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662371" cy="3416300"/>
          </a:xfrm>
        </p:spPr>
        <p:txBody>
          <a:bodyPr/>
          <a:lstStyle/>
          <a:p>
            <a:r>
              <a:rPr lang="en-GB" dirty="0" smtClean="0"/>
              <a:t>Edinburgh Central Hostel</a:t>
            </a:r>
          </a:p>
          <a:p>
            <a:r>
              <a:rPr lang="en-GB" dirty="0" smtClean="0"/>
              <a:t>Rooms of 4, 5, or 6.  Single Gender</a:t>
            </a:r>
          </a:p>
          <a:p>
            <a:r>
              <a:rPr lang="en-GB" dirty="0" err="1" smtClean="0"/>
              <a:t>En</a:t>
            </a:r>
            <a:r>
              <a:rPr lang="en-GB" dirty="0" smtClean="0"/>
              <a:t> suite facilities in each room </a:t>
            </a:r>
          </a:p>
          <a:p>
            <a:r>
              <a:rPr lang="en-GB" dirty="0" smtClean="0"/>
              <a:t>Rooms are locked and secured </a:t>
            </a:r>
          </a:p>
          <a:p>
            <a:r>
              <a:rPr lang="en-GB" dirty="0" smtClean="0"/>
              <a:t>Staff rooms are on the same floor and positioned close by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598" y="2361054"/>
            <a:ext cx="5490263" cy="36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send your child with a Packed lunch and refillable drinks bottle on Wednesday.  This should be in their day pack.</a:t>
            </a:r>
          </a:p>
          <a:p>
            <a:r>
              <a:rPr lang="en-GB" dirty="0" smtClean="0"/>
              <a:t>Evening meals and Breakfasts are at the hostel. </a:t>
            </a:r>
          </a:p>
          <a:p>
            <a:r>
              <a:rPr lang="en-GB" dirty="0" smtClean="0"/>
              <a:t>Lunches we will organise depending on our location and the weather- these could include Subway, Greggs, Chip shop, </a:t>
            </a:r>
            <a:r>
              <a:rPr lang="en-GB" dirty="0" err="1" smtClean="0"/>
              <a:t>Nando’s</a:t>
            </a:r>
            <a:r>
              <a:rPr lang="en-GB" dirty="0" smtClean="0"/>
              <a:t> etc.</a:t>
            </a:r>
          </a:p>
          <a:p>
            <a:r>
              <a:rPr lang="en-GB" dirty="0" smtClean="0"/>
              <a:t>They don’t need any sweets for evenings/movie night.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1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Money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Children may bring up to £10 spending money for souvenirs. </a:t>
            </a:r>
          </a:p>
          <a:p>
            <a:r>
              <a:rPr lang="en-GB" dirty="0" smtClean="0"/>
              <a:t>They will be responsible for looking after it.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check the weather and consider clothing accordingly</a:t>
            </a:r>
          </a:p>
          <a:p>
            <a:r>
              <a:rPr lang="en-GB" dirty="0" smtClean="0"/>
              <a:t>Suggested – 2 complete changes of clothes, night clothes, spare pair of shoes, toiletries, towel, sun cream/hat, waterproof coat or jacket. </a:t>
            </a:r>
          </a:p>
          <a:p>
            <a:r>
              <a:rPr lang="en-GB" dirty="0" smtClean="0"/>
              <a:t>Day pack and refillable water bottle</a:t>
            </a:r>
          </a:p>
          <a:p>
            <a:r>
              <a:rPr lang="en-GB" dirty="0" smtClean="0"/>
              <a:t>No Phones</a:t>
            </a:r>
          </a:p>
          <a:p>
            <a:r>
              <a:rPr lang="en-GB" dirty="0" smtClean="0"/>
              <a:t>No electrical items </a:t>
            </a:r>
          </a:p>
          <a:p>
            <a:r>
              <a:rPr lang="en-GB" dirty="0" smtClean="0"/>
              <a:t>Don’t forget comfort items – book, teddy, </a:t>
            </a:r>
          </a:p>
          <a:p>
            <a:r>
              <a:rPr lang="en-GB" dirty="0" smtClean="0"/>
              <a:t>Children will need to be able to lift their own bag and take it to their room.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9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Medicines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put any medication in a labelled bag with clear instructions of when to give children their medicine and the dosage required. Hand to Miss Leigh prior to departure. </a:t>
            </a:r>
          </a:p>
          <a:p>
            <a:r>
              <a:rPr lang="en-GB" dirty="0" smtClean="0"/>
              <a:t>Don’t forget travel sickness tablets or bands if necessary.</a:t>
            </a:r>
          </a:p>
          <a:p>
            <a:r>
              <a:rPr lang="en-GB" dirty="0" smtClean="0"/>
              <a:t>We will have a first aid kit with us at all times.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555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1499</TotalTime>
  <Words>441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Edinburgh</vt:lpstr>
      <vt:lpstr>Staff </vt:lpstr>
      <vt:lpstr>Transport</vt:lpstr>
      <vt:lpstr>Attractions </vt:lpstr>
      <vt:lpstr>Accommodation </vt:lpstr>
      <vt:lpstr>Food </vt:lpstr>
      <vt:lpstr>Money </vt:lpstr>
      <vt:lpstr>Packing </vt:lpstr>
      <vt:lpstr>Medicines </vt:lpstr>
      <vt:lpstr>Keeping in touch </vt:lpstr>
      <vt:lpstr>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Edinburgh</dc:title>
  <dc:creator>Erin Leigh</dc:creator>
  <cp:lastModifiedBy>Erin Leigh</cp:lastModifiedBy>
  <cp:revision>6</cp:revision>
  <dcterms:created xsi:type="dcterms:W3CDTF">2019-05-22T14:39:11Z</dcterms:created>
  <dcterms:modified xsi:type="dcterms:W3CDTF">2019-05-23T15:38:54Z</dcterms:modified>
</cp:coreProperties>
</file>