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hyperlink" Target="http://www.spellingframe.co.uk/" TargetMode="Externa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marks.co.uk/maths-games/hit-the-button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3.png"/><Relationship Id="rId5" Type="http://schemas.openxmlformats.org/officeDocument/2006/relationships/hyperlink" Target="http://www.spellingframe.co.uk/" TargetMode="External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22DD6-1721-4696-B467-D3D02616306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2E0822-C704-4695-B438-77840886369C}">
      <dgm:prSet/>
      <dgm:spPr/>
      <dgm:t>
        <a:bodyPr/>
        <a:lstStyle/>
        <a:p>
          <a:r>
            <a:rPr lang="en-GB"/>
            <a:t>Miss Reynolds</a:t>
          </a:r>
          <a:endParaRPr lang="en-US"/>
        </a:p>
      </dgm:t>
    </dgm:pt>
    <dgm:pt modelId="{C4295F00-1056-4D9B-8B86-750C042D2F53}" type="parTrans" cxnId="{3529EBD4-E6AE-4CF0-8440-33F4FD11F37E}">
      <dgm:prSet/>
      <dgm:spPr/>
      <dgm:t>
        <a:bodyPr/>
        <a:lstStyle/>
        <a:p>
          <a:endParaRPr lang="en-US"/>
        </a:p>
      </dgm:t>
    </dgm:pt>
    <dgm:pt modelId="{29011BCD-80F1-415D-B30E-561D8D99BB22}" type="sibTrans" cxnId="{3529EBD4-E6AE-4CF0-8440-33F4FD11F37E}">
      <dgm:prSet/>
      <dgm:spPr/>
      <dgm:t>
        <a:bodyPr/>
        <a:lstStyle/>
        <a:p>
          <a:endParaRPr lang="en-US"/>
        </a:p>
      </dgm:t>
    </dgm:pt>
    <dgm:pt modelId="{AA54EA95-747E-46A1-BA29-7E02AB6871D7}">
      <dgm:prSet/>
      <dgm:spPr/>
      <dgm:t>
        <a:bodyPr/>
        <a:lstStyle/>
        <a:p>
          <a:r>
            <a:rPr lang="en-GB"/>
            <a:t>Mrs Grey</a:t>
          </a:r>
          <a:endParaRPr lang="en-US"/>
        </a:p>
      </dgm:t>
    </dgm:pt>
    <dgm:pt modelId="{5F172AC5-40E5-4BF6-ADF3-4CFCD28A0B8F}" type="parTrans" cxnId="{DDC8ECFF-AE92-4489-822F-069085CB224D}">
      <dgm:prSet/>
      <dgm:spPr/>
      <dgm:t>
        <a:bodyPr/>
        <a:lstStyle/>
        <a:p>
          <a:endParaRPr lang="en-US"/>
        </a:p>
      </dgm:t>
    </dgm:pt>
    <dgm:pt modelId="{26C1FA36-5DBF-4A3C-9348-7BB6CEB67594}" type="sibTrans" cxnId="{DDC8ECFF-AE92-4489-822F-069085CB224D}">
      <dgm:prSet/>
      <dgm:spPr/>
      <dgm:t>
        <a:bodyPr/>
        <a:lstStyle/>
        <a:p>
          <a:endParaRPr lang="en-US"/>
        </a:p>
      </dgm:t>
    </dgm:pt>
    <dgm:pt modelId="{DC251A05-F3FF-494C-9E08-3E3EA4815D3E}">
      <dgm:prSet/>
      <dgm:spPr/>
      <dgm:t>
        <a:bodyPr/>
        <a:lstStyle/>
        <a:p>
          <a:r>
            <a:rPr lang="en-GB"/>
            <a:t>Miss Dawson</a:t>
          </a:r>
          <a:endParaRPr lang="en-US"/>
        </a:p>
      </dgm:t>
    </dgm:pt>
    <dgm:pt modelId="{18DFB967-426E-4BCE-BAB9-3C6605CAAF3A}" type="parTrans" cxnId="{84781ACA-1415-448F-B008-849228A20C01}">
      <dgm:prSet/>
      <dgm:spPr/>
      <dgm:t>
        <a:bodyPr/>
        <a:lstStyle/>
        <a:p>
          <a:endParaRPr lang="en-US"/>
        </a:p>
      </dgm:t>
    </dgm:pt>
    <dgm:pt modelId="{8EAF1BD3-BB81-4451-8E97-E6FFE92E03B1}" type="sibTrans" cxnId="{84781ACA-1415-448F-B008-849228A20C01}">
      <dgm:prSet/>
      <dgm:spPr/>
      <dgm:t>
        <a:bodyPr/>
        <a:lstStyle/>
        <a:p>
          <a:endParaRPr lang="en-US"/>
        </a:p>
      </dgm:t>
    </dgm:pt>
    <dgm:pt modelId="{4928AB3F-6E2B-43FE-B481-ABC846775D04}">
      <dgm:prSet/>
      <dgm:spPr/>
      <dgm:t>
        <a:bodyPr/>
        <a:lstStyle/>
        <a:p>
          <a:r>
            <a:rPr lang="en-GB"/>
            <a:t>Mrs Bolton</a:t>
          </a:r>
          <a:endParaRPr lang="en-US"/>
        </a:p>
      </dgm:t>
    </dgm:pt>
    <dgm:pt modelId="{EF6CD41E-A4EA-4C6F-9E3D-A354A8DF8882}" type="parTrans" cxnId="{D9AF151F-BCFC-4C9E-9A1A-BBBD9FE7BCA0}">
      <dgm:prSet/>
      <dgm:spPr/>
      <dgm:t>
        <a:bodyPr/>
        <a:lstStyle/>
        <a:p>
          <a:endParaRPr lang="en-US"/>
        </a:p>
      </dgm:t>
    </dgm:pt>
    <dgm:pt modelId="{7B1B6E62-4CFE-457E-AC93-C7A05038995C}" type="sibTrans" cxnId="{D9AF151F-BCFC-4C9E-9A1A-BBBD9FE7BCA0}">
      <dgm:prSet/>
      <dgm:spPr/>
      <dgm:t>
        <a:bodyPr/>
        <a:lstStyle/>
        <a:p>
          <a:endParaRPr lang="en-US"/>
        </a:p>
      </dgm:t>
    </dgm:pt>
    <dgm:pt modelId="{48B4C350-48F0-45C8-ACD0-E06E2D738F76}" type="pres">
      <dgm:prSet presAssocID="{51622DD6-1721-4696-B467-D3D0261630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F303A-2D1D-4175-8BBF-836C3114F0E5}" type="pres">
      <dgm:prSet presAssocID="{052E0822-C704-4695-B438-77840886369C}" presName="root" presStyleCnt="0"/>
      <dgm:spPr/>
    </dgm:pt>
    <dgm:pt modelId="{33069EE9-50B2-46B2-9EEE-C112A197F17F}" type="pres">
      <dgm:prSet presAssocID="{052E0822-C704-4695-B438-77840886369C}" presName="rootComposite" presStyleCnt="0"/>
      <dgm:spPr/>
    </dgm:pt>
    <dgm:pt modelId="{26D396F2-84CA-42A5-B618-9A8999F8005C}" type="pres">
      <dgm:prSet presAssocID="{052E0822-C704-4695-B438-77840886369C}" presName="rootText" presStyleLbl="node1" presStyleIdx="0" presStyleCnt="4"/>
      <dgm:spPr/>
    </dgm:pt>
    <dgm:pt modelId="{BDC2B06B-A6EB-4ED8-A458-18F515189218}" type="pres">
      <dgm:prSet presAssocID="{052E0822-C704-4695-B438-77840886369C}" presName="rootConnector" presStyleLbl="node1" presStyleIdx="0" presStyleCnt="4"/>
      <dgm:spPr/>
    </dgm:pt>
    <dgm:pt modelId="{E4872221-E003-427D-B6E1-40F182CB5143}" type="pres">
      <dgm:prSet presAssocID="{052E0822-C704-4695-B438-77840886369C}" presName="childShape" presStyleCnt="0"/>
      <dgm:spPr/>
    </dgm:pt>
    <dgm:pt modelId="{BFD72E9A-22DB-47C7-A840-FC945301F4A3}" type="pres">
      <dgm:prSet presAssocID="{AA54EA95-747E-46A1-BA29-7E02AB6871D7}" presName="root" presStyleCnt="0"/>
      <dgm:spPr/>
    </dgm:pt>
    <dgm:pt modelId="{CD2CA496-530D-440E-94D0-C7BE6FE0B33F}" type="pres">
      <dgm:prSet presAssocID="{AA54EA95-747E-46A1-BA29-7E02AB6871D7}" presName="rootComposite" presStyleCnt="0"/>
      <dgm:spPr/>
    </dgm:pt>
    <dgm:pt modelId="{091642F5-5325-47D7-83AE-CC923B87CE58}" type="pres">
      <dgm:prSet presAssocID="{AA54EA95-747E-46A1-BA29-7E02AB6871D7}" presName="rootText" presStyleLbl="node1" presStyleIdx="1" presStyleCnt="4"/>
      <dgm:spPr/>
    </dgm:pt>
    <dgm:pt modelId="{91F4DBFB-D41B-4837-8A0D-6232C6E3B63A}" type="pres">
      <dgm:prSet presAssocID="{AA54EA95-747E-46A1-BA29-7E02AB6871D7}" presName="rootConnector" presStyleLbl="node1" presStyleIdx="1" presStyleCnt="4"/>
      <dgm:spPr/>
    </dgm:pt>
    <dgm:pt modelId="{5E6AFFE9-2342-4A9A-BD7C-64DA80C07A08}" type="pres">
      <dgm:prSet presAssocID="{AA54EA95-747E-46A1-BA29-7E02AB6871D7}" presName="childShape" presStyleCnt="0"/>
      <dgm:spPr/>
    </dgm:pt>
    <dgm:pt modelId="{60F7D5F5-167E-4FED-B363-8F45169AEB18}" type="pres">
      <dgm:prSet presAssocID="{DC251A05-F3FF-494C-9E08-3E3EA4815D3E}" presName="root" presStyleCnt="0"/>
      <dgm:spPr/>
    </dgm:pt>
    <dgm:pt modelId="{05581104-D7C2-41F8-973B-88BA43EB2D2E}" type="pres">
      <dgm:prSet presAssocID="{DC251A05-F3FF-494C-9E08-3E3EA4815D3E}" presName="rootComposite" presStyleCnt="0"/>
      <dgm:spPr/>
    </dgm:pt>
    <dgm:pt modelId="{6FFA97E6-E727-4BE4-B3E5-F6D43DA48E88}" type="pres">
      <dgm:prSet presAssocID="{DC251A05-F3FF-494C-9E08-3E3EA4815D3E}" presName="rootText" presStyleLbl="node1" presStyleIdx="2" presStyleCnt="4"/>
      <dgm:spPr/>
    </dgm:pt>
    <dgm:pt modelId="{FCBAC46C-FB77-4C97-B945-A095854F5303}" type="pres">
      <dgm:prSet presAssocID="{DC251A05-F3FF-494C-9E08-3E3EA4815D3E}" presName="rootConnector" presStyleLbl="node1" presStyleIdx="2" presStyleCnt="4"/>
      <dgm:spPr/>
    </dgm:pt>
    <dgm:pt modelId="{977708CB-476D-4477-9450-AFB53C66DE80}" type="pres">
      <dgm:prSet presAssocID="{DC251A05-F3FF-494C-9E08-3E3EA4815D3E}" presName="childShape" presStyleCnt="0"/>
      <dgm:spPr/>
    </dgm:pt>
    <dgm:pt modelId="{B7A35103-6914-4A41-BEFF-B0FEC010B9A5}" type="pres">
      <dgm:prSet presAssocID="{4928AB3F-6E2B-43FE-B481-ABC846775D04}" presName="root" presStyleCnt="0"/>
      <dgm:spPr/>
    </dgm:pt>
    <dgm:pt modelId="{7B26EAEB-1FCF-414A-A2F9-B64F0F8402A9}" type="pres">
      <dgm:prSet presAssocID="{4928AB3F-6E2B-43FE-B481-ABC846775D04}" presName="rootComposite" presStyleCnt="0"/>
      <dgm:spPr/>
    </dgm:pt>
    <dgm:pt modelId="{8CB73D2F-5649-4893-BD7F-BE72E8AA1003}" type="pres">
      <dgm:prSet presAssocID="{4928AB3F-6E2B-43FE-B481-ABC846775D04}" presName="rootText" presStyleLbl="node1" presStyleIdx="3" presStyleCnt="4"/>
      <dgm:spPr/>
    </dgm:pt>
    <dgm:pt modelId="{DAF5A463-8E43-4B6D-84D5-376D8F244B94}" type="pres">
      <dgm:prSet presAssocID="{4928AB3F-6E2B-43FE-B481-ABC846775D04}" presName="rootConnector" presStyleLbl="node1" presStyleIdx="3" presStyleCnt="4"/>
      <dgm:spPr/>
    </dgm:pt>
    <dgm:pt modelId="{48AC9B62-E14D-44A7-AF59-9FE81DE9589B}" type="pres">
      <dgm:prSet presAssocID="{4928AB3F-6E2B-43FE-B481-ABC846775D04}" presName="childShape" presStyleCnt="0"/>
      <dgm:spPr/>
    </dgm:pt>
  </dgm:ptLst>
  <dgm:cxnLst>
    <dgm:cxn modelId="{D9AF151F-BCFC-4C9E-9A1A-BBBD9FE7BCA0}" srcId="{51622DD6-1721-4696-B467-D3D026163069}" destId="{4928AB3F-6E2B-43FE-B481-ABC846775D04}" srcOrd="3" destOrd="0" parTransId="{EF6CD41E-A4EA-4C6F-9E3D-A354A8DF8882}" sibTransId="{7B1B6E62-4CFE-457E-AC93-C7A05038995C}"/>
    <dgm:cxn modelId="{17BC8D52-CF38-4BF4-8F1C-DD6552017E4F}" type="presOf" srcId="{DC251A05-F3FF-494C-9E08-3E3EA4815D3E}" destId="{6FFA97E6-E727-4BE4-B3E5-F6D43DA48E88}" srcOrd="0" destOrd="0" presId="urn:microsoft.com/office/officeart/2005/8/layout/hierarchy3"/>
    <dgm:cxn modelId="{C1CA5573-60A3-4B03-9B39-FBD23F543FEC}" type="presOf" srcId="{DC251A05-F3FF-494C-9E08-3E3EA4815D3E}" destId="{FCBAC46C-FB77-4C97-B945-A095854F5303}" srcOrd="1" destOrd="0" presId="urn:microsoft.com/office/officeart/2005/8/layout/hierarchy3"/>
    <dgm:cxn modelId="{4180B274-1D17-455D-8A59-6520FBF2C14B}" type="presOf" srcId="{AA54EA95-747E-46A1-BA29-7E02AB6871D7}" destId="{091642F5-5325-47D7-83AE-CC923B87CE58}" srcOrd="0" destOrd="0" presId="urn:microsoft.com/office/officeart/2005/8/layout/hierarchy3"/>
    <dgm:cxn modelId="{3ADBD974-8E47-4741-90AE-B39EC9848A6E}" type="presOf" srcId="{4928AB3F-6E2B-43FE-B481-ABC846775D04}" destId="{DAF5A463-8E43-4B6D-84D5-376D8F244B94}" srcOrd="1" destOrd="0" presId="urn:microsoft.com/office/officeart/2005/8/layout/hierarchy3"/>
    <dgm:cxn modelId="{2DCC4B57-FF65-404B-82FF-813C744D854A}" type="presOf" srcId="{052E0822-C704-4695-B438-77840886369C}" destId="{26D396F2-84CA-42A5-B618-9A8999F8005C}" srcOrd="0" destOrd="0" presId="urn:microsoft.com/office/officeart/2005/8/layout/hierarchy3"/>
    <dgm:cxn modelId="{F0910A95-3508-49E8-A39F-96C0B8F47BCA}" type="presOf" srcId="{052E0822-C704-4695-B438-77840886369C}" destId="{BDC2B06B-A6EB-4ED8-A458-18F515189218}" srcOrd="1" destOrd="0" presId="urn:microsoft.com/office/officeart/2005/8/layout/hierarchy3"/>
    <dgm:cxn modelId="{274EED98-C3B1-48AA-B89F-6E4EDCD2FCAB}" type="presOf" srcId="{AA54EA95-747E-46A1-BA29-7E02AB6871D7}" destId="{91F4DBFB-D41B-4837-8A0D-6232C6E3B63A}" srcOrd="1" destOrd="0" presId="urn:microsoft.com/office/officeart/2005/8/layout/hierarchy3"/>
    <dgm:cxn modelId="{84781ACA-1415-448F-B008-849228A20C01}" srcId="{51622DD6-1721-4696-B467-D3D026163069}" destId="{DC251A05-F3FF-494C-9E08-3E3EA4815D3E}" srcOrd="2" destOrd="0" parTransId="{18DFB967-426E-4BCE-BAB9-3C6605CAAF3A}" sibTransId="{8EAF1BD3-BB81-4451-8E97-E6FFE92E03B1}"/>
    <dgm:cxn modelId="{3529EBD4-E6AE-4CF0-8440-33F4FD11F37E}" srcId="{51622DD6-1721-4696-B467-D3D026163069}" destId="{052E0822-C704-4695-B438-77840886369C}" srcOrd="0" destOrd="0" parTransId="{C4295F00-1056-4D9B-8B86-750C042D2F53}" sibTransId="{29011BCD-80F1-415D-B30E-561D8D99BB22}"/>
    <dgm:cxn modelId="{647995E0-FB67-4927-B4DC-10EE012DF329}" type="presOf" srcId="{51622DD6-1721-4696-B467-D3D026163069}" destId="{48B4C350-48F0-45C8-ACD0-E06E2D738F76}" srcOrd="0" destOrd="0" presId="urn:microsoft.com/office/officeart/2005/8/layout/hierarchy3"/>
    <dgm:cxn modelId="{A41EBFE3-E19C-4325-A3AF-9D2EBC6BC6AB}" type="presOf" srcId="{4928AB3F-6E2B-43FE-B481-ABC846775D04}" destId="{8CB73D2F-5649-4893-BD7F-BE72E8AA1003}" srcOrd="0" destOrd="0" presId="urn:microsoft.com/office/officeart/2005/8/layout/hierarchy3"/>
    <dgm:cxn modelId="{DDC8ECFF-AE92-4489-822F-069085CB224D}" srcId="{51622DD6-1721-4696-B467-D3D026163069}" destId="{AA54EA95-747E-46A1-BA29-7E02AB6871D7}" srcOrd="1" destOrd="0" parTransId="{5F172AC5-40E5-4BF6-ADF3-4CFCD28A0B8F}" sibTransId="{26C1FA36-5DBF-4A3C-9348-7BB6CEB67594}"/>
    <dgm:cxn modelId="{2DBEF87F-E691-4972-A68F-46FF17E92D31}" type="presParOf" srcId="{48B4C350-48F0-45C8-ACD0-E06E2D738F76}" destId="{85FF303A-2D1D-4175-8BBF-836C3114F0E5}" srcOrd="0" destOrd="0" presId="urn:microsoft.com/office/officeart/2005/8/layout/hierarchy3"/>
    <dgm:cxn modelId="{4BF0DE46-3F2F-4525-A440-9D78C7461D65}" type="presParOf" srcId="{85FF303A-2D1D-4175-8BBF-836C3114F0E5}" destId="{33069EE9-50B2-46B2-9EEE-C112A197F17F}" srcOrd="0" destOrd="0" presId="urn:microsoft.com/office/officeart/2005/8/layout/hierarchy3"/>
    <dgm:cxn modelId="{02D87B61-5933-4115-AB4D-538E909048EA}" type="presParOf" srcId="{33069EE9-50B2-46B2-9EEE-C112A197F17F}" destId="{26D396F2-84CA-42A5-B618-9A8999F8005C}" srcOrd="0" destOrd="0" presId="urn:microsoft.com/office/officeart/2005/8/layout/hierarchy3"/>
    <dgm:cxn modelId="{6167D14A-99C6-43AF-91EA-98E3D85C2F70}" type="presParOf" srcId="{33069EE9-50B2-46B2-9EEE-C112A197F17F}" destId="{BDC2B06B-A6EB-4ED8-A458-18F515189218}" srcOrd="1" destOrd="0" presId="urn:microsoft.com/office/officeart/2005/8/layout/hierarchy3"/>
    <dgm:cxn modelId="{0EF62ED3-99C0-40EF-87B3-9D52D1E58E26}" type="presParOf" srcId="{85FF303A-2D1D-4175-8BBF-836C3114F0E5}" destId="{E4872221-E003-427D-B6E1-40F182CB5143}" srcOrd="1" destOrd="0" presId="urn:microsoft.com/office/officeart/2005/8/layout/hierarchy3"/>
    <dgm:cxn modelId="{602D6011-1A58-4EC3-B170-9C356A2E54A1}" type="presParOf" srcId="{48B4C350-48F0-45C8-ACD0-E06E2D738F76}" destId="{BFD72E9A-22DB-47C7-A840-FC945301F4A3}" srcOrd="1" destOrd="0" presId="urn:microsoft.com/office/officeart/2005/8/layout/hierarchy3"/>
    <dgm:cxn modelId="{EF1B162C-875E-4B24-B78C-DA5EF5A8B8C8}" type="presParOf" srcId="{BFD72E9A-22DB-47C7-A840-FC945301F4A3}" destId="{CD2CA496-530D-440E-94D0-C7BE6FE0B33F}" srcOrd="0" destOrd="0" presId="urn:microsoft.com/office/officeart/2005/8/layout/hierarchy3"/>
    <dgm:cxn modelId="{CE237F2E-82BC-49AA-9AF1-59ED906060AF}" type="presParOf" srcId="{CD2CA496-530D-440E-94D0-C7BE6FE0B33F}" destId="{091642F5-5325-47D7-83AE-CC923B87CE58}" srcOrd="0" destOrd="0" presId="urn:microsoft.com/office/officeart/2005/8/layout/hierarchy3"/>
    <dgm:cxn modelId="{2E0A9599-6529-46AC-81FC-B664307F19B9}" type="presParOf" srcId="{CD2CA496-530D-440E-94D0-C7BE6FE0B33F}" destId="{91F4DBFB-D41B-4837-8A0D-6232C6E3B63A}" srcOrd="1" destOrd="0" presId="urn:microsoft.com/office/officeart/2005/8/layout/hierarchy3"/>
    <dgm:cxn modelId="{1987670D-FB8B-4441-9A92-C3A581BB549C}" type="presParOf" srcId="{BFD72E9A-22DB-47C7-A840-FC945301F4A3}" destId="{5E6AFFE9-2342-4A9A-BD7C-64DA80C07A08}" srcOrd="1" destOrd="0" presId="urn:microsoft.com/office/officeart/2005/8/layout/hierarchy3"/>
    <dgm:cxn modelId="{8062F0D6-FACE-4236-A220-F298BF6541AA}" type="presParOf" srcId="{48B4C350-48F0-45C8-ACD0-E06E2D738F76}" destId="{60F7D5F5-167E-4FED-B363-8F45169AEB18}" srcOrd="2" destOrd="0" presId="urn:microsoft.com/office/officeart/2005/8/layout/hierarchy3"/>
    <dgm:cxn modelId="{6DAEFA62-08BA-49F6-AAEC-AB5E324724ED}" type="presParOf" srcId="{60F7D5F5-167E-4FED-B363-8F45169AEB18}" destId="{05581104-D7C2-41F8-973B-88BA43EB2D2E}" srcOrd="0" destOrd="0" presId="urn:microsoft.com/office/officeart/2005/8/layout/hierarchy3"/>
    <dgm:cxn modelId="{9089F3D4-1F4A-439E-8FCB-7645D35D85C8}" type="presParOf" srcId="{05581104-D7C2-41F8-973B-88BA43EB2D2E}" destId="{6FFA97E6-E727-4BE4-B3E5-F6D43DA48E88}" srcOrd="0" destOrd="0" presId="urn:microsoft.com/office/officeart/2005/8/layout/hierarchy3"/>
    <dgm:cxn modelId="{BBC49ADC-845F-4663-8EA5-C91F37438BAD}" type="presParOf" srcId="{05581104-D7C2-41F8-973B-88BA43EB2D2E}" destId="{FCBAC46C-FB77-4C97-B945-A095854F5303}" srcOrd="1" destOrd="0" presId="urn:microsoft.com/office/officeart/2005/8/layout/hierarchy3"/>
    <dgm:cxn modelId="{2D56B248-5A1B-4491-B3ED-468F0B8DC8EF}" type="presParOf" srcId="{60F7D5F5-167E-4FED-B363-8F45169AEB18}" destId="{977708CB-476D-4477-9450-AFB53C66DE80}" srcOrd="1" destOrd="0" presId="urn:microsoft.com/office/officeart/2005/8/layout/hierarchy3"/>
    <dgm:cxn modelId="{6A90A8D6-391D-4B67-8005-72C05CD84D1E}" type="presParOf" srcId="{48B4C350-48F0-45C8-ACD0-E06E2D738F76}" destId="{B7A35103-6914-4A41-BEFF-B0FEC010B9A5}" srcOrd="3" destOrd="0" presId="urn:microsoft.com/office/officeart/2005/8/layout/hierarchy3"/>
    <dgm:cxn modelId="{B9248A11-019A-4ECA-AFA4-FB0A858F394B}" type="presParOf" srcId="{B7A35103-6914-4A41-BEFF-B0FEC010B9A5}" destId="{7B26EAEB-1FCF-414A-A2F9-B64F0F8402A9}" srcOrd="0" destOrd="0" presId="urn:microsoft.com/office/officeart/2005/8/layout/hierarchy3"/>
    <dgm:cxn modelId="{A7D2331B-1402-49A4-87CD-6A3F21B4F919}" type="presParOf" srcId="{7B26EAEB-1FCF-414A-A2F9-B64F0F8402A9}" destId="{8CB73D2F-5649-4893-BD7F-BE72E8AA1003}" srcOrd="0" destOrd="0" presId="urn:microsoft.com/office/officeart/2005/8/layout/hierarchy3"/>
    <dgm:cxn modelId="{951A2DAC-12E8-4749-8FD7-956C89E2BBCC}" type="presParOf" srcId="{7B26EAEB-1FCF-414A-A2F9-B64F0F8402A9}" destId="{DAF5A463-8E43-4B6D-84D5-376D8F244B94}" srcOrd="1" destOrd="0" presId="urn:microsoft.com/office/officeart/2005/8/layout/hierarchy3"/>
    <dgm:cxn modelId="{355795D2-C1FC-4CA3-90C8-BD443137A877}" type="presParOf" srcId="{B7A35103-6914-4A41-BEFF-B0FEC010B9A5}" destId="{48AC9B62-E14D-44A7-AF59-9FE81DE958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7BF7A-0F37-4786-9535-9B8B65C8027A}" type="doc">
      <dgm:prSet loTypeId="urn:microsoft.com/office/officeart/2018/5/layout/IconCircleOutlineLabelList" loCatId="icon" qsTypeId="urn:microsoft.com/office/officeart/2005/8/quickstyle/simple4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804C54F8-62DA-4D4E-9F03-BCE76FC7D33C}">
      <dgm:prSet/>
      <dgm:spPr/>
      <dgm:t>
        <a:bodyPr/>
        <a:lstStyle/>
        <a:p>
          <a:pPr>
            <a:defRPr cap="all"/>
          </a:pPr>
          <a:r>
            <a:rPr lang="en-GB"/>
            <a:t>Highly topic led </a:t>
          </a:r>
          <a:endParaRPr lang="en-US"/>
        </a:p>
      </dgm:t>
    </dgm:pt>
    <dgm:pt modelId="{BDB8B372-0E22-4722-9737-C8CE3729646C}" type="parTrans" cxnId="{505348A1-E2AF-4243-84D2-937EFB5CE861}">
      <dgm:prSet/>
      <dgm:spPr/>
      <dgm:t>
        <a:bodyPr/>
        <a:lstStyle/>
        <a:p>
          <a:endParaRPr lang="en-US"/>
        </a:p>
      </dgm:t>
    </dgm:pt>
    <dgm:pt modelId="{01A00F96-0EFD-42EA-8DF3-C5B53D0BCA17}" type="sibTrans" cxnId="{505348A1-E2AF-4243-84D2-937EFB5CE861}">
      <dgm:prSet/>
      <dgm:spPr/>
      <dgm:t>
        <a:bodyPr/>
        <a:lstStyle/>
        <a:p>
          <a:endParaRPr lang="en-US"/>
        </a:p>
      </dgm:t>
    </dgm:pt>
    <dgm:pt modelId="{DABEA461-099F-471B-BE7C-8DA5E480EDDF}">
      <dgm:prSet/>
      <dgm:spPr/>
      <dgm:t>
        <a:bodyPr/>
        <a:lstStyle/>
        <a:p>
          <a:pPr>
            <a:defRPr cap="all"/>
          </a:pPr>
          <a:r>
            <a:rPr lang="en-GB"/>
            <a:t>Independent learning promoted</a:t>
          </a:r>
          <a:endParaRPr lang="en-US"/>
        </a:p>
      </dgm:t>
    </dgm:pt>
    <dgm:pt modelId="{83E786FB-877C-4089-8F2D-B284F159ED8C}" type="parTrans" cxnId="{8A9EDB61-69A7-4102-9380-E173397040BC}">
      <dgm:prSet/>
      <dgm:spPr/>
      <dgm:t>
        <a:bodyPr/>
        <a:lstStyle/>
        <a:p>
          <a:endParaRPr lang="en-US"/>
        </a:p>
      </dgm:t>
    </dgm:pt>
    <dgm:pt modelId="{37975B02-E4B5-4992-A33E-5FB5C108F927}" type="sibTrans" cxnId="{8A9EDB61-69A7-4102-9380-E173397040BC}">
      <dgm:prSet/>
      <dgm:spPr/>
      <dgm:t>
        <a:bodyPr/>
        <a:lstStyle/>
        <a:p>
          <a:endParaRPr lang="en-US"/>
        </a:p>
      </dgm:t>
    </dgm:pt>
    <dgm:pt modelId="{078550D4-4D45-428D-8668-288D44428B66}">
      <dgm:prSet/>
      <dgm:spPr/>
      <dgm:t>
        <a:bodyPr/>
        <a:lstStyle/>
        <a:p>
          <a:pPr>
            <a:defRPr cap="all"/>
          </a:pPr>
          <a:r>
            <a:rPr lang="en-GB"/>
            <a:t>Gaining responsibility</a:t>
          </a:r>
          <a:endParaRPr lang="en-US"/>
        </a:p>
      </dgm:t>
    </dgm:pt>
    <dgm:pt modelId="{548EEDB7-F09B-4810-BC4E-4ACBF72B601A}" type="parTrans" cxnId="{450DAFEB-D6EE-44E8-B541-7FB0E1132842}">
      <dgm:prSet/>
      <dgm:spPr/>
      <dgm:t>
        <a:bodyPr/>
        <a:lstStyle/>
        <a:p>
          <a:endParaRPr lang="en-US"/>
        </a:p>
      </dgm:t>
    </dgm:pt>
    <dgm:pt modelId="{342A9FA4-EB81-4765-8FE2-FCE3DFDB1F34}" type="sibTrans" cxnId="{450DAFEB-D6EE-44E8-B541-7FB0E1132842}">
      <dgm:prSet/>
      <dgm:spPr/>
      <dgm:t>
        <a:bodyPr/>
        <a:lstStyle/>
        <a:p>
          <a:endParaRPr lang="en-US"/>
        </a:p>
      </dgm:t>
    </dgm:pt>
    <dgm:pt modelId="{AC519D79-0829-4D81-B8FE-487239EF8188}">
      <dgm:prSet/>
      <dgm:spPr/>
      <dgm:t>
        <a:bodyPr/>
        <a:lstStyle/>
        <a:p>
          <a:pPr>
            <a:defRPr cap="all"/>
          </a:pPr>
          <a:r>
            <a:rPr lang="en-GB"/>
            <a:t>WW1 year theme</a:t>
          </a:r>
          <a:endParaRPr lang="en-US"/>
        </a:p>
      </dgm:t>
    </dgm:pt>
    <dgm:pt modelId="{FBB33E7F-D45D-4E45-BAA2-B741A51F1B2E}" type="parTrans" cxnId="{B064AF97-A7D1-47F2-9D85-B5AF5120DFAE}">
      <dgm:prSet/>
      <dgm:spPr/>
      <dgm:t>
        <a:bodyPr/>
        <a:lstStyle/>
        <a:p>
          <a:endParaRPr lang="en-US"/>
        </a:p>
      </dgm:t>
    </dgm:pt>
    <dgm:pt modelId="{645F493F-F8EB-4FED-ACFB-3D84FB61F9FB}" type="sibTrans" cxnId="{B064AF97-A7D1-47F2-9D85-B5AF5120DFAE}">
      <dgm:prSet/>
      <dgm:spPr/>
      <dgm:t>
        <a:bodyPr/>
        <a:lstStyle/>
        <a:p>
          <a:endParaRPr lang="en-US"/>
        </a:p>
      </dgm:t>
    </dgm:pt>
    <dgm:pt modelId="{B111C364-92D6-461B-8548-B5B9E303815F}">
      <dgm:prSet/>
      <dgm:spPr/>
      <dgm:t>
        <a:bodyPr/>
        <a:lstStyle/>
        <a:p>
          <a:pPr>
            <a:defRPr cap="all"/>
          </a:pPr>
          <a:r>
            <a:rPr lang="en-GB"/>
            <a:t>Wonder word of the year</a:t>
          </a:r>
          <a:endParaRPr lang="en-US"/>
        </a:p>
      </dgm:t>
    </dgm:pt>
    <dgm:pt modelId="{351A015C-CD71-4294-BC24-DA1BE07967FE}" type="parTrans" cxnId="{AB15D8E1-17F2-43D0-BD26-BA97057D99F2}">
      <dgm:prSet/>
      <dgm:spPr/>
      <dgm:t>
        <a:bodyPr/>
        <a:lstStyle/>
        <a:p>
          <a:endParaRPr lang="en-US"/>
        </a:p>
      </dgm:t>
    </dgm:pt>
    <dgm:pt modelId="{D44FEC85-9C95-4FBD-B881-566C5789224E}" type="sibTrans" cxnId="{AB15D8E1-17F2-43D0-BD26-BA97057D99F2}">
      <dgm:prSet/>
      <dgm:spPr/>
      <dgm:t>
        <a:bodyPr/>
        <a:lstStyle/>
        <a:p>
          <a:endParaRPr lang="en-US"/>
        </a:p>
      </dgm:t>
    </dgm:pt>
    <dgm:pt modelId="{55FFFD48-E8EE-44DF-9D1D-7002E4F4D0C3}" type="pres">
      <dgm:prSet presAssocID="{6DF7BF7A-0F37-4786-9535-9B8B65C8027A}" presName="root" presStyleCnt="0">
        <dgm:presLayoutVars>
          <dgm:dir/>
          <dgm:resizeHandles val="exact"/>
        </dgm:presLayoutVars>
      </dgm:prSet>
      <dgm:spPr/>
    </dgm:pt>
    <dgm:pt modelId="{70B889AB-C9A5-4C3A-8A4B-734B0A7B8D79}" type="pres">
      <dgm:prSet presAssocID="{804C54F8-62DA-4D4E-9F03-BCE76FC7D33C}" presName="compNode" presStyleCnt="0"/>
      <dgm:spPr/>
    </dgm:pt>
    <dgm:pt modelId="{0381F547-1C89-489E-8D50-4F3313C1C41C}" type="pres">
      <dgm:prSet presAssocID="{804C54F8-62DA-4D4E-9F03-BCE76FC7D33C}" presName="iconBgRect" presStyleLbl="trAlignAcc1" presStyleIdx="0" presStyleCnt="5"/>
      <dgm:spPr/>
    </dgm:pt>
    <dgm:pt modelId="{F989F6EE-E9AA-4F26-A9D6-438F2BA1BEEB}" type="pres">
      <dgm:prSet presAssocID="{804C54F8-62DA-4D4E-9F03-BCE76FC7D33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AC5318A-CC6D-4E0C-BDF9-E2BAD3F9BA2B}" type="pres">
      <dgm:prSet presAssocID="{804C54F8-62DA-4D4E-9F03-BCE76FC7D33C}" presName="spaceRect" presStyleCnt="0"/>
      <dgm:spPr/>
    </dgm:pt>
    <dgm:pt modelId="{31760AF3-0DB5-45D8-9FD1-14DF3D639F0D}" type="pres">
      <dgm:prSet presAssocID="{804C54F8-62DA-4D4E-9F03-BCE76FC7D33C}" presName="textRect" presStyleLbl="revTx" presStyleIdx="0" presStyleCnt="5">
        <dgm:presLayoutVars>
          <dgm:chMax val="1"/>
          <dgm:chPref val="1"/>
        </dgm:presLayoutVars>
      </dgm:prSet>
      <dgm:spPr/>
    </dgm:pt>
    <dgm:pt modelId="{A00F74B9-5A90-417D-86C0-660B74EFD0B0}" type="pres">
      <dgm:prSet presAssocID="{01A00F96-0EFD-42EA-8DF3-C5B53D0BCA17}" presName="sibTrans" presStyleCnt="0"/>
      <dgm:spPr/>
    </dgm:pt>
    <dgm:pt modelId="{4A09C2CB-9C4B-4999-8391-57D3C072341C}" type="pres">
      <dgm:prSet presAssocID="{DABEA461-099F-471B-BE7C-8DA5E480EDDF}" presName="compNode" presStyleCnt="0"/>
      <dgm:spPr/>
    </dgm:pt>
    <dgm:pt modelId="{F8EBC3CD-F08B-4D9E-907A-6AF84CD3A7DF}" type="pres">
      <dgm:prSet presAssocID="{DABEA461-099F-471B-BE7C-8DA5E480EDDF}" presName="iconBgRect" presStyleLbl="trAlignAcc1" presStyleIdx="1" presStyleCnt="5"/>
      <dgm:spPr/>
    </dgm:pt>
    <dgm:pt modelId="{A2F33ACB-8FA7-4705-BC78-E4410408BA2B}" type="pres">
      <dgm:prSet presAssocID="{DABEA461-099F-471B-BE7C-8DA5E480EDD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Counterclockwise curve"/>
        </a:ext>
      </dgm:extLst>
    </dgm:pt>
    <dgm:pt modelId="{61820027-17B8-4682-9009-BDCE68D5214B}" type="pres">
      <dgm:prSet presAssocID="{DABEA461-099F-471B-BE7C-8DA5E480EDDF}" presName="spaceRect" presStyleCnt="0"/>
      <dgm:spPr/>
    </dgm:pt>
    <dgm:pt modelId="{236F3110-F295-4204-A957-146180A3A623}" type="pres">
      <dgm:prSet presAssocID="{DABEA461-099F-471B-BE7C-8DA5E480EDDF}" presName="textRect" presStyleLbl="revTx" presStyleIdx="1" presStyleCnt="5">
        <dgm:presLayoutVars>
          <dgm:chMax val="1"/>
          <dgm:chPref val="1"/>
        </dgm:presLayoutVars>
      </dgm:prSet>
      <dgm:spPr/>
    </dgm:pt>
    <dgm:pt modelId="{97627561-4546-4DD8-85FE-0AE3FB0AE9F4}" type="pres">
      <dgm:prSet presAssocID="{37975B02-E4B5-4992-A33E-5FB5C108F927}" presName="sibTrans" presStyleCnt="0"/>
      <dgm:spPr/>
    </dgm:pt>
    <dgm:pt modelId="{C0137A1D-7EAA-4BC3-8026-2562214284FE}" type="pres">
      <dgm:prSet presAssocID="{078550D4-4D45-428D-8668-288D44428B66}" presName="compNode" presStyleCnt="0"/>
      <dgm:spPr/>
    </dgm:pt>
    <dgm:pt modelId="{2DF4AA86-0452-4788-BEC5-E642799B901A}" type="pres">
      <dgm:prSet presAssocID="{078550D4-4D45-428D-8668-288D44428B66}" presName="iconBgRect" presStyleLbl="trAlignAcc1" presStyleIdx="2" presStyleCnt="5"/>
      <dgm:spPr/>
    </dgm:pt>
    <dgm:pt modelId="{113558B3-DB74-4F14-95F7-B8D188DAA5A2}" type="pres">
      <dgm:prSet presAssocID="{078550D4-4D45-428D-8668-288D44428B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traight"/>
        </a:ext>
      </dgm:extLst>
    </dgm:pt>
    <dgm:pt modelId="{F4AF678C-E468-48D2-8891-4B5546CEBB46}" type="pres">
      <dgm:prSet presAssocID="{078550D4-4D45-428D-8668-288D44428B66}" presName="spaceRect" presStyleCnt="0"/>
      <dgm:spPr/>
    </dgm:pt>
    <dgm:pt modelId="{7BE866D6-2D48-4922-B1D2-651F12D2FC4C}" type="pres">
      <dgm:prSet presAssocID="{078550D4-4D45-428D-8668-288D44428B66}" presName="textRect" presStyleLbl="revTx" presStyleIdx="2" presStyleCnt="5">
        <dgm:presLayoutVars>
          <dgm:chMax val="1"/>
          <dgm:chPref val="1"/>
        </dgm:presLayoutVars>
      </dgm:prSet>
      <dgm:spPr/>
    </dgm:pt>
    <dgm:pt modelId="{3BC968D1-AD11-4A0C-B3B1-91462A67B0D0}" type="pres">
      <dgm:prSet presAssocID="{342A9FA4-EB81-4765-8FE2-FCE3DFDB1F34}" presName="sibTrans" presStyleCnt="0"/>
      <dgm:spPr/>
    </dgm:pt>
    <dgm:pt modelId="{B640CAB8-E56B-446A-859D-CE0C5EF8ABFD}" type="pres">
      <dgm:prSet presAssocID="{AC519D79-0829-4D81-B8FE-487239EF8188}" presName="compNode" presStyleCnt="0"/>
      <dgm:spPr/>
    </dgm:pt>
    <dgm:pt modelId="{EADC40A1-1699-4EBF-A294-9710C288F186}" type="pres">
      <dgm:prSet presAssocID="{AC519D79-0829-4D81-B8FE-487239EF8188}" presName="iconBgRect" presStyleLbl="trAlignAcc1" presStyleIdx="3" presStyleCnt="5"/>
      <dgm:spPr/>
    </dgm:pt>
    <dgm:pt modelId="{90E4DF94-E12E-4504-ABF2-8E1129DF6A81}" type="pres">
      <dgm:prSet presAssocID="{AC519D79-0829-4D81-B8FE-487239EF818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A039AC1-A40E-4299-A5B0-7D79BEA8E2E6}" type="pres">
      <dgm:prSet presAssocID="{AC519D79-0829-4D81-B8FE-487239EF8188}" presName="spaceRect" presStyleCnt="0"/>
      <dgm:spPr/>
    </dgm:pt>
    <dgm:pt modelId="{389B8589-41D0-46EC-8DD2-6EA5E5FB0AB3}" type="pres">
      <dgm:prSet presAssocID="{AC519D79-0829-4D81-B8FE-487239EF8188}" presName="textRect" presStyleLbl="revTx" presStyleIdx="3" presStyleCnt="5">
        <dgm:presLayoutVars>
          <dgm:chMax val="1"/>
          <dgm:chPref val="1"/>
        </dgm:presLayoutVars>
      </dgm:prSet>
      <dgm:spPr/>
    </dgm:pt>
    <dgm:pt modelId="{11D1FCD5-A9C3-4203-9323-14198B262738}" type="pres">
      <dgm:prSet presAssocID="{645F493F-F8EB-4FED-ACFB-3D84FB61F9FB}" presName="sibTrans" presStyleCnt="0"/>
      <dgm:spPr/>
    </dgm:pt>
    <dgm:pt modelId="{624BF345-83DB-4348-B8B3-3FED54345CA6}" type="pres">
      <dgm:prSet presAssocID="{B111C364-92D6-461B-8548-B5B9E303815F}" presName="compNode" presStyleCnt="0"/>
      <dgm:spPr/>
    </dgm:pt>
    <dgm:pt modelId="{BA3F6FFD-5F99-421D-8C39-7814C0B2E010}" type="pres">
      <dgm:prSet presAssocID="{B111C364-92D6-461B-8548-B5B9E303815F}" presName="iconBgRect" presStyleLbl="trAlignAcc1" presStyleIdx="4" presStyleCnt="5"/>
      <dgm:spPr/>
    </dgm:pt>
    <dgm:pt modelId="{59D36462-A841-4E79-8AA3-A07301D2B68E}" type="pres">
      <dgm:prSet presAssocID="{B111C364-92D6-461B-8548-B5B9E303815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800FDDFF-FF76-4EE7-80C4-BEEF2BA49BD3}" type="pres">
      <dgm:prSet presAssocID="{B111C364-92D6-461B-8548-B5B9E303815F}" presName="spaceRect" presStyleCnt="0"/>
      <dgm:spPr/>
    </dgm:pt>
    <dgm:pt modelId="{3495BC0C-A1CC-45A1-B005-D4B26BF7D31E}" type="pres">
      <dgm:prSet presAssocID="{B111C364-92D6-461B-8548-B5B9E303815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A9EDB61-69A7-4102-9380-E173397040BC}" srcId="{6DF7BF7A-0F37-4786-9535-9B8B65C8027A}" destId="{DABEA461-099F-471B-BE7C-8DA5E480EDDF}" srcOrd="1" destOrd="0" parTransId="{83E786FB-877C-4089-8F2D-B284F159ED8C}" sibTransId="{37975B02-E4B5-4992-A33E-5FB5C108F927}"/>
    <dgm:cxn modelId="{C6743D50-F38B-4553-AE04-5254C4AEBE31}" type="presOf" srcId="{6DF7BF7A-0F37-4786-9535-9B8B65C8027A}" destId="{55FFFD48-E8EE-44DF-9D1D-7002E4F4D0C3}" srcOrd="0" destOrd="0" presId="urn:microsoft.com/office/officeart/2018/5/layout/IconCircleOutlineLabelList"/>
    <dgm:cxn modelId="{D36CBF7C-C0C6-44DC-A966-02E80F62921C}" type="presOf" srcId="{078550D4-4D45-428D-8668-288D44428B66}" destId="{7BE866D6-2D48-4922-B1D2-651F12D2FC4C}" srcOrd="0" destOrd="0" presId="urn:microsoft.com/office/officeart/2018/5/layout/IconCircleOutlineLabelList"/>
    <dgm:cxn modelId="{655A5F88-5C89-446E-BD25-54A42226D7FC}" type="presOf" srcId="{804C54F8-62DA-4D4E-9F03-BCE76FC7D33C}" destId="{31760AF3-0DB5-45D8-9FD1-14DF3D639F0D}" srcOrd="0" destOrd="0" presId="urn:microsoft.com/office/officeart/2018/5/layout/IconCircleOutlineLabelList"/>
    <dgm:cxn modelId="{B064AF97-A7D1-47F2-9D85-B5AF5120DFAE}" srcId="{6DF7BF7A-0F37-4786-9535-9B8B65C8027A}" destId="{AC519D79-0829-4D81-B8FE-487239EF8188}" srcOrd="3" destOrd="0" parTransId="{FBB33E7F-D45D-4E45-BAA2-B741A51F1B2E}" sibTransId="{645F493F-F8EB-4FED-ACFB-3D84FB61F9FB}"/>
    <dgm:cxn modelId="{505348A1-E2AF-4243-84D2-937EFB5CE861}" srcId="{6DF7BF7A-0F37-4786-9535-9B8B65C8027A}" destId="{804C54F8-62DA-4D4E-9F03-BCE76FC7D33C}" srcOrd="0" destOrd="0" parTransId="{BDB8B372-0E22-4722-9737-C8CE3729646C}" sibTransId="{01A00F96-0EFD-42EA-8DF3-C5B53D0BCA17}"/>
    <dgm:cxn modelId="{1AD8FAB6-7D79-4BF3-BFB0-0CA6A0FED013}" type="presOf" srcId="{DABEA461-099F-471B-BE7C-8DA5E480EDDF}" destId="{236F3110-F295-4204-A957-146180A3A623}" srcOrd="0" destOrd="0" presId="urn:microsoft.com/office/officeart/2018/5/layout/IconCircleOutlineLabelList"/>
    <dgm:cxn modelId="{7698FBDD-66DA-4EB8-9E1F-66538C9D0EC9}" type="presOf" srcId="{AC519D79-0829-4D81-B8FE-487239EF8188}" destId="{389B8589-41D0-46EC-8DD2-6EA5E5FB0AB3}" srcOrd="0" destOrd="0" presId="urn:microsoft.com/office/officeart/2018/5/layout/IconCircleOutlineLabelList"/>
    <dgm:cxn modelId="{AB15D8E1-17F2-43D0-BD26-BA97057D99F2}" srcId="{6DF7BF7A-0F37-4786-9535-9B8B65C8027A}" destId="{B111C364-92D6-461B-8548-B5B9E303815F}" srcOrd="4" destOrd="0" parTransId="{351A015C-CD71-4294-BC24-DA1BE07967FE}" sibTransId="{D44FEC85-9C95-4FBD-B881-566C5789224E}"/>
    <dgm:cxn modelId="{450DAFEB-D6EE-44E8-B541-7FB0E1132842}" srcId="{6DF7BF7A-0F37-4786-9535-9B8B65C8027A}" destId="{078550D4-4D45-428D-8668-288D44428B66}" srcOrd="2" destOrd="0" parTransId="{548EEDB7-F09B-4810-BC4E-4ACBF72B601A}" sibTransId="{342A9FA4-EB81-4765-8FE2-FCE3DFDB1F34}"/>
    <dgm:cxn modelId="{B27BCDFF-E6FE-48A7-A51C-6F675979D1ED}" type="presOf" srcId="{B111C364-92D6-461B-8548-B5B9E303815F}" destId="{3495BC0C-A1CC-45A1-B005-D4B26BF7D31E}" srcOrd="0" destOrd="0" presId="urn:microsoft.com/office/officeart/2018/5/layout/IconCircleOutlineLabelList"/>
    <dgm:cxn modelId="{44DF4D7D-D53C-4BDB-B645-BB737E47FB39}" type="presParOf" srcId="{55FFFD48-E8EE-44DF-9D1D-7002E4F4D0C3}" destId="{70B889AB-C9A5-4C3A-8A4B-734B0A7B8D79}" srcOrd="0" destOrd="0" presId="urn:microsoft.com/office/officeart/2018/5/layout/IconCircleOutlineLabelList"/>
    <dgm:cxn modelId="{502B3E2F-ECAC-4018-A1B6-95B0CE2F28D7}" type="presParOf" srcId="{70B889AB-C9A5-4C3A-8A4B-734B0A7B8D79}" destId="{0381F547-1C89-489E-8D50-4F3313C1C41C}" srcOrd="0" destOrd="0" presId="urn:microsoft.com/office/officeart/2018/5/layout/IconCircleOutlineLabelList"/>
    <dgm:cxn modelId="{70ACDC6B-1D34-453C-8DE0-25EACB28F32C}" type="presParOf" srcId="{70B889AB-C9A5-4C3A-8A4B-734B0A7B8D79}" destId="{F989F6EE-E9AA-4F26-A9D6-438F2BA1BEEB}" srcOrd="1" destOrd="0" presId="urn:microsoft.com/office/officeart/2018/5/layout/IconCircleOutlineLabelList"/>
    <dgm:cxn modelId="{DC3B4653-953B-4E3F-BD71-AC4F9D38A262}" type="presParOf" srcId="{70B889AB-C9A5-4C3A-8A4B-734B0A7B8D79}" destId="{3AC5318A-CC6D-4E0C-BDF9-E2BAD3F9BA2B}" srcOrd="2" destOrd="0" presId="urn:microsoft.com/office/officeart/2018/5/layout/IconCircleOutlineLabelList"/>
    <dgm:cxn modelId="{B6670CB9-5B8D-44B7-9A0F-49967550FABE}" type="presParOf" srcId="{70B889AB-C9A5-4C3A-8A4B-734B0A7B8D79}" destId="{31760AF3-0DB5-45D8-9FD1-14DF3D639F0D}" srcOrd="3" destOrd="0" presId="urn:microsoft.com/office/officeart/2018/5/layout/IconCircleOutlineLabelList"/>
    <dgm:cxn modelId="{CB9ADA15-B3C9-46FB-93E6-A7EFD83CCF7A}" type="presParOf" srcId="{55FFFD48-E8EE-44DF-9D1D-7002E4F4D0C3}" destId="{A00F74B9-5A90-417D-86C0-660B74EFD0B0}" srcOrd="1" destOrd="0" presId="urn:microsoft.com/office/officeart/2018/5/layout/IconCircleOutlineLabelList"/>
    <dgm:cxn modelId="{4AE3125D-A752-4808-8412-2B6D1C3EC26E}" type="presParOf" srcId="{55FFFD48-E8EE-44DF-9D1D-7002E4F4D0C3}" destId="{4A09C2CB-9C4B-4999-8391-57D3C072341C}" srcOrd="2" destOrd="0" presId="urn:microsoft.com/office/officeart/2018/5/layout/IconCircleOutlineLabelList"/>
    <dgm:cxn modelId="{F3683207-FC27-41DE-A62F-C5724D924736}" type="presParOf" srcId="{4A09C2CB-9C4B-4999-8391-57D3C072341C}" destId="{F8EBC3CD-F08B-4D9E-907A-6AF84CD3A7DF}" srcOrd="0" destOrd="0" presId="urn:microsoft.com/office/officeart/2018/5/layout/IconCircleOutlineLabelList"/>
    <dgm:cxn modelId="{ABDBCC18-F699-4669-A2C8-85E3639CE5AC}" type="presParOf" srcId="{4A09C2CB-9C4B-4999-8391-57D3C072341C}" destId="{A2F33ACB-8FA7-4705-BC78-E4410408BA2B}" srcOrd="1" destOrd="0" presId="urn:microsoft.com/office/officeart/2018/5/layout/IconCircleOutlineLabelList"/>
    <dgm:cxn modelId="{723ECD71-B912-4BF7-8AC9-546E17F4BF42}" type="presParOf" srcId="{4A09C2CB-9C4B-4999-8391-57D3C072341C}" destId="{61820027-17B8-4682-9009-BDCE68D5214B}" srcOrd="2" destOrd="0" presId="urn:microsoft.com/office/officeart/2018/5/layout/IconCircleOutlineLabelList"/>
    <dgm:cxn modelId="{B6976BE3-574F-4D84-A116-DC989BDDCFF8}" type="presParOf" srcId="{4A09C2CB-9C4B-4999-8391-57D3C072341C}" destId="{236F3110-F295-4204-A957-146180A3A623}" srcOrd="3" destOrd="0" presId="urn:microsoft.com/office/officeart/2018/5/layout/IconCircleOutlineLabelList"/>
    <dgm:cxn modelId="{593AD351-DFCF-4D77-8B77-59674FA44E07}" type="presParOf" srcId="{55FFFD48-E8EE-44DF-9D1D-7002E4F4D0C3}" destId="{97627561-4546-4DD8-85FE-0AE3FB0AE9F4}" srcOrd="3" destOrd="0" presId="urn:microsoft.com/office/officeart/2018/5/layout/IconCircleOutlineLabelList"/>
    <dgm:cxn modelId="{30E6158E-9D2C-4570-AA28-9BC1CA1962BE}" type="presParOf" srcId="{55FFFD48-E8EE-44DF-9D1D-7002E4F4D0C3}" destId="{C0137A1D-7EAA-4BC3-8026-2562214284FE}" srcOrd="4" destOrd="0" presId="urn:microsoft.com/office/officeart/2018/5/layout/IconCircleOutlineLabelList"/>
    <dgm:cxn modelId="{89D89869-5C3C-4889-A96E-571524CBFF20}" type="presParOf" srcId="{C0137A1D-7EAA-4BC3-8026-2562214284FE}" destId="{2DF4AA86-0452-4788-BEC5-E642799B901A}" srcOrd="0" destOrd="0" presId="urn:microsoft.com/office/officeart/2018/5/layout/IconCircleOutlineLabelList"/>
    <dgm:cxn modelId="{C1D0B3ED-6A58-49BC-9F8D-E063553A53D5}" type="presParOf" srcId="{C0137A1D-7EAA-4BC3-8026-2562214284FE}" destId="{113558B3-DB74-4F14-95F7-B8D188DAA5A2}" srcOrd="1" destOrd="0" presId="urn:microsoft.com/office/officeart/2018/5/layout/IconCircleOutlineLabelList"/>
    <dgm:cxn modelId="{8D7D0D30-6E48-4268-A5F1-F7BE68C7B027}" type="presParOf" srcId="{C0137A1D-7EAA-4BC3-8026-2562214284FE}" destId="{F4AF678C-E468-48D2-8891-4B5546CEBB46}" srcOrd="2" destOrd="0" presId="urn:microsoft.com/office/officeart/2018/5/layout/IconCircleOutlineLabelList"/>
    <dgm:cxn modelId="{603E4317-7474-465E-A684-289D30E3B2EA}" type="presParOf" srcId="{C0137A1D-7EAA-4BC3-8026-2562214284FE}" destId="{7BE866D6-2D48-4922-B1D2-651F12D2FC4C}" srcOrd="3" destOrd="0" presId="urn:microsoft.com/office/officeart/2018/5/layout/IconCircleOutlineLabelList"/>
    <dgm:cxn modelId="{3603F141-00FF-4AB5-BEC4-B66749F68DBC}" type="presParOf" srcId="{55FFFD48-E8EE-44DF-9D1D-7002E4F4D0C3}" destId="{3BC968D1-AD11-4A0C-B3B1-91462A67B0D0}" srcOrd="5" destOrd="0" presId="urn:microsoft.com/office/officeart/2018/5/layout/IconCircleOutlineLabelList"/>
    <dgm:cxn modelId="{93127945-A5EB-4176-948F-94C627CF319E}" type="presParOf" srcId="{55FFFD48-E8EE-44DF-9D1D-7002E4F4D0C3}" destId="{B640CAB8-E56B-446A-859D-CE0C5EF8ABFD}" srcOrd="6" destOrd="0" presId="urn:microsoft.com/office/officeart/2018/5/layout/IconCircleOutlineLabelList"/>
    <dgm:cxn modelId="{ED01ECD1-7866-478F-BCC8-6D3B8743AEB3}" type="presParOf" srcId="{B640CAB8-E56B-446A-859D-CE0C5EF8ABFD}" destId="{EADC40A1-1699-4EBF-A294-9710C288F186}" srcOrd="0" destOrd="0" presId="urn:microsoft.com/office/officeart/2018/5/layout/IconCircleOutlineLabelList"/>
    <dgm:cxn modelId="{B7277532-657B-4FA4-84E4-FF4A74644EC2}" type="presParOf" srcId="{B640CAB8-E56B-446A-859D-CE0C5EF8ABFD}" destId="{90E4DF94-E12E-4504-ABF2-8E1129DF6A81}" srcOrd="1" destOrd="0" presId="urn:microsoft.com/office/officeart/2018/5/layout/IconCircleOutlineLabelList"/>
    <dgm:cxn modelId="{AE895014-8505-4946-B3A9-2E33BCD0A777}" type="presParOf" srcId="{B640CAB8-E56B-446A-859D-CE0C5EF8ABFD}" destId="{CA039AC1-A40E-4299-A5B0-7D79BEA8E2E6}" srcOrd="2" destOrd="0" presId="urn:microsoft.com/office/officeart/2018/5/layout/IconCircleOutlineLabelList"/>
    <dgm:cxn modelId="{0C81BE74-3077-44A0-9672-68C578879CB6}" type="presParOf" srcId="{B640CAB8-E56B-446A-859D-CE0C5EF8ABFD}" destId="{389B8589-41D0-46EC-8DD2-6EA5E5FB0AB3}" srcOrd="3" destOrd="0" presId="urn:microsoft.com/office/officeart/2018/5/layout/IconCircleOutlineLabelList"/>
    <dgm:cxn modelId="{6ED61BAD-5311-428B-B0FE-1AEC7CD32FD4}" type="presParOf" srcId="{55FFFD48-E8EE-44DF-9D1D-7002E4F4D0C3}" destId="{11D1FCD5-A9C3-4203-9323-14198B262738}" srcOrd="7" destOrd="0" presId="urn:microsoft.com/office/officeart/2018/5/layout/IconCircleOutlineLabelList"/>
    <dgm:cxn modelId="{E18338F0-9919-46B5-952D-1ECEF40764F6}" type="presParOf" srcId="{55FFFD48-E8EE-44DF-9D1D-7002E4F4D0C3}" destId="{624BF345-83DB-4348-B8B3-3FED54345CA6}" srcOrd="8" destOrd="0" presId="urn:microsoft.com/office/officeart/2018/5/layout/IconCircleOutlineLabelList"/>
    <dgm:cxn modelId="{292DEC29-2C4B-45EA-8385-A317148CCDF0}" type="presParOf" srcId="{624BF345-83DB-4348-B8B3-3FED54345CA6}" destId="{BA3F6FFD-5F99-421D-8C39-7814C0B2E010}" srcOrd="0" destOrd="0" presId="urn:microsoft.com/office/officeart/2018/5/layout/IconCircleOutlineLabelList"/>
    <dgm:cxn modelId="{83E58CC8-6A81-4F80-BD96-715E5B22A867}" type="presParOf" srcId="{624BF345-83DB-4348-B8B3-3FED54345CA6}" destId="{59D36462-A841-4E79-8AA3-A07301D2B68E}" srcOrd="1" destOrd="0" presId="urn:microsoft.com/office/officeart/2018/5/layout/IconCircleOutlineLabelList"/>
    <dgm:cxn modelId="{60BFC3FA-82DC-4196-8738-17C40823D7F3}" type="presParOf" srcId="{624BF345-83DB-4348-B8B3-3FED54345CA6}" destId="{800FDDFF-FF76-4EE7-80C4-BEEF2BA49BD3}" srcOrd="2" destOrd="0" presId="urn:microsoft.com/office/officeart/2018/5/layout/IconCircleOutlineLabelList"/>
    <dgm:cxn modelId="{E009D989-4099-4D49-8969-8FE8FA681975}" type="presParOf" srcId="{624BF345-83DB-4348-B8B3-3FED54345CA6}" destId="{3495BC0C-A1CC-45A1-B005-D4B26BF7D31E}" srcOrd="3" destOrd="0" presId="urn:microsoft.com/office/officeart/2018/5/layout/IconCircleOutlin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FA110-EAF0-40B4-B2A8-B8029E09F98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9AAAB32-8841-49B4-82AD-DE6C186A5528}">
      <dgm:prSet/>
      <dgm:spPr/>
      <dgm:t>
        <a:bodyPr/>
        <a:lstStyle/>
        <a:p>
          <a:r>
            <a:rPr lang="en-GB"/>
            <a:t>WW1 themed – Museum of Lancs &amp; Infantry Barracks 12/9/18</a:t>
          </a:r>
          <a:endParaRPr lang="en-US"/>
        </a:p>
      </dgm:t>
    </dgm:pt>
    <dgm:pt modelId="{DEB40A05-EE40-431C-AFB8-15E9131A9B28}" type="parTrans" cxnId="{EAF822A8-0C1D-4F1F-82AA-514C6719956D}">
      <dgm:prSet/>
      <dgm:spPr/>
      <dgm:t>
        <a:bodyPr/>
        <a:lstStyle/>
        <a:p>
          <a:endParaRPr lang="en-US"/>
        </a:p>
      </dgm:t>
    </dgm:pt>
    <dgm:pt modelId="{32B4EAD8-1965-4DE9-ADB6-65DD7B4BEE1D}" type="sibTrans" cxnId="{EAF822A8-0C1D-4F1F-82AA-514C6719956D}">
      <dgm:prSet/>
      <dgm:spPr/>
      <dgm:t>
        <a:bodyPr/>
        <a:lstStyle/>
        <a:p>
          <a:endParaRPr lang="en-US"/>
        </a:p>
      </dgm:t>
    </dgm:pt>
    <dgm:pt modelId="{35C75F97-65D0-4F7E-A6AD-13B26252C156}">
      <dgm:prSet/>
      <dgm:spPr/>
      <dgm:t>
        <a:bodyPr/>
        <a:lstStyle/>
        <a:p>
          <a:r>
            <a:rPr lang="en-GB"/>
            <a:t>Tarleton Academy Christmas show – 5/12/18</a:t>
          </a:r>
          <a:endParaRPr lang="en-US"/>
        </a:p>
      </dgm:t>
    </dgm:pt>
    <dgm:pt modelId="{F5C39B07-8328-48FE-8768-88697EE59226}" type="parTrans" cxnId="{7934DA11-35D9-4F1C-B479-D986AE2EC970}">
      <dgm:prSet/>
      <dgm:spPr/>
      <dgm:t>
        <a:bodyPr/>
        <a:lstStyle/>
        <a:p>
          <a:endParaRPr lang="en-US"/>
        </a:p>
      </dgm:t>
    </dgm:pt>
    <dgm:pt modelId="{7136AF0E-7F12-445E-B238-52744D190DA0}" type="sibTrans" cxnId="{7934DA11-35D9-4F1C-B479-D986AE2EC970}">
      <dgm:prSet/>
      <dgm:spPr/>
      <dgm:t>
        <a:bodyPr/>
        <a:lstStyle/>
        <a:p>
          <a:endParaRPr lang="en-US"/>
        </a:p>
      </dgm:t>
    </dgm:pt>
    <dgm:pt modelId="{124974A0-0660-45D0-A625-B4758561956E}">
      <dgm:prSet/>
      <dgm:spPr/>
      <dgm:t>
        <a:bodyPr/>
        <a:lstStyle/>
        <a:p>
          <a:r>
            <a:rPr lang="en-GB"/>
            <a:t>Hothersall Lodge Residential – 13/3/19 – 15/3/19 (Info evening held in Jan)</a:t>
          </a:r>
          <a:endParaRPr lang="en-US"/>
        </a:p>
      </dgm:t>
    </dgm:pt>
    <dgm:pt modelId="{D740F6E6-35E5-416C-8D3E-2F1448F4526B}" type="parTrans" cxnId="{B9E6B0A0-31F2-43E2-BAF2-49913354C101}">
      <dgm:prSet/>
      <dgm:spPr/>
      <dgm:t>
        <a:bodyPr/>
        <a:lstStyle/>
        <a:p>
          <a:endParaRPr lang="en-US"/>
        </a:p>
      </dgm:t>
    </dgm:pt>
    <dgm:pt modelId="{9851568F-3018-4C39-88F8-FEAFEF765271}" type="sibTrans" cxnId="{B9E6B0A0-31F2-43E2-BAF2-49913354C101}">
      <dgm:prSet/>
      <dgm:spPr/>
      <dgm:t>
        <a:bodyPr/>
        <a:lstStyle/>
        <a:p>
          <a:endParaRPr lang="en-US"/>
        </a:p>
      </dgm:t>
    </dgm:pt>
    <dgm:pt modelId="{12B7EAAE-78C5-45CD-BDF5-5603854D1EC3}">
      <dgm:prSet/>
      <dgm:spPr/>
      <dgm:t>
        <a:bodyPr/>
        <a:lstStyle/>
        <a:p>
          <a:r>
            <a:rPr lang="en-GB"/>
            <a:t>Brickcroft Spring Grammar walk TBC</a:t>
          </a:r>
          <a:endParaRPr lang="en-US"/>
        </a:p>
      </dgm:t>
    </dgm:pt>
    <dgm:pt modelId="{5E3710B6-C141-42EE-B172-DB1E33A4B4E6}" type="parTrans" cxnId="{76ECCF41-74C6-4F8A-A2CD-3E39E188B8DE}">
      <dgm:prSet/>
      <dgm:spPr/>
      <dgm:t>
        <a:bodyPr/>
        <a:lstStyle/>
        <a:p>
          <a:endParaRPr lang="en-US"/>
        </a:p>
      </dgm:t>
    </dgm:pt>
    <dgm:pt modelId="{604FAD3F-FCEF-482B-AEAE-DB422F7C5354}" type="sibTrans" cxnId="{76ECCF41-74C6-4F8A-A2CD-3E39E188B8DE}">
      <dgm:prSet/>
      <dgm:spPr/>
      <dgm:t>
        <a:bodyPr/>
        <a:lstStyle/>
        <a:p>
          <a:endParaRPr lang="en-US"/>
        </a:p>
      </dgm:t>
    </dgm:pt>
    <dgm:pt modelId="{2388D0E0-E431-4C49-B9AF-E6A965273F02}">
      <dgm:prSet/>
      <dgm:spPr/>
      <dgm:t>
        <a:bodyPr/>
        <a:lstStyle/>
        <a:p>
          <a:r>
            <a:rPr lang="en-GB"/>
            <a:t>Summer trip TBC – production related (Lights, Camera, Action)</a:t>
          </a:r>
          <a:endParaRPr lang="en-US"/>
        </a:p>
      </dgm:t>
    </dgm:pt>
    <dgm:pt modelId="{AAA88180-8212-4C0A-9C35-FFD28651A2AD}" type="parTrans" cxnId="{326EB435-3C0D-44A5-A234-A78D5B058A81}">
      <dgm:prSet/>
      <dgm:spPr/>
      <dgm:t>
        <a:bodyPr/>
        <a:lstStyle/>
        <a:p>
          <a:endParaRPr lang="en-US"/>
        </a:p>
      </dgm:t>
    </dgm:pt>
    <dgm:pt modelId="{879D8E22-92AC-4367-B961-102AD3C6DE7C}" type="sibTrans" cxnId="{326EB435-3C0D-44A5-A234-A78D5B058A81}">
      <dgm:prSet/>
      <dgm:spPr/>
      <dgm:t>
        <a:bodyPr/>
        <a:lstStyle/>
        <a:p>
          <a:endParaRPr lang="en-US"/>
        </a:p>
      </dgm:t>
    </dgm:pt>
    <dgm:pt modelId="{0A9E113C-C385-4022-A86A-7BF17B1E88C8}" type="pres">
      <dgm:prSet presAssocID="{2B3FA110-EAF0-40B4-B2A8-B8029E09F98D}" presName="vert0" presStyleCnt="0">
        <dgm:presLayoutVars>
          <dgm:dir/>
          <dgm:animOne val="branch"/>
          <dgm:animLvl val="lvl"/>
        </dgm:presLayoutVars>
      </dgm:prSet>
      <dgm:spPr/>
    </dgm:pt>
    <dgm:pt modelId="{547475B5-4B00-491F-B298-599B90694A20}" type="pres">
      <dgm:prSet presAssocID="{49AAAB32-8841-49B4-82AD-DE6C186A5528}" presName="thickLine" presStyleLbl="alignNode1" presStyleIdx="0" presStyleCnt="5"/>
      <dgm:spPr/>
    </dgm:pt>
    <dgm:pt modelId="{2013B1D4-A7BC-45C0-ABEE-EDCF849E1904}" type="pres">
      <dgm:prSet presAssocID="{49AAAB32-8841-49B4-82AD-DE6C186A5528}" presName="horz1" presStyleCnt="0"/>
      <dgm:spPr/>
    </dgm:pt>
    <dgm:pt modelId="{B6EEFE74-ADC4-4832-BC16-D442C6F9D40D}" type="pres">
      <dgm:prSet presAssocID="{49AAAB32-8841-49B4-82AD-DE6C186A5528}" presName="tx1" presStyleLbl="revTx" presStyleIdx="0" presStyleCnt="5"/>
      <dgm:spPr/>
    </dgm:pt>
    <dgm:pt modelId="{707CB398-8394-4944-BF10-3450D225D026}" type="pres">
      <dgm:prSet presAssocID="{49AAAB32-8841-49B4-82AD-DE6C186A5528}" presName="vert1" presStyleCnt="0"/>
      <dgm:spPr/>
    </dgm:pt>
    <dgm:pt modelId="{76F623B7-0502-4B57-B097-666493F923E7}" type="pres">
      <dgm:prSet presAssocID="{35C75F97-65D0-4F7E-A6AD-13B26252C156}" presName="thickLine" presStyleLbl="alignNode1" presStyleIdx="1" presStyleCnt="5"/>
      <dgm:spPr/>
    </dgm:pt>
    <dgm:pt modelId="{8B018E35-A2C3-4CBB-9EF5-0AE407118637}" type="pres">
      <dgm:prSet presAssocID="{35C75F97-65D0-4F7E-A6AD-13B26252C156}" presName="horz1" presStyleCnt="0"/>
      <dgm:spPr/>
    </dgm:pt>
    <dgm:pt modelId="{4E427438-56F1-4BDF-93DA-AE95A7A3F8A4}" type="pres">
      <dgm:prSet presAssocID="{35C75F97-65D0-4F7E-A6AD-13B26252C156}" presName="tx1" presStyleLbl="revTx" presStyleIdx="1" presStyleCnt="5"/>
      <dgm:spPr/>
    </dgm:pt>
    <dgm:pt modelId="{1D64ABEB-0867-4BFB-94EF-1FDCA1F2303D}" type="pres">
      <dgm:prSet presAssocID="{35C75F97-65D0-4F7E-A6AD-13B26252C156}" presName="vert1" presStyleCnt="0"/>
      <dgm:spPr/>
    </dgm:pt>
    <dgm:pt modelId="{F58CAA01-C0F7-47C4-8191-895CE3968E11}" type="pres">
      <dgm:prSet presAssocID="{124974A0-0660-45D0-A625-B4758561956E}" presName="thickLine" presStyleLbl="alignNode1" presStyleIdx="2" presStyleCnt="5"/>
      <dgm:spPr/>
    </dgm:pt>
    <dgm:pt modelId="{1ACCC23D-D5A6-4C16-AEC9-D84949C04293}" type="pres">
      <dgm:prSet presAssocID="{124974A0-0660-45D0-A625-B4758561956E}" presName="horz1" presStyleCnt="0"/>
      <dgm:spPr/>
    </dgm:pt>
    <dgm:pt modelId="{9F9311FE-404D-4C8F-9A15-371D389DA8FE}" type="pres">
      <dgm:prSet presAssocID="{124974A0-0660-45D0-A625-B4758561956E}" presName="tx1" presStyleLbl="revTx" presStyleIdx="2" presStyleCnt="5"/>
      <dgm:spPr/>
    </dgm:pt>
    <dgm:pt modelId="{BDEE3FC0-052A-48E4-AD33-F737455090DF}" type="pres">
      <dgm:prSet presAssocID="{124974A0-0660-45D0-A625-B4758561956E}" presName="vert1" presStyleCnt="0"/>
      <dgm:spPr/>
    </dgm:pt>
    <dgm:pt modelId="{BF2CD18E-A72A-4E21-AEE9-7E8510CDEBB5}" type="pres">
      <dgm:prSet presAssocID="{12B7EAAE-78C5-45CD-BDF5-5603854D1EC3}" presName="thickLine" presStyleLbl="alignNode1" presStyleIdx="3" presStyleCnt="5"/>
      <dgm:spPr/>
    </dgm:pt>
    <dgm:pt modelId="{BAC3CA87-D57B-496D-9D3E-77D1CC7A488C}" type="pres">
      <dgm:prSet presAssocID="{12B7EAAE-78C5-45CD-BDF5-5603854D1EC3}" presName="horz1" presStyleCnt="0"/>
      <dgm:spPr/>
    </dgm:pt>
    <dgm:pt modelId="{190FEA1F-D57D-4EB0-9C4A-754CACB2FD26}" type="pres">
      <dgm:prSet presAssocID="{12B7EAAE-78C5-45CD-BDF5-5603854D1EC3}" presName="tx1" presStyleLbl="revTx" presStyleIdx="3" presStyleCnt="5"/>
      <dgm:spPr/>
    </dgm:pt>
    <dgm:pt modelId="{4CF71593-8D26-4D59-8178-49AC268BFB8B}" type="pres">
      <dgm:prSet presAssocID="{12B7EAAE-78C5-45CD-BDF5-5603854D1EC3}" presName="vert1" presStyleCnt="0"/>
      <dgm:spPr/>
    </dgm:pt>
    <dgm:pt modelId="{E486E6F6-75C3-4A98-A21B-D1E15B02DB70}" type="pres">
      <dgm:prSet presAssocID="{2388D0E0-E431-4C49-B9AF-E6A965273F02}" presName="thickLine" presStyleLbl="alignNode1" presStyleIdx="4" presStyleCnt="5"/>
      <dgm:spPr/>
    </dgm:pt>
    <dgm:pt modelId="{7BBAF003-01AB-40C5-B3D6-5A3DA6A34236}" type="pres">
      <dgm:prSet presAssocID="{2388D0E0-E431-4C49-B9AF-E6A965273F02}" presName="horz1" presStyleCnt="0"/>
      <dgm:spPr/>
    </dgm:pt>
    <dgm:pt modelId="{5194C801-79EB-4813-9D7E-8F12DBA10BED}" type="pres">
      <dgm:prSet presAssocID="{2388D0E0-E431-4C49-B9AF-E6A965273F02}" presName="tx1" presStyleLbl="revTx" presStyleIdx="4" presStyleCnt="5"/>
      <dgm:spPr/>
    </dgm:pt>
    <dgm:pt modelId="{551EA4FE-0653-45C2-B53E-F317B7687BFC}" type="pres">
      <dgm:prSet presAssocID="{2388D0E0-E431-4C49-B9AF-E6A965273F02}" presName="vert1" presStyleCnt="0"/>
      <dgm:spPr/>
    </dgm:pt>
  </dgm:ptLst>
  <dgm:cxnLst>
    <dgm:cxn modelId="{7934DA11-35D9-4F1C-B479-D986AE2EC970}" srcId="{2B3FA110-EAF0-40B4-B2A8-B8029E09F98D}" destId="{35C75F97-65D0-4F7E-A6AD-13B26252C156}" srcOrd="1" destOrd="0" parTransId="{F5C39B07-8328-48FE-8768-88697EE59226}" sibTransId="{7136AF0E-7F12-445E-B238-52744D190DA0}"/>
    <dgm:cxn modelId="{68CE9719-FA90-450D-931B-4F40CB0DAF5B}" type="presOf" srcId="{124974A0-0660-45D0-A625-B4758561956E}" destId="{9F9311FE-404D-4C8F-9A15-371D389DA8FE}" srcOrd="0" destOrd="0" presId="urn:microsoft.com/office/officeart/2008/layout/LinedList"/>
    <dgm:cxn modelId="{F9D2671B-199B-4F30-8A19-A2E32A6308AA}" type="presOf" srcId="{2B3FA110-EAF0-40B4-B2A8-B8029E09F98D}" destId="{0A9E113C-C385-4022-A86A-7BF17B1E88C8}" srcOrd="0" destOrd="0" presId="urn:microsoft.com/office/officeart/2008/layout/LinedList"/>
    <dgm:cxn modelId="{9AA36B35-076C-403B-850E-95822ECABF5F}" type="presOf" srcId="{35C75F97-65D0-4F7E-A6AD-13B26252C156}" destId="{4E427438-56F1-4BDF-93DA-AE95A7A3F8A4}" srcOrd="0" destOrd="0" presId="urn:microsoft.com/office/officeart/2008/layout/LinedList"/>
    <dgm:cxn modelId="{326EB435-3C0D-44A5-A234-A78D5B058A81}" srcId="{2B3FA110-EAF0-40B4-B2A8-B8029E09F98D}" destId="{2388D0E0-E431-4C49-B9AF-E6A965273F02}" srcOrd="4" destOrd="0" parTransId="{AAA88180-8212-4C0A-9C35-FFD28651A2AD}" sibTransId="{879D8E22-92AC-4367-B961-102AD3C6DE7C}"/>
    <dgm:cxn modelId="{0B6C7336-AC3A-4462-B623-A4AC78879A71}" type="presOf" srcId="{49AAAB32-8841-49B4-82AD-DE6C186A5528}" destId="{B6EEFE74-ADC4-4832-BC16-D442C6F9D40D}" srcOrd="0" destOrd="0" presId="urn:microsoft.com/office/officeart/2008/layout/LinedList"/>
    <dgm:cxn modelId="{76ECCF41-74C6-4F8A-A2CD-3E39E188B8DE}" srcId="{2B3FA110-EAF0-40B4-B2A8-B8029E09F98D}" destId="{12B7EAAE-78C5-45CD-BDF5-5603854D1EC3}" srcOrd="3" destOrd="0" parTransId="{5E3710B6-C141-42EE-B172-DB1E33A4B4E6}" sibTransId="{604FAD3F-FCEF-482B-AEAE-DB422F7C5354}"/>
    <dgm:cxn modelId="{57B27051-6F5E-4B15-9ABF-1147897A385D}" type="presOf" srcId="{2388D0E0-E431-4C49-B9AF-E6A965273F02}" destId="{5194C801-79EB-4813-9D7E-8F12DBA10BED}" srcOrd="0" destOrd="0" presId="urn:microsoft.com/office/officeart/2008/layout/LinedList"/>
    <dgm:cxn modelId="{C88BE683-B2C2-4813-A34D-39F1B7BC2EF6}" type="presOf" srcId="{12B7EAAE-78C5-45CD-BDF5-5603854D1EC3}" destId="{190FEA1F-D57D-4EB0-9C4A-754CACB2FD26}" srcOrd="0" destOrd="0" presId="urn:microsoft.com/office/officeart/2008/layout/LinedList"/>
    <dgm:cxn modelId="{B9E6B0A0-31F2-43E2-BAF2-49913354C101}" srcId="{2B3FA110-EAF0-40B4-B2A8-B8029E09F98D}" destId="{124974A0-0660-45D0-A625-B4758561956E}" srcOrd="2" destOrd="0" parTransId="{D740F6E6-35E5-416C-8D3E-2F1448F4526B}" sibTransId="{9851568F-3018-4C39-88F8-FEAFEF765271}"/>
    <dgm:cxn modelId="{EAF822A8-0C1D-4F1F-82AA-514C6719956D}" srcId="{2B3FA110-EAF0-40B4-B2A8-B8029E09F98D}" destId="{49AAAB32-8841-49B4-82AD-DE6C186A5528}" srcOrd="0" destOrd="0" parTransId="{DEB40A05-EE40-431C-AFB8-15E9131A9B28}" sibTransId="{32B4EAD8-1965-4DE9-ADB6-65DD7B4BEE1D}"/>
    <dgm:cxn modelId="{BB2A023E-0E26-406E-A143-F290C3AB148C}" type="presParOf" srcId="{0A9E113C-C385-4022-A86A-7BF17B1E88C8}" destId="{547475B5-4B00-491F-B298-599B90694A20}" srcOrd="0" destOrd="0" presId="urn:microsoft.com/office/officeart/2008/layout/LinedList"/>
    <dgm:cxn modelId="{DCBD47CA-FF61-4BE9-B0D9-455B7D7A897E}" type="presParOf" srcId="{0A9E113C-C385-4022-A86A-7BF17B1E88C8}" destId="{2013B1D4-A7BC-45C0-ABEE-EDCF849E1904}" srcOrd="1" destOrd="0" presId="urn:microsoft.com/office/officeart/2008/layout/LinedList"/>
    <dgm:cxn modelId="{F6CF3C21-D89E-4CC9-BE9D-BB804486DE35}" type="presParOf" srcId="{2013B1D4-A7BC-45C0-ABEE-EDCF849E1904}" destId="{B6EEFE74-ADC4-4832-BC16-D442C6F9D40D}" srcOrd="0" destOrd="0" presId="urn:microsoft.com/office/officeart/2008/layout/LinedList"/>
    <dgm:cxn modelId="{B2595669-3FEE-4DE5-AFF1-EF1822D856B1}" type="presParOf" srcId="{2013B1D4-A7BC-45C0-ABEE-EDCF849E1904}" destId="{707CB398-8394-4944-BF10-3450D225D026}" srcOrd="1" destOrd="0" presId="urn:microsoft.com/office/officeart/2008/layout/LinedList"/>
    <dgm:cxn modelId="{D02482A3-04F5-495E-A751-215589DC6168}" type="presParOf" srcId="{0A9E113C-C385-4022-A86A-7BF17B1E88C8}" destId="{76F623B7-0502-4B57-B097-666493F923E7}" srcOrd="2" destOrd="0" presId="urn:microsoft.com/office/officeart/2008/layout/LinedList"/>
    <dgm:cxn modelId="{21835303-DDDD-4A24-B75F-B905681C5F3E}" type="presParOf" srcId="{0A9E113C-C385-4022-A86A-7BF17B1E88C8}" destId="{8B018E35-A2C3-4CBB-9EF5-0AE407118637}" srcOrd="3" destOrd="0" presId="urn:microsoft.com/office/officeart/2008/layout/LinedList"/>
    <dgm:cxn modelId="{7E7E789C-CB27-4348-BADB-67F049B0FB92}" type="presParOf" srcId="{8B018E35-A2C3-4CBB-9EF5-0AE407118637}" destId="{4E427438-56F1-4BDF-93DA-AE95A7A3F8A4}" srcOrd="0" destOrd="0" presId="urn:microsoft.com/office/officeart/2008/layout/LinedList"/>
    <dgm:cxn modelId="{EB575D99-EDA6-41C0-959B-CFD5A4AC854F}" type="presParOf" srcId="{8B018E35-A2C3-4CBB-9EF5-0AE407118637}" destId="{1D64ABEB-0867-4BFB-94EF-1FDCA1F2303D}" srcOrd="1" destOrd="0" presId="urn:microsoft.com/office/officeart/2008/layout/LinedList"/>
    <dgm:cxn modelId="{B526D08A-0FBC-49E1-A69D-C6EBFF47D933}" type="presParOf" srcId="{0A9E113C-C385-4022-A86A-7BF17B1E88C8}" destId="{F58CAA01-C0F7-47C4-8191-895CE3968E11}" srcOrd="4" destOrd="0" presId="urn:microsoft.com/office/officeart/2008/layout/LinedList"/>
    <dgm:cxn modelId="{197BE030-163C-4167-9E7B-E9D35CE4ED23}" type="presParOf" srcId="{0A9E113C-C385-4022-A86A-7BF17B1E88C8}" destId="{1ACCC23D-D5A6-4C16-AEC9-D84949C04293}" srcOrd="5" destOrd="0" presId="urn:microsoft.com/office/officeart/2008/layout/LinedList"/>
    <dgm:cxn modelId="{ED6120D1-0586-4038-8768-FB9D3F4B0ACF}" type="presParOf" srcId="{1ACCC23D-D5A6-4C16-AEC9-D84949C04293}" destId="{9F9311FE-404D-4C8F-9A15-371D389DA8FE}" srcOrd="0" destOrd="0" presId="urn:microsoft.com/office/officeart/2008/layout/LinedList"/>
    <dgm:cxn modelId="{D9B8D6DF-C5E0-4A29-885C-FF52E534BCBF}" type="presParOf" srcId="{1ACCC23D-D5A6-4C16-AEC9-D84949C04293}" destId="{BDEE3FC0-052A-48E4-AD33-F737455090DF}" srcOrd="1" destOrd="0" presId="urn:microsoft.com/office/officeart/2008/layout/LinedList"/>
    <dgm:cxn modelId="{A141EE5F-D1A3-483E-A9FB-F22B54C44F32}" type="presParOf" srcId="{0A9E113C-C385-4022-A86A-7BF17B1E88C8}" destId="{BF2CD18E-A72A-4E21-AEE9-7E8510CDEBB5}" srcOrd="6" destOrd="0" presId="urn:microsoft.com/office/officeart/2008/layout/LinedList"/>
    <dgm:cxn modelId="{6B6AA382-A005-4D73-A544-EA89C977D536}" type="presParOf" srcId="{0A9E113C-C385-4022-A86A-7BF17B1E88C8}" destId="{BAC3CA87-D57B-496D-9D3E-77D1CC7A488C}" srcOrd="7" destOrd="0" presId="urn:microsoft.com/office/officeart/2008/layout/LinedList"/>
    <dgm:cxn modelId="{60781398-D8E8-47E2-A377-3D7CEE5D9D04}" type="presParOf" srcId="{BAC3CA87-D57B-496D-9D3E-77D1CC7A488C}" destId="{190FEA1F-D57D-4EB0-9C4A-754CACB2FD26}" srcOrd="0" destOrd="0" presId="urn:microsoft.com/office/officeart/2008/layout/LinedList"/>
    <dgm:cxn modelId="{1460FF24-4430-4879-AF82-30BEC705D912}" type="presParOf" srcId="{BAC3CA87-D57B-496D-9D3E-77D1CC7A488C}" destId="{4CF71593-8D26-4D59-8178-49AC268BFB8B}" srcOrd="1" destOrd="0" presId="urn:microsoft.com/office/officeart/2008/layout/LinedList"/>
    <dgm:cxn modelId="{AA158B20-94F3-4253-B6A6-040989A93353}" type="presParOf" srcId="{0A9E113C-C385-4022-A86A-7BF17B1E88C8}" destId="{E486E6F6-75C3-4A98-A21B-D1E15B02DB70}" srcOrd="8" destOrd="0" presId="urn:microsoft.com/office/officeart/2008/layout/LinedList"/>
    <dgm:cxn modelId="{4538C101-A582-4494-93C2-EBFB19AFB09B}" type="presParOf" srcId="{0A9E113C-C385-4022-A86A-7BF17B1E88C8}" destId="{7BBAF003-01AB-40C5-B3D6-5A3DA6A34236}" srcOrd="9" destOrd="0" presId="urn:microsoft.com/office/officeart/2008/layout/LinedList"/>
    <dgm:cxn modelId="{7AC895D6-B3D0-4D46-8DAA-E0D2372E7869}" type="presParOf" srcId="{7BBAF003-01AB-40C5-B3D6-5A3DA6A34236}" destId="{5194C801-79EB-4813-9D7E-8F12DBA10BED}" srcOrd="0" destOrd="0" presId="urn:microsoft.com/office/officeart/2008/layout/LinedList"/>
    <dgm:cxn modelId="{E5DB788D-3675-4DC0-BE9C-5082B703E392}" type="presParOf" srcId="{7BBAF003-01AB-40C5-B3D6-5A3DA6A34236}" destId="{551EA4FE-0653-45C2-B53E-F317B7687B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E49E1-4D4B-43F9-8D40-222FEFA9E4E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2A23C40D-A2E1-4959-8C53-30471B749DEE}">
      <dgm:prSet custT="1"/>
      <dgm:spPr/>
      <dgm:t>
        <a:bodyPr/>
        <a:lstStyle/>
        <a:p>
          <a:r>
            <a:rPr lang="en-GB" sz="2000" dirty="0"/>
            <a:t>Reading – take turns, question everything, make predictions</a:t>
          </a:r>
          <a:endParaRPr lang="en-US" sz="2000" dirty="0"/>
        </a:p>
      </dgm:t>
    </dgm:pt>
    <dgm:pt modelId="{1394B5C3-FF67-4AEC-8C66-479DA1661683}" type="parTrans" cxnId="{F0E7B9FF-0E5D-447F-BA17-BF58CFE002F0}">
      <dgm:prSet/>
      <dgm:spPr/>
      <dgm:t>
        <a:bodyPr/>
        <a:lstStyle/>
        <a:p>
          <a:endParaRPr lang="en-US"/>
        </a:p>
      </dgm:t>
    </dgm:pt>
    <dgm:pt modelId="{4230C1A3-B64C-4D68-A1D6-5C8338413AD5}" type="sibTrans" cxnId="{F0E7B9FF-0E5D-447F-BA17-BF58CFE002F0}">
      <dgm:prSet/>
      <dgm:spPr/>
      <dgm:t>
        <a:bodyPr/>
        <a:lstStyle/>
        <a:p>
          <a:endParaRPr lang="en-US"/>
        </a:p>
      </dgm:t>
    </dgm:pt>
    <dgm:pt modelId="{29F4E2BB-81B8-47C8-937B-168D7D99B105}">
      <dgm:prSet custT="1"/>
      <dgm:spPr/>
      <dgm:t>
        <a:bodyPr/>
        <a:lstStyle/>
        <a:p>
          <a:r>
            <a:rPr lang="en-GB" sz="2000" dirty="0"/>
            <a:t>Spelling</a:t>
          </a:r>
          <a:r>
            <a:rPr lang="en-GB" sz="1300" dirty="0"/>
            <a:t> – </a:t>
          </a:r>
          <a:r>
            <a:rPr lang="en-GB" sz="1300" dirty="0">
              <a:hlinkClick xmlns:r="http://schemas.openxmlformats.org/officeDocument/2006/relationships" r:id="rId1"/>
            </a:rPr>
            <a:t>www.spellingframe.co.uk</a:t>
          </a:r>
          <a:r>
            <a:rPr lang="en-GB" sz="1300" dirty="0"/>
            <a:t> </a:t>
          </a:r>
          <a:endParaRPr lang="en-US" sz="1300" dirty="0"/>
        </a:p>
      </dgm:t>
    </dgm:pt>
    <dgm:pt modelId="{9B4E50CF-C692-4E1F-B899-B3163FD1FA19}" type="parTrans" cxnId="{55789019-2582-4437-ADA0-A1236498889F}">
      <dgm:prSet/>
      <dgm:spPr/>
      <dgm:t>
        <a:bodyPr/>
        <a:lstStyle/>
        <a:p>
          <a:endParaRPr lang="en-US"/>
        </a:p>
      </dgm:t>
    </dgm:pt>
    <dgm:pt modelId="{8B1A8010-FFA7-4F6B-AA8F-B6CA1B1199B5}" type="sibTrans" cxnId="{55789019-2582-4437-ADA0-A1236498889F}">
      <dgm:prSet/>
      <dgm:spPr/>
      <dgm:t>
        <a:bodyPr/>
        <a:lstStyle/>
        <a:p>
          <a:endParaRPr lang="en-US"/>
        </a:p>
      </dgm:t>
    </dgm:pt>
    <dgm:pt modelId="{70B09CB2-DB5E-4E99-82E8-24E62088A622}">
      <dgm:prSet custT="1"/>
      <dgm:spPr/>
      <dgm:t>
        <a:bodyPr/>
        <a:lstStyle/>
        <a:p>
          <a:r>
            <a:rPr lang="en-GB" sz="2000" dirty="0"/>
            <a:t>Times tables – </a:t>
          </a:r>
          <a:r>
            <a:rPr lang="en-GB" sz="2000" dirty="0">
              <a:hlinkClick xmlns:r="http://schemas.openxmlformats.org/officeDocument/2006/relationships" r:id="rId2"/>
            </a:rPr>
            <a:t>www.topmarks.co.uk/maths-games/hit-the-button</a:t>
          </a:r>
          <a:r>
            <a:rPr lang="en-GB" sz="2000" dirty="0"/>
            <a:t> </a:t>
          </a:r>
          <a:endParaRPr lang="en-US" sz="2000" dirty="0"/>
        </a:p>
      </dgm:t>
    </dgm:pt>
    <dgm:pt modelId="{14BF34C0-239A-4C53-8BCF-AFD7229D4687}" type="parTrans" cxnId="{CD87639A-A920-4680-A012-F7749B571F9C}">
      <dgm:prSet/>
      <dgm:spPr/>
      <dgm:t>
        <a:bodyPr/>
        <a:lstStyle/>
        <a:p>
          <a:endParaRPr lang="en-US"/>
        </a:p>
      </dgm:t>
    </dgm:pt>
    <dgm:pt modelId="{AFFB2F3D-C568-47BB-A5DD-F65073DF6CA5}" type="sibTrans" cxnId="{CD87639A-A920-4680-A012-F7749B571F9C}">
      <dgm:prSet/>
      <dgm:spPr/>
      <dgm:t>
        <a:bodyPr/>
        <a:lstStyle/>
        <a:p>
          <a:endParaRPr lang="en-US"/>
        </a:p>
      </dgm:t>
    </dgm:pt>
    <dgm:pt modelId="{B79C73FB-61A9-4062-9D37-196E26493EB9}">
      <dgm:prSet custT="1"/>
      <dgm:spPr/>
      <dgm:t>
        <a:bodyPr/>
        <a:lstStyle/>
        <a:p>
          <a:r>
            <a:rPr lang="en-GB" sz="2000" dirty="0"/>
            <a:t>Homework – learning to be more independent (Given on Thursday, to be in by Tuesday)</a:t>
          </a:r>
          <a:endParaRPr lang="en-US" sz="2000" dirty="0"/>
        </a:p>
      </dgm:t>
    </dgm:pt>
    <dgm:pt modelId="{EEA2511D-2127-4708-8E97-294F7DCD6586}" type="parTrans" cxnId="{39D2EF3A-0D0A-43A0-B423-7BD9D217EE28}">
      <dgm:prSet/>
      <dgm:spPr/>
      <dgm:t>
        <a:bodyPr/>
        <a:lstStyle/>
        <a:p>
          <a:endParaRPr lang="en-US"/>
        </a:p>
      </dgm:t>
    </dgm:pt>
    <dgm:pt modelId="{8997764E-130D-4161-8569-AF4B3E811FA9}" type="sibTrans" cxnId="{39D2EF3A-0D0A-43A0-B423-7BD9D217EE28}">
      <dgm:prSet/>
      <dgm:spPr/>
      <dgm:t>
        <a:bodyPr/>
        <a:lstStyle/>
        <a:p>
          <a:endParaRPr lang="en-US"/>
        </a:p>
      </dgm:t>
    </dgm:pt>
    <dgm:pt modelId="{04BCFE41-BFC7-4ED4-A31B-059969E67C1D}" type="pres">
      <dgm:prSet presAssocID="{12BE49E1-4D4B-43F9-8D40-222FEFA9E4EA}" presName="root" presStyleCnt="0">
        <dgm:presLayoutVars>
          <dgm:dir/>
          <dgm:resizeHandles val="exact"/>
        </dgm:presLayoutVars>
      </dgm:prSet>
      <dgm:spPr/>
    </dgm:pt>
    <dgm:pt modelId="{70F2C272-4FCC-4130-8988-3F9988804EAA}" type="pres">
      <dgm:prSet presAssocID="{12BE49E1-4D4B-43F9-8D40-222FEFA9E4EA}" presName="container" presStyleCnt="0">
        <dgm:presLayoutVars>
          <dgm:dir/>
          <dgm:resizeHandles val="exact"/>
        </dgm:presLayoutVars>
      </dgm:prSet>
      <dgm:spPr/>
    </dgm:pt>
    <dgm:pt modelId="{DBE72F94-D701-4DA3-8483-69F5E494CE2C}" type="pres">
      <dgm:prSet presAssocID="{2A23C40D-A2E1-4959-8C53-30471B749DEE}" presName="compNode" presStyleCnt="0"/>
      <dgm:spPr/>
    </dgm:pt>
    <dgm:pt modelId="{73CC85E9-E09D-47FF-8C84-E26206A97D50}" type="pres">
      <dgm:prSet presAssocID="{2A23C40D-A2E1-4959-8C53-30471B749DEE}" presName="iconBgRect" presStyleLbl="bgShp" presStyleIdx="0" presStyleCnt="4"/>
      <dgm:spPr/>
    </dgm:pt>
    <dgm:pt modelId="{352BB402-A3BF-4DB7-8C67-E64235B1F79F}" type="pres">
      <dgm:prSet presAssocID="{2A23C40D-A2E1-4959-8C53-30471B749DEE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6AD344-F7E8-44A3-A907-93FED2BA8AD6}" type="pres">
      <dgm:prSet presAssocID="{2A23C40D-A2E1-4959-8C53-30471B749DEE}" presName="spaceRect" presStyleCnt="0"/>
      <dgm:spPr/>
    </dgm:pt>
    <dgm:pt modelId="{CFFDA586-131E-4536-B589-79AD99B885B4}" type="pres">
      <dgm:prSet presAssocID="{2A23C40D-A2E1-4959-8C53-30471B749DEE}" presName="textRect" presStyleLbl="revTx" presStyleIdx="0" presStyleCnt="4">
        <dgm:presLayoutVars>
          <dgm:chMax val="1"/>
          <dgm:chPref val="1"/>
        </dgm:presLayoutVars>
      </dgm:prSet>
      <dgm:spPr/>
    </dgm:pt>
    <dgm:pt modelId="{54CCB9EC-278B-4DB9-9335-30A7FE128F25}" type="pres">
      <dgm:prSet presAssocID="{4230C1A3-B64C-4D68-A1D6-5C8338413AD5}" presName="sibTrans" presStyleLbl="sibTrans2D1" presStyleIdx="0" presStyleCnt="0"/>
      <dgm:spPr/>
    </dgm:pt>
    <dgm:pt modelId="{C44AD81F-D2DF-4275-8946-91290EBBE990}" type="pres">
      <dgm:prSet presAssocID="{29F4E2BB-81B8-47C8-937B-168D7D99B105}" presName="compNode" presStyleCnt="0"/>
      <dgm:spPr/>
    </dgm:pt>
    <dgm:pt modelId="{8B8A9D92-26FB-414A-9C73-C960B96EC59E}" type="pres">
      <dgm:prSet presAssocID="{29F4E2BB-81B8-47C8-937B-168D7D99B105}" presName="iconBgRect" presStyleLbl="bgShp" presStyleIdx="1" presStyleCnt="4"/>
      <dgm:spPr/>
    </dgm:pt>
    <dgm:pt modelId="{8EF98FAF-E9A0-45AD-9ABD-16CD49569A60}" type="pres">
      <dgm:prSet presAssocID="{29F4E2BB-81B8-47C8-937B-168D7D99B105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B22EB732-9A47-444F-95F0-E93D769F8CDB}" type="pres">
      <dgm:prSet presAssocID="{29F4E2BB-81B8-47C8-937B-168D7D99B105}" presName="spaceRect" presStyleCnt="0"/>
      <dgm:spPr/>
    </dgm:pt>
    <dgm:pt modelId="{F630EA9C-A34F-4FA5-BA6B-590A2EEE925E}" type="pres">
      <dgm:prSet presAssocID="{29F4E2BB-81B8-47C8-937B-168D7D99B105}" presName="textRect" presStyleLbl="revTx" presStyleIdx="1" presStyleCnt="4">
        <dgm:presLayoutVars>
          <dgm:chMax val="1"/>
          <dgm:chPref val="1"/>
        </dgm:presLayoutVars>
      </dgm:prSet>
      <dgm:spPr/>
    </dgm:pt>
    <dgm:pt modelId="{B3468C0E-70FA-4B1B-B3BD-1233C85F8CEB}" type="pres">
      <dgm:prSet presAssocID="{8B1A8010-FFA7-4F6B-AA8F-B6CA1B1199B5}" presName="sibTrans" presStyleLbl="sibTrans2D1" presStyleIdx="0" presStyleCnt="0"/>
      <dgm:spPr/>
    </dgm:pt>
    <dgm:pt modelId="{7117C765-B021-4A3F-A7C3-F72EE1819A30}" type="pres">
      <dgm:prSet presAssocID="{70B09CB2-DB5E-4E99-82E8-24E62088A622}" presName="compNode" presStyleCnt="0"/>
      <dgm:spPr/>
    </dgm:pt>
    <dgm:pt modelId="{EFD43720-2549-4147-9CC4-03F769AE1793}" type="pres">
      <dgm:prSet presAssocID="{70B09CB2-DB5E-4E99-82E8-24E62088A622}" presName="iconBgRect" presStyleLbl="bgShp" presStyleIdx="2" presStyleCnt="4"/>
      <dgm:spPr/>
    </dgm:pt>
    <dgm:pt modelId="{F4A1FC30-ABDA-42E3-A348-27415A352674}" type="pres">
      <dgm:prSet presAssocID="{70B09CB2-DB5E-4E99-82E8-24E62088A622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8A3C81-1111-4D03-B083-86070E5CEA85}" type="pres">
      <dgm:prSet presAssocID="{70B09CB2-DB5E-4E99-82E8-24E62088A622}" presName="spaceRect" presStyleCnt="0"/>
      <dgm:spPr/>
    </dgm:pt>
    <dgm:pt modelId="{F449ABED-DB01-4486-A108-AFD6C6FB91F5}" type="pres">
      <dgm:prSet presAssocID="{70B09CB2-DB5E-4E99-82E8-24E62088A622}" presName="textRect" presStyleLbl="revTx" presStyleIdx="2" presStyleCnt="4">
        <dgm:presLayoutVars>
          <dgm:chMax val="1"/>
          <dgm:chPref val="1"/>
        </dgm:presLayoutVars>
      </dgm:prSet>
      <dgm:spPr/>
    </dgm:pt>
    <dgm:pt modelId="{12B980F1-DB3C-4271-9431-02BFE3FFF31D}" type="pres">
      <dgm:prSet presAssocID="{AFFB2F3D-C568-47BB-A5DD-F65073DF6CA5}" presName="sibTrans" presStyleLbl="sibTrans2D1" presStyleIdx="0" presStyleCnt="0"/>
      <dgm:spPr/>
    </dgm:pt>
    <dgm:pt modelId="{8A5E5C09-D3A8-42E1-BBB0-DF4CE50C10A1}" type="pres">
      <dgm:prSet presAssocID="{B79C73FB-61A9-4062-9D37-196E26493EB9}" presName="compNode" presStyleCnt="0"/>
      <dgm:spPr/>
    </dgm:pt>
    <dgm:pt modelId="{CF5C88A0-60B8-49CB-9D0E-601C70645DFD}" type="pres">
      <dgm:prSet presAssocID="{B79C73FB-61A9-4062-9D37-196E26493EB9}" presName="iconBgRect" presStyleLbl="bgShp" presStyleIdx="3" presStyleCnt="4"/>
      <dgm:spPr/>
    </dgm:pt>
    <dgm:pt modelId="{09413282-6152-48CF-AFD9-5CD38B7FB3A6}" type="pres">
      <dgm:prSet presAssocID="{B79C73FB-61A9-4062-9D37-196E26493EB9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7B13809E-F654-4F40-A83E-2D9876E49848}" type="pres">
      <dgm:prSet presAssocID="{B79C73FB-61A9-4062-9D37-196E26493EB9}" presName="spaceRect" presStyleCnt="0"/>
      <dgm:spPr/>
    </dgm:pt>
    <dgm:pt modelId="{669CB5DA-6939-4840-A4A9-70BECB41A9D4}" type="pres">
      <dgm:prSet presAssocID="{B79C73FB-61A9-4062-9D37-196E26493EB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E20017-34E0-4FD2-88B7-137FD23A7D04}" type="presOf" srcId="{2A23C40D-A2E1-4959-8C53-30471B749DEE}" destId="{CFFDA586-131E-4536-B589-79AD99B885B4}" srcOrd="0" destOrd="0" presId="urn:microsoft.com/office/officeart/2018/2/layout/IconCircleList"/>
    <dgm:cxn modelId="{55789019-2582-4437-ADA0-A1236498889F}" srcId="{12BE49E1-4D4B-43F9-8D40-222FEFA9E4EA}" destId="{29F4E2BB-81B8-47C8-937B-168D7D99B105}" srcOrd="1" destOrd="0" parTransId="{9B4E50CF-C692-4E1F-B899-B3163FD1FA19}" sibTransId="{8B1A8010-FFA7-4F6B-AA8F-B6CA1B1199B5}"/>
    <dgm:cxn modelId="{2B2FA923-433D-4209-868A-6207A8C639AE}" type="presOf" srcId="{29F4E2BB-81B8-47C8-937B-168D7D99B105}" destId="{F630EA9C-A34F-4FA5-BA6B-590A2EEE925E}" srcOrd="0" destOrd="0" presId="urn:microsoft.com/office/officeart/2018/2/layout/IconCircleList"/>
    <dgm:cxn modelId="{668F5E38-2C8A-4DF0-8638-A2A76EA670C1}" type="presOf" srcId="{4230C1A3-B64C-4D68-A1D6-5C8338413AD5}" destId="{54CCB9EC-278B-4DB9-9335-30A7FE128F25}" srcOrd="0" destOrd="0" presId="urn:microsoft.com/office/officeart/2018/2/layout/IconCircleList"/>
    <dgm:cxn modelId="{39D2EF3A-0D0A-43A0-B423-7BD9D217EE28}" srcId="{12BE49E1-4D4B-43F9-8D40-222FEFA9E4EA}" destId="{B79C73FB-61A9-4062-9D37-196E26493EB9}" srcOrd="3" destOrd="0" parTransId="{EEA2511D-2127-4708-8E97-294F7DCD6586}" sibTransId="{8997764E-130D-4161-8569-AF4B3E811FA9}"/>
    <dgm:cxn modelId="{4EF41D3D-23C1-4A0D-85A7-7E05911C7292}" type="presOf" srcId="{70B09CB2-DB5E-4E99-82E8-24E62088A622}" destId="{F449ABED-DB01-4486-A108-AFD6C6FB91F5}" srcOrd="0" destOrd="0" presId="urn:microsoft.com/office/officeart/2018/2/layout/IconCircleList"/>
    <dgm:cxn modelId="{CD87639A-A920-4680-A012-F7749B571F9C}" srcId="{12BE49E1-4D4B-43F9-8D40-222FEFA9E4EA}" destId="{70B09CB2-DB5E-4E99-82E8-24E62088A622}" srcOrd="2" destOrd="0" parTransId="{14BF34C0-239A-4C53-8BCF-AFD7229D4687}" sibTransId="{AFFB2F3D-C568-47BB-A5DD-F65073DF6CA5}"/>
    <dgm:cxn modelId="{4564E4EB-4324-4866-A419-8BB142A4E25F}" type="presOf" srcId="{B79C73FB-61A9-4062-9D37-196E26493EB9}" destId="{669CB5DA-6939-4840-A4A9-70BECB41A9D4}" srcOrd="0" destOrd="0" presId="urn:microsoft.com/office/officeart/2018/2/layout/IconCircleList"/>
    <dgm:cxn modelId="{17A894F7-EE3E-4537-AFA5-B399A7A86928}" type="presOf" srcId="{8B1A8010-FFA7-4F6B-AA8F-B6CA1B1199B5}" destId="{B3468C0E-70FA-4B1B-B3BD-1233C85F8CEB}" srcOrd="0" destOrd="0" presId="urn:microsoft.com/office/officeart/2018/2/layout/IconCircleList"/>
    <dgm:cxn modelId="{986440FB-9AE3-4E88-89A0-A734735FBF57}" type="presOf" srcId="{12BE49E1-4D4B-43F9-8D40-222FEFA9E4EA}" destId="{04BCFE41-BFC7-4ED4-A31B-059969E67C1D}" srcOrd="0" destOrd="0" presId="urn:microsoft.com/office/officeart/2018/2/layout/IconCircleList"/>
    <dgm:cxn modelId="{C2F825FC-2B05-466C-A3E6-4A8DF139011D}" type="presOf" srcId="{AFFB2F3D-C568-47BB-A5DD-F65073DF6CA5}" destId="{12B980F1-DB3C-4271-9431-02BFE3FFF31D}" srcOrd="0" destOrd="0" presId="urn:microsoft.com/office/officeart/2018/2/layout/IconCircleList"/>
    <dgm:cxn modelId="{F0E7B9FF-0E5D-447F-BA17-BF58CFE002F0}" srcId="{12BE49E1-4D4B-43F9-8D40-222FEFA9E4EA}" destId="{2A23C40D-A2E1-4959-8C53-30471B749DEE}" srcOrd="0" destOrd="0" parTransId="{1394B5C3-FF67-4AEC-8C66-479DA1661683}" sibTransId="{4230C1A3-B64C-4D68-A1D6-5C8338413AD5}"/>
    <dgm:cxn modelId="{DAC74A15-9B0C-4F85-BF1B-7DD96FA364F3}" type="presParOf" srcId="{04BCFE41-BFC7-4ED4-A31B-059969E67C1D}" destId="{70F2C272-4FCC-4130-8988-3F9988804EAA}" srcOrd="0" destOrd="0" presId="urn:microsoft.com/office/officeart/2018/2/layout/IconCircleList"/>
    <dgm:cxn modelId="{7EC38757-E4FB-4DAB-8E75-D05C3060AF43}" type="presParOf" srcId="{70F2C272-4FCC-4130-8988-3F9988804EAA}" destId="{DBE72F94-D701-4DA3-8483-69F5E494CE2C}" srcOrd="0" destOrd="0" presId="urn:microsoft.com/office/officeart/2018/2/layout/IconCircleList"/>
    <dgm:cxn modelId="{B6B4B3D5-A336-4C7A-8285-F8CB44ABCB57}" type="presParOf" srcId="{DBE72F94-D701-4DA3-8483-69F5E494CE2C}" destId="{73CC85E9-E09D-47FF-8C84-E26206A97D50}" srcOrd="0" destOrd="0" presId="urn:microsoft.com/office/officeart/2018/2/layout/IconCircleList"/>
    <dgm:cxn modelId="{4A7396D5-D10C-4335-A95A-19B07D85FB8E}" type="presParOf" srcId="{DBE72F94-D701-4DA3-8483-69F5E494CE2C}" destId="{352BB402-A3BF-4DB7-8C67-E64235B1F79F}" srcOrd="1" destOrd="0" presId="urn:microsoft.com/office/officeart/2018/2/layout/IconCircleList"/>
    <dgm:cxn modelId="{AC0C46F6-9C48-41AC-8FA4-CC138126DCC7}" type="presParOf" srcId="{DBE72F94-D701-4DA3-8483-69F5E494CE2C}" destId="{8D6AD344-F7E8-44A3-A907-93FED2BA8AD6}" srcOrd="2" destOrd="0" presId="urn:microsoft.com/office/officeart/2018/2/layout/IconCircleList"/>
    <dgm:cxn modelId="{A64DBC8F-9FF6-466E-B713-6B92F431C564}" type="presParOf" srcId="{DBE72F94-D701-4DA3-8483-69F5E494CE2C}" destId="{CFFDA586-131E-4536-B589-79AD99B885B4}" srcOrd="3" destOrd="0" presId="urn:microsoft.com/office/officeart/2018/2/layout/IconCircleList"/>
    <dgm:cxn modelId="{A67E399D-E63F-4159-A8CE-DF67C906D8EB}" type="presParOf" srcId="{70F2C272-4FCC-4130-8988-3F9988804EAA}" destId="{54CCB9EC-278B-4DB9-9335-30A7FE128F25}" srcOrd="1" destOrd="0" presId="urn:microsoft.com/office/officeart/2018/2/layout/IconCircleList"/>
    <dgm:cxn modelId="{216071E4-522C-4FF2-B7A5-C6AFAD829EAB}" type="presParOf" srcId="{70F2C272-4FCC-4130-8988-3F9988804EAA}" destId="{C44AD81F-D2DF-4275-8946-91290EBBE990}" srcOrd="2" destOrd="0" presId="urn:microsoft.com/office/officeart/2018/2/layout/IconCircleList"/>
    <dgm:cxn modelId="{F10F0666-5332-40C6-890E-159AF0F9BE2C}" type="presParOf" srcId="{C44AD81F-D2DF-4275-8946-91290EBBE990}" destId="{8B8A9D92-26FB-414A-9C73-C960B96EC59E}" srcOrd="0" destOrd="0" presId="urn:microsoft.com/office/officeart/2018/2/layout/IconCircleList"/>
    <dgm:cxn modelId="{4E6A1541-745E-45D9-A6F8-E257880C4C50}" type="presParOf" srcId="{C44AD81F-D2DF-4275-8946-91290EBBE990}" destId="{8EF98FAF-E9A0-45AD-9ABD-16CD49569A60}" srcOrd="1" destOrd="0" presId="urn:microsoft.com/office/officeart/2018/2/layout/IconCircleList"/>
    <dgm:cxn modelId="{589C788E-0B44-4A71-B373-16BE0822225E}" type="presParOf" srcId="{C44AD81F-D2DF-4275-8946-91290EBBE990}" destId="{B22EB732-9A47-444F-95F0-E93D769F8CDB}" srcOrd="2" destOrd="0" presId="urn:microsoft.com/office/officeart/2018/2/layout/IconCircleList"/>
    <dgm:cxn modelId="{4B99D594-7B7B-4F0A-9D1C-43D93CAA0BE3}" type="presParOf" srcId="{C44AD81F-D2DF-4275-8946-91290EBBE990}" destId="{F630EA9C-A34F-4FA5-BA6B-590A2EEE925E}" srcOrd="3" destOrd="0" presId="urn:microsoft.com/office/officeart/2018/2/layout/IconCircleList"/>
    <dgm:cxn modelId="{F0E6C310-74D2-4AE3-ABEA-7B3178CFFC3D}" type="presParOf" srcId="{70F2C272-4FCC-4130-8988-3F9988804EAA}" destId="{B3468C0E-70FA-4B1B-B3BD-1233C85F8CEB}" srcOrd="3" destOrd="0" presId="urn:microsoft.com/office/officeart/2018/2/layout/IconCircleList"/>
    <dgm:cxn modelId="{2F5F98F2-F387-4EA4-9CE7-9E26AD704761}" type="presParOf" srcId="{70F2C272-4FCC-4130-8988-3F9988804EAA}" destId="{7117C765-B021-4A3F-A7C3-F72EE1819A30}" srcOrd="4" destOrd="0" presId="urn:microsoft.com/office/officeart/2018/2/layout/IconCircleList"/>
    <dgm:cxn modelId="{7E59E375-C326-4BC5-83FB-29FDC28BBD7C}" type="presParOf" srcId="{7117C765-B021-4A3F-A7C3-F72EE1819A30}" destId="{EFD43720-2549-4147-9CC4-03F769AE1793}" srcOrd="0" destOrd="0" presId="urn:microsoft.com/office/officeart/2018/2/layout/IconCircleList"/>
    <dgm:cxn modelId="{4D930BD7-E067-40AC-BD8B-A18B433F8749}" type="presParOf" srcId="{7117C765-B021-4A3F-A7C3-F72EE1819A30}" destId="{F4A1FC30-ABDA-42E3-A348-27415A352674}" srcOrd="1" destOrd="0" presId="urn:microsoft.com/office/officeart/2018/2/layout/IconCircleList"/>
    <dgm:cxn modelId="{6C09E6FE-EFC8-469A-B4F5-F79539DBD52B}" type="presParOf" srcId="{7117C765-B021-4A3F-A7C3-F72EE1819A30}" destId="{368A3C81-1111-4D03-B083-86070E5CEA85}" srcOrd="2" destOrd="0" presId="urn:microsoft.com/office/officeart/2018/2/layout/IconCircleList"/>
    <dgm:cxn modelId="{D9270DD1-F3B4-47F0-8769-BA897C7B27C0}" type="presParOf" srcId="{7117C765-B021-4A3F-A7C3-F72EE1819A30}" destId="{F449ABED-DB01-4486-A108-AFD6C6FB91F5}" srcOrd="3" destOrd="0" presId="urn:microsoft.com/office/officeart/2018/2/layout/IconCircleList"/>
    <dgm:cxn modelId="{1D6CFE78-196E-4E87-A8D3-C741C56931F0}" type="presParOf" srcId="{70F2C272-4FCC-4130-8988-3F9988804EAA}" destId="{12B980F1-DB3C-4271-9431-02BFE3FFF31D}" srcOrd="5" destOrd="0" presId="urn:microsoft.com/office/officeart/2018/2/layout/IconCircleList"/>
    <dgm:cxn modelId="{A9E1253B-7AA6-44FD-BCFB-4DAF31D1FC38}" type="presParOf" srcId="{70F2C272-4FCC-4130-8988-3F9988804EAA}" destId="{8A5E5C09-D3A8-42E1-BBB0-DF4CE50C10A1}" srcOrd="6" destOrd="0" presId="urn:microsoft.com/office/officeart/2018/2/layout/IconCircleList"/>
    <dgm:cxn modelId="{EA5CAC94-CC1F-40EC-A947-A624CC2AB996}" type="presParOf" srcId="{8A5E5C09-D3A8-42E1-BBB0-DF4CE50C10A1}" destId="{CF5C88A0-60B8-49CB-9D0E-601C70645DFD}" srcOrd="0" destOrd="0" presId="urn:microsoft.com/office/officeart/2018/2/layout/IconCircleList"/>
    <dgm:cxn modelId="{BE388036-430E-42FB-AA61-D04AC23C9AE1}" type="presParOf" srcId="{8A5E5C09-D3A8-42E1-BBB0-DF4CE50C10A1}" destId="{09413282-6152-48CF-AFD9-5CD38B7FB3A6}" srcOrd="1" destOrd="0" presId="urn:microsoft.com/office/officeart/2018/2/layout/IconCircleList"/>
    <dgm:cxn modelId="{9DE45DD6-33E4-4984-8822-E65D9807FC73}" type="presParOf" srcId="{8A5E5C09-D3A8-42E1-BBB0-DF4CE50C10A1}" destId="{7B13809E-F654-4F40-A83E-2D9876E49848}" srcOrd="2" destOrd="0" presId="urn:microsoft.com/office/officeart/2018/2/layout/IconCircleList"/>
    <dgm:cxn modelId="{713FC8A9-F229-419A-81B3-8AE287D16A2A}" type="presParOf" srcId="{8A5E5C09-D3A8-42E1-BBB0-DF4CE50C10A1}" destId="{669CB5DA-6939-4840-A4A9-70BECB41A9D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96F2-84CA-42A5-B618-9A8999F8005C}">
      <dsp:nvSpPr>
        <dsp:cNvPr id="0" name=""/>
        <dsp:cNvSpPr/>
      </dsp:nvSpPr>
      <dsp:spPr>
        <a:xfrm>
          <a:off x="1758" y="987696"/>
          <a:ext cx="2020564" cy="1010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Miss Reynolds</a:t>
          </a:r>
          <a:endParaRPr lang="en-US" sz="3300" kern="1200"/>
        </a:p>
      </dsp:txBody>
      <dsp:txXfrm>
        <a:off x="31348" y="1017286"/>
        <a:ext cx="1961384" cy="951102"/>
      </dsp:txXfrm>
    </dsp:sp>
    <dsp:sp modelId="{091642F5-5325-47D7-83AE-CC923B87CE58}">
      <dsp:nvSpPr>
        <dsp:cNvPr id="0" name=""/>
        <dsp:cNvSpPr/>
      </dsp:nvSpPr>
      <dsp:spPr>
        <a:xfrm>
          <a:off x="2527463" y="987696"/>
          <a:ext cx="2020564" cy="1010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423832"/>
                <a:satOff val="-2154"/>
                <a:lumOff val="-1242"/>
                <a:alphaOff val="0"/>
                <a:shade val="74000"/>
                <a:satMod val="130000"/>
                <a:lumMod val="90000"/>
              </a:schemeClr>
              <a:schemeClr val="accent2">
                <a:hueOff val="-423832"/>
                <a:satOff val="-2154"/>
                <a:lumOff val="-12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Mrs Grey</a:t>
          </a:r>
          <a:endParaRPr lang="en-US" sz="3300" kern="1200"/>
        </a:p>
      </dsp:txBody>
      <dsp:txXfrm>
        <a:off x="2557053" y="1017286"/>
        <a:ext cx="1961384" cy="951102"/>
      </dsp:txXfrm>
    </dsp:sp>
    <dsp:sp modelId="{6FFA97E6-E727-4BE4-B3E5-F6D43DA48E88}">
      <dsp:nvSpPr>
        <dsp:cNvPr id="0" name=""/>
        <dsp:cNvSpPr/>
      </dsp:nvSpPr>
      <dsp:spPr>
        <a:xfrm>
          <a:off x="5053169" y="987696"/>
          <a:ext cx="2020564" cy="1010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847664"/>
                <a:satOff val="-4309"/>
                <a:lumOff val="-2483"/>
                <a:alphaOff val="0"/>
                <a:shade val="74000"/>
                <a:satMod val="130000"/>
                <a:lumMod val="90000"/>
              </a:schemeClr>
              <a:schemeClr val="accent2">
                <a:hueOff val="-847664"/>
                <a:satOff val="-4309"/>
                <a:lumOff val="-248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Miss Dawson</a:t>
          </a:r>
          <a:endParaRPr lang="en-US" sz="3300" kern="1200"/>
        </a:p>
      </dsp:txBody>
      <dsp:txXfrm>
        <a:off x="5082759" y="1017286"/>
        <a:ext cx="1961384" cy="951102"/>
      </dsp:txXfrm>
    </dsp:sp>
    <dsp:sp modelId="{8CB73D2F-5649-4893-BD7F-BE72E8AA1003}">
      <dsp:nvSpPr>
        <dsp:cNvPr id="0" name=""/>
        <dsp:cNvSpPr/>
      </dsp:nvSpPr>
      <dsp:spPr>
        <a:xfrm>
          <a:off x="7578874" y="987696"/>
          <a:ext cx="2020564" cy="1010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1271496"/>
                <a:satOff val="-6463"/>
                <a:lumOff val="-3725"/>
                <a:alphaOff val="0"/>
                <a:shade val="74000"/>
                <a:satMod val="130000"/>
                <a:lumMod val="90000"/>
              </a:schemeClr>
              <a:schemeClr val="accent2">
                <a:hueOff val="-1271496"/>
                <a:satOff val="-6463"/>
                <a:lumOff val="-37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Mrs Bolton</a:t>
          </a:r>
          <a:endParaRPr lang="en-US" sz="3300" kern="1200"/>
        </a:p>
      </dsp:txBody>
      <dsp:txXfrm>
        <a:off x="7608464" y="1017286"/>
        <a:ext cx="1961384" cy="951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1F547-1C89-489E-8D50-4F3313C1C41C}">
      <dsp:nvSpPr>
        <dsp:cNvPr id="0" name=""/>
        <dsp:cNvSpPr/>
      </dsp:nvSpPr>
      <dsp:spPr>
        <a:xfrm>
          <a:off x="329619" y="482446"/>
          <a:ext cx="1027230" cy="1027230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9F6EE-E9AA-4F26-A9D6-438F2BA1BEEB}">
      <dsp:nvSpPr>
        <dsp:cNvPr id="0" name=""/>
        <dsp:cNvSpPr/>
      </dsp:nvSpPr>
      <dsp:spPr>
        <a:xfrm>
          <a:off x="548537" y="701364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60AF3-0DB5-45D8-9FD1-14DF3D639F0D}">
      <dsp:nvSpPr>
        <dsp:cNvPr id="0" name=""/>
        <dsp:cNvSpPr/>
      </dsp:nvSpPr>
      <dsp:spPr>
        <a:xfrm>
          <a:off x="1243" y="1829634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Highly topic led </a:t>
          </a:r>
          <a:endParaRPr lang="en-US" sz="1600" kern="1200"/>
        </a:p>
      </dsp:txBody>
      <dsp:txXfrm>
        <a:off x="1243" y="1829634"/>
        <a:ext cx="1683984" cy="673593"/>
      </dsp:txXfrm>
    </dsp:sp>
    <dsp:sp modelId="{F8EBC3CD-F08B-4D9E-907A-6AF84CD3A7DF}">
      <dsp:nvSpPr>
        <dsp:cNvPr id="0" name=""/>
        <dsp:cNvSpPr/>
      </dsp:nvSpPr>
      <dsp:spPr>
        <a:xfrm>
          <a:off x="2308301" y="482446"/>
          <a:ext cx="1027230" cy="1027230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33ACB-8FA7-4705-BC78-E4410408BA2B}">
      <dsp:nvSpPr>
        <dsp:cNvPr id="0" name=""/>
        <dsp:cNvSpPr/>
      </dsp:nvSpPr>
      <dsp:spPr>
        <a:xfrm>
          <a:off x="2527219" y="701364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F3110-F295-4204-A957-146180A3A623}">
      <dsp:nvSpPr>
        <dsp:cNvPr id="0" name=""/>
        <dsp:cNvSpPr/>
      </dsp:nvSpPr>
      <dsp:spPr>
        <a:xfrm>
          <a:off x="1979924" y="1829634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Independent learning promoted</a:t>
          </a:r>
          <a:endParaRPr lang="en-US" sz="1600" kern="1200"/>
        </a:p>
      </dsp:txBody>
      <dsp:txXfrm>
        <a:off x="1979924" y="1829634"/>
        <a:ext cx="1683984" cy="673593"/>
      </dsp:txXfrm>
    </dsp:sp>
    <dsp:sp modelId="{2DF4AA86-0452-4788-BEC5-E642799B901A}">
      <dsp:nvSpPr>
        <dsp:cNvPr id="0" name=""/>
        <dsp:cNvSpPr/>
      </dsp:nvSpPr>
      <dsp:spPr>
        <a:xfrm>
          <a:off x="4286983" y="482446"/>
          <a:ext cx="1027230" cy="1027230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58B3-DB74-4F14-95F7-B8D188DAA5A2}">
      <dsp:nvSpPr>
        <dsp:cNvPr id="0" name=""/>
        <dsp:cNvSpPr/>
      </dsp:nvSpPr>
      <dsp:spPr>
        <a:xfrm>
          <a:off x="4505901" y="701364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866D6-2D48-4922-B1D2-651F12D2FC4C}">
      <dsp:nvSpPr>
        <dsp:cNvPr id="0" name=""/>
        <dsp:cNvSpPr/>
      </dsp:nvSpPr>
      <dsp:spPr>
        <a:xfrm>
          <a:off x="3958606" y="1829634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Gaining responsibility</a:t>
          </a:r>
          <a:endParaRPr lang="en-US" sz="1600" kern="1200"/>
        </a:p>
      </dsp:txBody>
      <dsp:txXfrm>
        <a:off x="3958606" y="1829634"/>
        <a:ext cx="1683984" cy="673593"/>
      </dsp:txXfrm>
    </dsp:sp>
    <dsp:sp modelId="{EADC40A1-1699-4EBF-A294-9710C288F186}">
      <dsp:nvSpPr>
        <dsp:cNvPr id="0" name=""/>
        <dsp:cNvSpPr/>
      </dsp:nvSpPr>
      <dsp:spPr>
        <a:xfrm>
          <a:off x="6265664" y="482446"/>
          <a:ext cx="1027230" cy="1027230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4DF94-E12E-4504-ABF2-8E1129DF6A81}">
      <dsp:nvSpPr>
        <dsp:cNvPr id="0" name=""/>
        <dsp:cNvSpPr/>
      </dsp:nvSpPr>
      <dsp:spPr>
        <a:xfrm>
          <a:off x="6484582" y="701364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B8589-41D0-46EC-8DD2-6EA5E5FB0AB3}">
      <dsp:nvSpPr>
        <dsp:cNvPr id="0" name=""/>
        <dsp:cNvSpPr/>
      </dsp:nvSpPr>
      <dsp:spPr>
        <a:xfrm>
          <a:off x="5937287" y="1829634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WW1 year theme</a:t>
          </a:r>
          <a:endParaRPr lang="en-US" sz="1600" kern="1200"/>
        </a:p>
      </dsp:txBody>
      <dsp:txXfrm>
        <a:off x="5937287" y="1829634"/>
        <a:ext cx="1683984" cy="673593"/>
      </dsp:txXfrm>
    </dsp:sp>
    <dsp:sp modelId="{BA3F6FFD-5F99-421D-8C39-7814C0B2E010}">
      <dsp:nvSpPr>
        <dsp:cNvPr id="0" name=""/>
        <dsp:cNvSpPr/>
      </dsp:nvSpPr>
      <dsp:spPr>
        <a:xfrm>
          <a:off x="8244346" y="482446"/>
          <a:ext cx="1027230" cy="1027230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36462-A841-4E79-8AA3-A07301D2B68E}">
      <dsp:nvSpPr>
        <dsp:cNvPr id="0" name=""/>
        <dsp:cNvSpPr/>
      </dsp:nvSpPr>
      <dsp:spPr>
        <a:xfrm>
          <a:off x="8463264" y="701364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5BC0C-A1CC-45A1-B005-D4B26BF7D31E}">
      <dsp:nvSpPr>
        <dsp:cNvPr id="0" name=""/>
        <dsp:cNvSpPr/>
      </dsp:nvSpPr>
      <dsp:spPr>
        <a:xfrm>
          <a:off x="7915969" y="1829634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Wonder word of the year</a:t>
          </a:r>
          <a:endParaRPr lang="en-US" sz="1600" kern="1200"/>
        </a:p>
      </dsp:txBody>
      <dsp:txXfrm>
        <a:off x="7915969" y="1829634"/>
        <a:ext cx="1683984" cy="673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75B5-4B00-491F-B298-599B90694A20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EFE74-ADC4-4832-BC16-D442C6F9D40D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WW1 themed – Museum of Lancs &amp; Infantry Barracks 12/9/18</a:t>
          </a:r>
          <a:endParaRPr lang="en-US" sz="2800" kern="1200"/>
        </a:p>
      </dsp:txBody>
      <dsp:txXfrm>
        <a:off x="0" y="640"/>
        <a:ext cx="5914209" cy="1049475"/>
      </dsp:txXfrm>
    </dsp:sp>
    <dsp:sp modelId="{76F623B7-0502-4B57-B097-666493F923E7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427438-56F1-4BDF-93DA-AE95A7A3F8A4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Tarleton Academy Christmas show – 5/12/18</a:t>
          </a:r>
          <a:endParaRPr lang="en-US" sz="2800" kern="1200"/>
        </a:p>
      </dsp:txBody>
      <dsp:txXfrm>
        <a:off x="0" y="1050115"/>
        <a:ext cx="5914209" cy="1049475"/>
      </dsp:txXfrm>
    </dsp:sp>
    <dsp:sp modelId="{F58CAA01-C0F7-47C4-8191-895CE3968E11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9311FE-404D-4C8F-9A15-371D389DA8FE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Hothersall Lodge Residential – 13/3/19 – 15/3/19 (Info evening held in Jan)</a:t>
          </a:r>
          <a:endParaRPr lang="en-US" sz="2800" kern="1200"/>
        </a:p>
      </dsp:txBody>
      <dsp:txXfrm>
        <a:off x="0" y="2099590"/>
        <a:ext cx="5914209" cy="1049475"/>
      </dsp:txXfrm>
    </dsp:sp>
    <dsp:sp modelId="{BF2CD18E-A72A-4E21-AEE9-7E8510CDEBB5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FEA1F-D57D-4EB0-9C4A-754CACB2FD26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Brickcroft Spring Grammar walk TBC</a:t>
          </a:r>
          <a:endParaRPr lang="en-US" sz="2800" kern="1200"/>
        </a:p>
      </dsp:txBody>
      <dsp:txXfrm>
        <a:off x="0" y="3149066"/>
        <a:ext cx="5914209" cy="1049475"/>
      </dsp:txXfrm>
    </dsp:sp>
    <dsp:sp modelId="{E486E6F6-75C3-4A98-A21B-D1E15B02DB70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94C801-79EB-4813-9D7E-8F12DBA10BED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Summer trip TBC – production related (Lights, Camera, Action)</a:t>
          </a:r>
          <a:endParaRPr lang="en-US" sz="2800" kern="1200"/>
        </a:p>
      </dsp:txBody>
      <dsp:txXfrm>
        <a:off x="0" y="4198541"/>
        <a:ext cx="5914209" cy="104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C85E9-E09D-47FF-8C84-E26206A97D50}">
      <dsp:nvSpPr>
        <dsp:cNvPr id="0" name=""/>
        <dsp:cNvSpPr/>
      </dsp:nvSpPr>
      <dsp:spPr>
        <a:xfrm>
          <a:off x="69072" y="551005"/>
          <a:ext cx="826353" cy="8263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BB402-A3BF-4DB7-8C67-E64235B1F79F}">
      <dsp:nvSpPr>
        <dsp:cNvPr id="0" name=""/>
        <dsp:cNvSpPr/>
      </dsp:nvSpPr>
      <dsp:spPr>
        <a:xfrm>
          <a:off x="242606" y="724539"/>
          <a:ext cx="479284" cy="47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DA586-131E-4536-B589-79AD99B885B4}">
      <dsp:nvSpPr>
        <dsp:cNvPr id="0" name=""/>
        <dsp:cNvSpPr/>
      </dsp:nvSpPr>
      <dsp:spPr>
        <a:xfrm>
          <a:off x="1072501" y="551005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Reading – take turns, question everything, make predictions</a:t>
          </a:r>
          <a:endParaRPr lang="en-US" sz="2000" kern="1200" dirty="0"/>
        </a:p>
      </dsp:txBody>
      <dsp:txXfrm>
        <a:off x="1072501" y="551005"/>
        <a:ext cx="1947833" cy="826353"/>
      </dsp:txXfrm>
    </dsp:sp>
    <dsp:sp modelId="{8B8A9D92-26FB-414A-9C73-C960B96EC59E}">
      <dsp:nvSpPr>
        <dsp:cNvPr id="0" name=""/>
        <dsp:cNvSpPr/>
      </dsp:nvSpPr>
      <dsp:spPr>
        <a:xfrm>
          <a:off x="3359730" y="551005"/>
          <a:ext cx="826353" cy="826353"/>
        </a:xfrm>
        <a:prstGeom prst="ellipse">
          <a:avLst/>
        </a:prstGeom>
        <a:solidFill>
          <a:schemeClr val="accent5">
            <a:hueOff val="829754"/>
            <a:satOff val="-2939"/>
            <a:lumOff val="-3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98FAF-E9A0-45AD-9ABD-16CD49569A60}">
      <dsp:nvSpPr>
        <dsp:cNvPr id="0" name=""/>
        <dsp:cNvSpPr/>
      </dsp:nvSpPr>
      <dsp:spPr>
        <a:xfrm>
          <a:off x="3533264" y="724539"/>
          <a:ext cx="479284" cy="47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0EA9C-A34F-4FA5-BA6B-590A2EEE925E}">
      <dsp:nvSpPr>
        <dsp:cNvPr id="0" name=""/>
        <dsp:cNvSpPr/>
      </dsp:nvSpPr>
      <dsp:spPr>
        <a:xfrm>
          <a:off x="4363159" y="551005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Spelling</a:t>
          </a:r>
          <a:r>
            <a:rPr lang="en-GB" sz="1300" kern="1200" dirty="0"/>
            <a:t> – </a:t>
          </a:r>
          <a:r>
            <a:rPr lang="en-GB" sz="1300" kern="1200" dirty="0">
              <a:hlinkClick xmlns:r="http://schemas.openxmlformats.org/officeDocument/2006/relationships" r:id="rId5"/>
            </a:rPr>
            <a:t>www.spellingframe.co.uk</a:t>
          </a:r>
          <a:r>
            <a:rPr lang="en-GB" sz="1300" kern="1200" dirty="0"/>
            <a:t> </a:t>
          </a:r>
          <a:endParaRPr lang="en-US" sz="1300" kern="1200" dirty="0"/>
        </a:p>
      </dsp:txBody>
      <dsp:txXfrm>
        <a:off x="4363159" y="551005"/>
        <a:ext cx="1947833" cy="826353"/>
      </dsp:txXfrm>
    </dsp:sp>
    <dsp:sp modelId="{EFD43720-2549-4147-9CC4-03F769AE1793}">
      <dsp:nvSpPr>
        <dsp:cNvPr id="0" name=""/>
        <dsp:cNvSpPr/>
      </dsp:nvSpPr>
      <dsp:spPr>
        <a:xfrm>
          <a:off x="69072" y="1941577"/>
          <a:ext cx="826353" cy="826353"/>
        </a:xfrm>
        <a:prstGeom prst="ellipse">
          <a:avLst/>
        </a:prstGeom>
        <a:solidFill>
          <a:schemeClr val="accent5">
            <a:hueOff val="1659509"/>
            <a:satOff val="-5879"/>
            <a:lumOff val="-7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FC30-ABDA-42E3-A348-27415A352674}">
      <dsp:nvSpPr>
        <dsp:cNvPr id="0" name=""/>
        <dsp:cNvSpPr/>
      </dsp:nvSpPr>
      <dsp:spPr>
        <a:xfrm>
          <a:off x="242606" y="2115111"/>
          <a:ext cx="479284" cy="47928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9ABED-DB01-4486-A108-AFD6C6FB91F5}">
      <dsp:nvSpPr>
        <dsp:cNvPr id="0" name=""/>
        <dsp:cNvSpPr/>
      </dsp:nvSpPr>
      <dsp:spPr>
        <a:xfrm>
          <a:off x="1072501" y="1941577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Times tables – </a:t>
          </a:r>
          <a:r>
            <a:rPr lang="en-GB" sz="2000" kern="1200" dirty="0">
              <a:hlinkClick xmlns:r="http://schemas.openxmlformats.org/officeDocument/2006/relationships" r:id="rId8"/>
            </a:rPr>
            <a:t>www.topmarks.co.uk/maths-games/hit-the-button</a:t>
          </a:r>
          <a:r>
            <a:rPr lang="en-GB" sz="2000" kern="1200" dirty="0"/>
            <a:t> </a:t>
          </a:r>
          <a:endParaRPr lang="en-US" sz="2000" kern="1200" dirty="0"/>
        </a:p>
      </dsp:txBody>
      <dsp:txXfrm>
        <a:off x="1072501" y="1941577"/>
        <a:ext cx="1947833" cy="826353"/>
      </dsp:txXfrm>
    </dsp:sp>
    <dsp:sp modelId="{CF5C88A0-60B8-49CB-9D0E-601C70645DFD}">
      <dsp:nvSpPr>
        <dsp:cNvPr id="0" name=""/>
        <dsp:cNvSpPr/>
      </dsp:nvSpPr>
      <dsp:spPr>
        <a:xfrm>
          <a:off x="3359730" y="1941577"/>
          <a:ext cx="826353" cy="826353"/>
        </a:xfrm>
        <a:prstGeom prst="ellipse">
          <a:avLst/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13282-6152-48CF-AFD9-5CD38B7FB3A6}">
      <dsp:nvSpPr>
        <dsp:cNvPr id="0" name=""/>
        <dsp:cNvSpPr/>
      </dsp:nvSpPr>
      <dsp:spPr>
        <a:xfrm>
          <a:off x="3533264" y="2115111"/>
          <a:ext cx="479284" cy="4792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B5DA-6939-4840-A4A9-70BECB41A9D4}">
      <dsp:nvSpPr>
        <dsp:cNvPr id="0" name=""/>
        <dsp:cNvSpPr/>
      </dsp:nvSpPr>
      <dsp:spPr>
        <a:xfrm>
          <a:off x="4363159" y="1941577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Homework – learning to be more independent (Given on Thursday, to be in by Tuesday)</a:t>
          </a:r>
          <a:endParaRPr lang="en-US" sz="2000" kern="1200" dirty="0"/>
        </a:p>
      </dsp:txBody>
      <dsp:txXfrm>
        <a:off x="4363159" y="1941577"/>
        <a:ext cx="1947833" cy="826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OutlineLabelList">
  <dgm:title val="Icon Circle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Welcome to Year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endParaRPr sz="2400">
              <a:solidFill>
                <a:srgbClr val="21212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Adults your children will be working with</a:t>
            </a:r>
          </a:p>
          <a:p>
            <a:r>
              <a:rPr lang="en-US" dirty="0">
                <a:solidFill>
                  <a:srgbClr val="212121"/>
                </a:solidFill>
              </a:rPr>
              <a:t>Curriculum for this half term</a:t>
            </a:r>
          </a:p>
          <a:p>
            <a:r>
              <a:rPr lang="en-US" dirty="0">
                <a:solidFill>
                  <a:srgbClr val="212121"/>
                </a:solidFill>
              </a:rPr>
              <a:t>Trips this year</a:t>
            </a:r>
          </a:p>
          <a:p>
            <a:r>
              <a:rPr lang="en-US" dirty="0">
                <a:solidFill>
                  <a:srgbClr val="212121"/>
                </a:solidFill>
              </a:rPr>
              <a:t>Things to do at home</a:t>
            </a:r>
          </a:p>
          <a:p>
            <a:r>
              <a:rPr lang="en-US" dirty="0">
                <a:solidFill>
                  <a:srgbClr val="21212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180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8286FD-0D8B-4A23-A1DB-E3296C72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5A990F-5655-4935-A76E-35B43EA7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Adults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752199D-16B7-459C-8A82-8CD99E013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99819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378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8286FD-0D8B-4A23-A1DB-E3296C72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5A990F-5655-4935-A76E-35B43EA7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Curriculum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038BB9D-C9FA-4C03-BF56-3E30AF6C7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917196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62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Trips this year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72D31EF-6E54-43D4-80BB-70BCB06AC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61543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051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Things to do at home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40D632-C0D0-4511-A56A-DBF2F7BF1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691" y="1158024"/>
            <a:ext cx="2066544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1AD42-243C-41F9-BF8C-813EE56AE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691" y="3631646"/>
            <a:ext cx="2066544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04C58E6-912E-454B-B47A-343AE4149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16954"/>
              </p:ext>
            </p:extLst>
          </p:nvPr>
        </p:nvGraphicFramePr>
        <p:xfrm>
          <a:off x="1167385" y="2556932"/>
          <a:ext cx="6380065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4E310D-CB4F-48E0-AFEA-9EEE6600E425}"/>
              </a:ext>
            </a:extLst>
          </p:cNvPr>
          <p:cNvSpPr txBox="1"/>
          <p:nvPr/>
        </p:nvSpPr>
        <p:spPr>
          <a:xfrm>
            <a:off x="8825032" y="971572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Spelling frame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EC116-4F1B-43C9-BA80-4232A1D025E1}"/>
              </a:ext>
            </a:extLst>
          </p:cNvPr>
          <p:cNvSpPr txBox="1"/>
          <p:nvPr/>
        </p:nvSpPr>
        <p:spPr>
          <a:xfrm>
            <a:off x="8825032" y="344519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 the button</a:t>
            </a:r>
          </a:p>
        </p:txBody>
      </p:sp>
    </p:spTree>
    <p:extLst>
      <p:ext uri="{BB962C8B-B14F-4D97-AF65-F5344CB8AC3E}">
        <p14:creationId xmlns:p14="http://schemas.microsoft.com/office/powerpoint/2010/main" val="351546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Bits and bobs &amp;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212121"/>
                </a:solidFill>
              </a:rPr>
              <a:t>P.E – Tuesday morning and Friday afternoon</a:t>
            </a:r>
          </a:p>
          <a:p>
            <a:r>
              <a:rPr lang="en-GB" dirty="0">
                <a:solidFill>
                  <a:srgbClr val="212121"/>
                </a:solidFill>
              </a:rPr>
              <a:t>Reading books changed on a Thursday afternoon</a:t>
            </a:r>
          </a:p>
          <a:p>
            <a:r>
              <a:rPr lang="en-GB" dirty="0" err="1">
                <a:solidFill>
                  <a:srgbClr val="212121"/>
                </a:solidFill>
              </a:rPr>
              <a:t>Classdojos</a:t>
            </a:r>
            <a:endParaRPr lang="en-GB" dirty="0">
              <a:solidFill>
                <a:srgbClr val="212121"/>
              </a:solidFill>
            </a:endParaRPr>
          </a:p>
          <a:p>
            <a:r>
              <a:rPr lang="en-GB" dirty="0">
                <a:solidFill>
                  <a:srgbClr val="212121"/>
                </a:solidFill>
              </a:rPr>
              <a:t>Class blog</a:t>
            </a:r>
          </a:p>
          <a:p>
            <a:endParaRPr lang="en-GB" dirty="0">
              <a:solidFill>
                <a:srgbClr val="212121"/>
              </a:solidFill>
            </a:endParaRPr>
          </a:p>
          <a:p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4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Welcome to Year 5</vt:lpstr>
      <vt:lpstr>Contents</vt:lpstr>
      <vt:lpstr>Adults</vt:lpstr>
      <vt:lpstr>Curriculum </vt:lpstr>
      <vt:lpstr>Trips this year</vt:lpstr>
      <vt:lpstr>Things to do at home</vt:lpstr>
      <vt:lpstr>Bits and bobs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</dc:title>
  <dc:creator>Charlotte Reynolds</dc:creator>
  <cp:lastModifiedBy>Charlotte Reynolds</cp:lastModifiedBy>
  <cp:revision>4</cp:revision>
  <dcterms:created xsi:type="dcterms:W3CDTF">2018-09-13T07:25:18Z</dcterms:created>
  <dcterms:modified xsi:type="dcterms:W3CDTF">2018-09-13T07:40:51Z</dcterms:modified>
</cp:coreProperties>
</file>