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7" r:id="rId5"/>
    <p:sldId id="259" r:id="rId6"/>
    <p:sldId id="268" r:id="rId7"/>
    <p:sldId id="260" r:id="rId8"/>
    <p:sldId id="269" r:id="rId9"/>
    <p:sldId id="261" r:id="rId10"/>
    <p:sldId id="270" r:id="rId11"/>
    <p:sldId id="262" r:id="rId12"/>
    <p:sldId id="266" r:id="rId13"/>
    <p:sldId id="271" r:id="rId14"/>
    <p:sldId id="263" r:id="rId15"/>
    <p:sldId id="264"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A41D1D-3D46-41FF-97ED-E974C1D2BDD8}" type="datetimeFigureOut">
              <a:rPr lang="en-GB" smtClean="0"/>
              <a:t>30/01/2018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41D1D-3D46-41FF-97ED-E974C1D2BDD8}" type="datetimeFigureOut">
              <a:rPr lang="en-GB" smtClean="0"/>
              <a:t>30/01/2018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41D1D-3D46-41FF-97ED-E974C1D2BDD8}" type="datetimeFigureOut">
              <a:rPr lang="en-GB" smtClean="0"/>
              <a:t>30/01/2018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41D1D-3D46-41FF-97ED-E974C1D2BDD8}" type="datetimeFigureOut">
              <a:rPr lang="en-GB" smtClean="0"/>
              <a:t>30/01/2018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A41D1D-3D46-41FF-97ED-E974C1D2BDD8}" type="datetimeFigureOut">
              <a:rPr lang="en-GB" smtClean="0"/>
              <a:t>30/01/2018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A41D1D-3D46-41FF-97ED-E974C1D2BDD8}" type="datetimeFigureOut">
              <a:rPr lang="en-GB" smtClean="0"/>
              <a:t>30/01/2018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A41D1D-3D46-41FF-97ED-E974C1D2BDD8}" type="datetimeFigureOut">
              <a:rPr lang="en-GB" smtClean="0"/>
              <a:t>30/01/2018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A41D1D-3D46-41FF-97ED-E974C1D2BDD8}" type="datetimeFigureOut">
              <a:rPr lang="en-GB" smtClean="0"/>
              <a:t>30/01/2018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41D1D-3D46-41FF-97ED-E974C1D2BDD8}" type="datetimeFigureOut">
              <a:rPr lang="en-GB" smtClean="0"/>
              <a:t>30/01/2018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41D1D-3D46-41FF-97ED-E974C1D2BDD8}" type="datetimeFigureOut">
              <a:rPr lang="en-GB" smtClean="0"/>
              <a:t>30/01/2018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41D1D-3D46-41FF-97ED-E974C1D2BDD8}" type="datetimeFigureOut">
              <a:rPr lang="en-GB" smtClean="0"/>
              <a:t>30/01/2018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B4A41D1D-3D46-41FF-97ED-E974C1D2BDD8}" type="datetimeFigureOut">
              <a:rPr lang="en-GB" smtClean="0"/>
              <a:t>30/01/2018</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77979174-5D86-40F4-8663-BDB2889173A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longton.lancsngfl.ac.uk/news/hothersall-lodge-video/85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Hothersall</a:t>
            </a:r>
            <a:r>
              <a:rPr lang="en-GB" dirty="0" smtClean="0"/>
              <a:t> Lodge</a:t>
            </a:r>
            <a:br>
              <a:rPr lang="en-GB" dirty="0" smtClean="0"/>
            </a:br>
            <a:r>
              <a:rPr lang="en-GB" dirty="0" smtClean="0"/>
              <a:t>Lancashire</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29143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3701" y="1412776"/>
            <a:ext cx="5280587" cy="3960440"/>
          </a:xfrm>
          <a:prstGeom prst="rect">
            <a:avLst/>
          </a:prstGeom>
        </p:spPr>
      </p:pic>
    </p:spTree>
    <p:extLst>
      <p:ext uri="{BB962C8B-B14F-4D97-AF65-F5344CB8AC3E}">
        <p14:creationId xmlns:p14="http://schemas.microsoft.com/office/powerpoint/2010/main" val="27976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a:t>The following should be brought if group members already possess them or can borrow them:</a:t>
            </a:r>
          </a:p>
          <a:p>
            <a:endParaRPr lang="en-GB" dirty="0"/>
          </a:p>
          <a:p>
            <a:r>
              <a:rPr lang="en-GB" dirty="0"/>
              <a:t>Walking Boots				Wetsuit</a:t>
            </a:r>
          </a:p>
          <a:p>
            <a:endParaRPr lang="en-GB" dirty="0"/>
          </a:p>
          <a:p>
            <a:r>
              <a:rPr lang="en-GB" dirty="0"/>
              <a:t>Wellingtons					Small Rucksack</a:t>
            </a:r>
          </a:p>
          <a:p>
            <a:endParaRPr lang="en-GB" dirty="0"/>
          </a:p>
          <a:p>
            <a:r>
              <a:rPr lang="en-GB" dirty="0"/>
              <a:t>Waterproof top and trousers</a:t>
            </a:r>
          </a:p>
          <a:p>
            <a:endParaRPr lang="en-GB" dirty="0"/>
          </a:p>
          <a:p>
            <a:r>
              <a:rPr lang="en-GB" b="1" dirty="0"/>
              <a:t>All other specialist equipment will be provided by </a:t>
            </a:r>
            <a:r>
              <a:rPr lang="en-GB" b="1" dirty="0" err="1" smtClean="0"/>
              <a:t>Hothersall</a:t>
            </a:r>
            <a:r>
              <a:rPr lang="en-GB" b="1" dirty="0" smtClean="0"/>
              <a:t> Lodge</a:t>
            </a:r>
            <a:endParaRPr lang="en-GB" b="1" dirty="0"/>
          </a:p>
          <a:p>
            <a:endParaRPr lang="en-GB" dirty="0"/>
          </a:p>
        </p:txBody>
      </p:sp>
    </p:spTree>
    <p:extLst>
      <p:ext uri="{BB962C8B-B14F-4D97-AF65-F5344CB8AC3E}">
        <p14:creationId xmlns:p14="http://schemas.microsoft.com/office/powerpoint/2010/main" val="223853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Rooms at </a:t>
            </a:r>
            <a:r>
              <a:rPr lang="en-GB" dirty="0" err="1" smtClean="0"/>
              <a:t>Hothersall</a:t>
            </a:r>
            <a:r>
              <a:rPr lang="en-GB" dirty="0" smtClean="0"/>
              <a:t> Lodge</a:t>
            </a:r>
            <a:endParaRPr lang="en-GB" dirty="0"/>
          </a:p>
        </p:txBody>
      </p:sp>
      <p:sp>
        <p:nvSpPr>
          <p:cNvPr id="3" name="Content Placeholder 2"/>
          <p:cNvSpPr>
            <a:spLocks noGrp="1"/>
          </p:cNvSpPr>
          <p:nvPr>
            <p:ph idx="1"/>
          </p:nvPr>
        </p:nvSpPr>
        <p:spPr/>
        <p:txBody>
          <a:bodyPr/>
          <a:lstStyle/>
          <a:p>
            <a:r>
              <a:rPr lang="en-GB" dirty="0" smtClean="0"/>
              <a:t>The sleeping arrangements are dormitories – one for boys and one for girls. In some areas there are bunk beds and some singles.</a:t>
            </a:r>
          </a:p>
          <a:p>
            <a:r>
              <a:rPr lang="en-GB" dirty="0" smtClean="0"/>
              <a:t>There is a boy and girl corridor and neither groups are allowed in the areas of the other.</a:t>
            </a:r>
          </a:p>
          <a:p>
            <a:r>
              <a:rPr lang="en-GB" dirty="0" smtClean="0"/>
              <a:t>Before we go we will talk about privacy, different needs and getting on so as to avoid any issues while we are there.</a:t>
            </a:r>
          </a:p>
          <a:p>
            <a:r>
              <a:rPr lang="en-GB" dirty="0" smtClean="0"/>
              <a:t>We will endeavour to make sure they are in pairs with some of their friends.</a:t>
            </a:r>
          </a:p>
        </p:txBody>
      </p:sp>
    </p:spTree>
    <p:extLst>
      <p:ext uri="{BB962C8B-B14F-4D97-AF65-F5344CB8AC3E}">
        <p14:creationId xmlns:p14="http://schemas.microsoft.com/office/powerpoint/2010/main" val="9965491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5669" y="1196752"/>
            <a:ext cx="5424603" cy="4068452"/>
          </a:xfrm>
          <a:prstGeom prst="rect">
            <a:avLst/>
          </a:prstGeom>
        </p:spPr>
      </p:pic>
    </p:spTree>
    <p:extLst>
      <p:ext uri="{BB962C8B-B14F-4D97-AF65-F5344CB8AC3E}">
        <p14:creationId xmlns:p14="http://schemas.microsoft.com/office/powerpoint/2010/main" val="1682789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Last day</a:t>
            </a:r>
            <a:endParaRPr lang="en-GB" dirty="0"/>
          </a:p>
        </p:txBody>
      </p:sp>
      <p:sp>
        <p:nvSpPr>
          <p:cNvPr id="3" name="Content Placeholder 2"/>
          <p:cNvSpPr>
            <a:spLocks noGrp="1"/>
          </p:cNvSpPr>
          <p:nvPr>
            <p:ph idx="1"/>
          </p:nvPr>
        </p:nvSpPr>
        <p:spPr/>
        <p:txBody>
          <a:bodyPr/>
          <a:lstStyle/>
          <a:p>
            <a:r>
              <a:rPr lang="en-GB" dirty="0" smtClean="0"/>
              <a:t>Children will be required to pack their bags, tidy their rooms and strip their bedding ready for preparation for the next guests.</a:t>
            </a:r>
          </a:p>
          <a:p>
            <a:r>
              <a:rPr lang="en-GB" dirty="0" smtClean="0"/>
              <a:t>We will have an activity in the morning, lunch and then set off home to arrive back at school by approximately three o’clock, although I am awaiting confirmation of timings from </a:t>
            </a:r>
            <a:r>
              <a:rPr lang="en-GB" dirty="0" err="1" smtClean="0"/>
              <a:t>Hothersall</a:t>
            </a:r>
            <a:r>
              <a:rPr lang="en-GB" dirty="0" smtClean="0"/>
              <a:t> Lodge.</a:t>
            </a:r>
          </a:p>
          <a:p>
            <a:r>
              <a:rPr lang="en-GB" dirty="0" smtClean="0"/>
              <a:t>Your children will be tired and ready to collect with their washing at that time.</a:t>
            </a:r>
          </a:p>
          <a:p>
            <a:r>
              <a:rPr lang="en-GB" dirty="0">
                <a:hlinkClick r:id="rId2"/>
              </a:rPr>
              <a:t>http://</a:t>
            </a:r>
            <a:r>
              <a:rPr lang="en-GB" dirty="0" smtClean="0">
                <a:hlinkClick r:id="rId2"/>
              </a:rPr>
              <a:t>www.longton.lancsngfl.ac.uk/news/hothersall-lodge-video/855</a:t>
            </a:r>
            <a:endParaRPr lang="en-GB" dirty="0" smtClean="0"/>
          </a:p>
          <a:p>
            <a:endParaRPr lang="en-GB" dirty="0"/>
          </a:p>
        </p:txBody>
      </p:sp>
    </p:spTree>
    <p:extLst>
      <p:ext uri="{BB962C8B-B14F-4D97-AF65-F5344CB8AC3E}">
        <p14:creationId xmlns:p14="http://schemas.microsoft.com/office/powerpoint/2010/main" val="1511827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Extras</a:t>
            </a:r>
            <a:endParaRPr lang="en-GB" dirty="0"/>
          </a:p>
        </p:txBody>
      </p:sp>
      <p:sp>
        <p:nvSpPr>
          <p:cNvPr id="3" name="Content Placeholder 2"/>
          <p:cNvSpPr>
            <a:spLocks noGrp="1"/>
          </p:cNvSpPr>
          <p:nvPr>
            <p:ph idx="1"/>
          </p:nvPr>
        </p:nvSpPr>
        <p:spPr/>
        <p:txBody>
          <a:bodyPr/>
          <a:lstStyle/>
          <a:p>
            <a:r>
              <a:rPr lang="en-GB" b="1" dirty="0" smtClean="0"/>
              <a:t>No </a:t>
            </a:r>
            <a:r>
              <a:rPr lang="en-GB" dirty="0" smtClean="0"/>
              <a:t>electrical equipment at all! NO IPOD’s MP3, Mobile phones, CD players, DS’s </a:t>
            </a:r>
            <a:r>
              <a:rPr lang="en-GB" dirty="0" err="1" smtClean="0"/>
              <a:t>etc</a:t>
            </a:r>
            <a:r>
              <a:rPr lang="en-GB" dirty="0" smtClean="0"/>
              <a:t> </a:t>
            </a:r>
          </a:p>
          <a:p>
            <a:r>
              <a:rPr lang="en-GB" b="1" dirty="0" smtClean="0"/>
              <a:t>Camera’s</a:t>
            </a:r>
            <a:r>
              <a:rPr lang="en-GB" dirty="0" smtClean="0"/>
              <a:t> may be taken as long as children take FULL responsibility but they can only use them in the house – not on the activities.</a:t>
            </a:r>
          </a:p>
          <a:p>
            <a:r>
              <a:rPr lang="en-GB" dirty="0" smtClean="0"/>
              <a:t>There is a small tuck shop where children can purchase souvenirs ( Not sweets) of their trip ranging from 50p to £5. Please don’t bring too much money as it will </a:t>
            </a:r>
            <a:r>
              <a:rPr lang="en-GB" dirty="0"/>
              <a:t>o</a:t>
            </a:r>
            <a:r>
              <a:rPr lang="en-GB" dirty="0" smtClean="0"/>
              <a:t>nly get lost.</a:t>
            </a:r>
          </a:p>
          <a:p>
            <a:r>
              <a:rPr lang="en-GB" dirty="0"/>
              <a:t>Staff always take lots of photographs and will ensure you all receive </a:t>
            </a:r>
            <a:r>
              <a:rPr lang="en-GB" dirty="0" smtClean="0"/>
              <a:t>copies.</a:t>
            </a:r>
            <a:endParaRPr lang="en-GB" dirty="0"/>
          </a:p>
          <a:p>
            <a:endParaRPr lang="en-GB" dirty="0"/>
          </a:p>
        </p:txBody>
      </p:sp>
    </p:spTree>
    <p:extLst>
      <p:ext uri="{BB962C8B-B14F-4D97-AF65-F5344CB8AC3E}">
        <p14:creationId xmlns:p14="http://schemas.microsoft.com/office/powerpoint/2010/main" val="32386864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05" y="692696"/>
            <a:ext cx="8892480" cy="5832648"/>
          </a:xfrm>
        </p:spPr>
        <p:txBody>
          <a:bodyPr/>
          <a:lstStyle/>
          <a:p>
            <a:r>
              <a:rPr lang="en-GB" b="1" dirty="0" smtClean="0"/>
              <a:t>Next steps</a:t>
            </a:r>
            <a:r>
              <a:rPr lang="en-GB" dirty="0" smtClean="0"/>
              <a:t>: </a:t>
            </a:r>
            <a:br>
              <a:rPr lang="en-GB" dirty="0" smtClean="0"/>
            </a:br>
            <a:r>
              <a:rPr lang="en-GB" dirty="0" smtClean="0"/>
              <a:t>Complete medical form, if not done already, and return it to school as soon as possible </a:t>
            </a:r>
            <a:br>
              <a:rPr lang="en-GB" dirty="0" smtClean="0"/>
            </a:br>
            <a:r>
              <a:rPr lang="en-GB" dirty="0" smtClean="0"/>
              <a:t>					  </a:t>
            </a:r>
            <a:br>
              <a:rPr lang="en-GB" dirty="0" smtClean="0"/>
            </a:br>
            <a:r>
              <a:rPr lang="en-GB" dirty="0" smtClean="0"/>
              <a:t> Take copy of the kit list</a:t>
            </a:r>
            <a:br>
              <a:rPr lang="en-GB" dirty="0" smtClean="0"/>
            </a:br>
            <a:r>
              <a:rPr lang="en-GB" dirty="0"/>
              <a:t>	</a:t>
            </a:r>
            <a:r>
              <a:rPr lang="en-GB" dirty="0" smtClean="0"/>
              <a:t>				   </a:t>
            </a:r>
            <a:br>
              <a:rPr lang="en-GB" dirty="0" smtClean="0"/>
            </a:br>
            <a:r>
              <a:rPr lang="en-GB" dirty="0" smtClean="0"/>
              <a:t>Speak to me if any concerns</a:t>
            </a:r>
            <a:br>
              <a:rPr lang="en-GB" dirty="0" smtClean="0"/>
            </a:br>
            <a:r>
              <a:rPr lang="en-GB" dirty="0"/>
              <a:t/>
            </a:r>
            <a:br>
              <a:rPr lang="en-GB" dirty="0"/>
            </a:br>
            <a:r>
              <a:rPr lang="en-GB" dirty="0" smtClean="0"/>
              <a:t/>
            </a:r>
            <a:br>
              <a:rPr lang="en-GB" dirty="0" smtClean="0"/>
            </a:br>
            <a:r>
              <a:rPr lang="en-GB" dirty="0" smtClean="0"/>
              <a:t/>
            </a:r>
            <a:br>
              <a:rPr lang="en-GB" dirty="0" smtClean="0"/>
            </a:br>
            <a:r>
              <a:rPr lang="en-GB" b="1" dirty="0"/>
              <a:t>Any </a:t>
            </a:r>
            <a:r>
              <a:rPr lang="en-GB" b="1" dirty="0" smtClean="0"/>
              <a:t>Questions ?</a:t>
            </a:r>
            <a:r>
              <a:rPr lang="en-GB" dirty="0"/>
              <a:t/>
            </a:r>
            <a:br>
              <a:rPr lang="en-GB" dirty="0"/>
            </a:br>
            <a:r>
              <a:rPr lang="en-GB" dirty="0" smtClean="0"/>
              <a:t/>
            </a:r>
            <a:br>
              <a:rPr lang="en-GB" dirty="0" smtClean="0"/>
            </a:br>
            <a:endParaRPr lang="en-GB" dirty="0"/>
          </a:p>
        </p:txBody>
      </p:sp>
    </p:spTree>
    <p:extLst>
      <p:ext uri="{BB962C8B-B14F-4D97-AF65-F5344CB8AC3E}">
        <p14:creationId xmlns:p14="http://schemas.microsoft.com/office/powerpoint/2010/main" val="1443793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0"/>
            <a:ext cx="3060881" cy="6886984"/>
          </a:xfrm>
        </p:spPr>
      </p:pic>
      <p:sp>
        <p:nvSpPr>
          <p:cNvPr id="5" name="TextBox 4"/>
          <p:cNvSpPr txBox="1"/>
          <p:nvPr/>
        </p:nvSpPr>
        <p:spPr>
          <a:xfrm>
            <a:off x="3682256" y="1916832"/>
            <a:ext cx="4536504" cy="1661993"/>
          </a:xfrm>
          <a:prstGeom prst="rect">
            <a:avLst/>
          </a:prstGeom>
          <a:noFill/>
        </p:spPr>
        <p:txBody>
          <a:bodyPr wrap="square" rtlCol="0">
            <a:spAutoFit/>
          </a:bodyPr>
          <a:lstStyle/>
          <a:p>
            <a:r>
              <a:rPr lang="en-GB" sz="2800" dirty="0" smtClean="0"/>
              <a:t>Dates :  Wednesday 19</a:t>
            </a:r>
            <a:r>
              <a:rPr lang="en-GB" sz="2800" baseline="30000" dirty="0" smtClean="0"/>
              <a:t>th</a:t>
            </a:r>
            <a:r>
              <a:rPr lang="en-GB" sz="2800" dirty="0" smtClean="0"/>
              <a:t> – Friday 21</a:t>
            </a:r>
            <a:r>
              <a:rPr lang="en-GB" sz="2800" baseline="30000" dirty="0" smtClean="0"/>
              <a:t>st</a:t>
            </a:r>
            <a:r>
              <a:rPr lang="en-GB" sz="2800" dirty="0" smtClean="0"/>
              <a:t> March 2014</a:t>
            </a:r>
          </a:p>
          <a:p>
            <a:endParaRPr lang="en-GB" dirty="0"/>
          </a:p>
        </p:txBody>
      </p:sp>
      <p:sp>
        <p:nvSpPr>
          <p:cNvPr id="6" name="TextBox 5"/>
          <p:cNvSpPr txBox="1"/>
          <p:nvPr/>
        </p:nvSpPr>
        <p:spPr>
          <a:xfrm>
            <a:off x="3851920" y="3501008"/>
            <a:ext cx="3557769" cy="1200329"/>
          </a:xfrm>
          <a:prstGeom prst="rect">
            <a:avLst/>
          </a:prstGeom>
          <a:noFill/>
        </p:spPr>
        <p:txBody>
          <a:bodyPr wrap="none" rtlCol="0">
            <a:spAutoFit/>
          </a:bodyPr>
          <a:lstStyle/>
          <a:p>
            <a:r>
              <a:rPr lang="en-GB" b="1" dirty="0" smtClean="0"/>
              <a:t>Adults attending</a:t>
            </a:r>
            <a:r>
              <a:rPr lang="en-GB" dirty="0" smtClean="0"/>
              <a:t>:</a:t>
            </a:r>
          </a:p>
          <a:p>
            <a:endParaRPr lang="en-GB" dirty="0"/>
          </a:p>
          <a:p>
            <a:r>
              <a:rPr lang="en-GB" dirty="0" smtClean="0"/>
              <a:t>Mrs Moxham, Mrs </a:t>
            </a:r>
            <a:r>
              <a:rPr lang="en-GB" dirty="0" err="1" smtClean="0"/>
              <a:t>Bottomley</a:t>
            </a:r>
            <a:r>
              <a:rPr lang="en-GB" dirty="0" smtClean="0"/>
              <a:t>,</a:t>
            </a:r>
          </a:p>
          <a:p>
            <a:r>
              <a:rPr lang="en-GB" dirty="0" smtClean="0"/>
              <a:t> Mr Brown, Mr Cannon </a:t>
            </a:r>
            <a:endParaRPr lang="en-GB" dirty="0"/>
          </a:p>
        </p:txBody>
      </p:sp>
    </p:spTree>
    <p:extLst>
      <p:ext uri="{BB962C8B-B14F-4D97-AF65-F5344CB8AC3E}">
        <p14:creationId xmlns:p14="http://schemas.microsoft.com/office/powerpoint/2010/main" val="205038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Day 1</a:t>
            </a:r>
            <a:br>
              <a:rPr lang="en-GB" dirty="0" smtClean="0"/>
            </a:b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Meet in school hall at 8.50 with case/bag containing clothes and other items</a:t>
            </a:r>
          </a:p>
          <a:p>
            <a:r>
              <a:rPr lang="en-GB" dirty="0" smtClean="0"/>
              <a:t>They come to school dressed ready for activities, dressed in warm clothes ( not jeans) as after lunch we will begin our activities.</a:t>
            </a:r>
          </a:p>
          <a:p>
            <a:r>
              <a:rPr lang="en-GB" dirty="0" smtClean="0"/>
              <a:t>Will need a packed lunch to eat just after we arrive- preferably in  a plastic box to reuse each day. Also a water bottle that they can refill.</a:t>
            </a:r>
          </a:p>
          <a:p>
            <a:r>
              <a:rPr lang="en-GB" dirty="0" smtClean="0"/>
              <a:t>You are welcome to stay in the hall until we depart to wave off your child.</a:t>
            </a:r>
          </a:p>
          <a:p>
            <a:r>
              <a:rPr lang="en-GB" dirty="0" smtClean="0"/>
              <a:t>Any medication identified in the medical form must be handed to myself in a plastic bag with the child’s name, name of medication and clear instructions of use. No medication will be left with your child but if they need it will be always available for them.</a:t>
            </a:r>
            <a:endParaRPr lang="en-GB" dirty="0"/>
          </a:p>
        </p:txBody>
      </p:sp>
    </p:spTree>
    <p:extLst>
      <p:ext uri="{BB962C8B-B14F-4D97-AF65-F5344CB8AC3E}">
        <p14:creationId xmlns:p14="http://schemas.microsoft.com/office/powerpoint/2010/main" val="2585061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6632"/>
            <a:ext cx="9143139" cy="6857356"/>
          </a:xfrm>
        </p:spPr>
      </p:pic>
    </p:spTree>
    <p:extLst>
      <p:ext uri="{BB962C8B-B14F-4D97-AF65-F5344CB8AC3E}">
        <p14:creationId xmlns:p14="http://schemas.microsoft.com/office/powerpoint/2010/main" val="92624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Activities that we will take part in</a:t>
            </a:r>
            <a:endParaRPr lang="en-GB" dirty="0"/>
          </a:p>
        </p:txBody>
      </p:sp>
      <p:sp>
        <p:nvSpPr>
          <p:cNvPr id="3" name="Content Placeholder 2"/>
          <p:cNvSpPr>
            <a:spLocks noGrp="1"/>
          </p:cNvSpPr>
          <p:nvPr>
            <p:ph idx="1"/>
          </p:nvPr>
        </p:nvSpPr>
        <p:spPr>
          <a:xfrm>
            <a:off x="1009443" y="1412776"/>
            <a:ext cx="7125112" cy="5328591"/>
          </a:xfrm>
        </p:spPr>
        <p:txBody>
          <a:bodyPr>
            <a:normAutofit/>
          </a:bodyPr>
          <a:lstStyle/>
          <a:p>
            <a:r>
              <a:rPr lang="en-GB" sz="3200" b="1" dirty="0" smtClean="0"/>
              <a:t>Orienteering- Beacon Fell</a:t>
            </a:r>
          </a:p>
          <a:p>
            <a:r>
              <a:rPr lang="en-GB" sz="3200" b="1" dirty="0" smtClean="0"/>
              <a:t>River study activities- Brock Bottoms</a:t>
            </a:r>
          </a:p>
          <a:p>
            <a:r>
              <a:rPr lang="en-GB" sz="3200" b="1" dirty="0" smtClean="0"/>
              <a:t>Survival – On site</a:t>
            </a:r>
          </a:p>
          <a:p>
            <a:r>
              <a:rPr lang="en-GB" sz="3200" b="1" dirty="0" smtClean="0"/>
              <a:t>Team challenges- On site</a:t>
            </a:r>
          </a:p>
          <a:p>
            <a:r>
              <a:rPr lang="en-GB" sz="3200" b="1" dirty="0" smtClean="0"/>
              <a:t>After hours fun activities</a:t>
            </a:r>
            <a:endParaRPr lang="en-GB" sz="3200" b="1" dirty="0"/>
          </a:p>
        </p:txBody>
      </p:sp>
    </p:spTree>
    <p:extLst>
      <p:ext uri="{BB962C8B-B14F-4D97-AF65-F5344CB8AC3E}">
        <p14:creationId xmlns:p14="http://schemas.microsoft.com/office/powerpoint/2010/main" val="2862245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404664"/>
            <a:ext cx="4032448" cy="302433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0" y="3000374"/>
            <a:ext cx="4315916" cy="3236937"/>
          </a:xfrm>
          <a:prstGeom prst="rect">
            <a:avLst/>
          </a:prstGeom>
        </p:spPr>
      </p:pic>
    </p:spTree>
    <p:extLst>
      <p:ext uri="{BB962C8B-B14F-4D97-AF65-F5344CB8AC3E}">
        <p14:creationId xmlns:p14="http://schemas.microsoft.com/office/powerpoint/2010/main" val="1711166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Daily routine</a:t>
            </a:r>
            <a:endParaRPr lang="en-GB" dirty="0"/>
          </a:p>
        </p:txBody>
      </p:sp>
      <p:sp>
        <p:nvSpPr>
          <p:cNvPr id="5" name="Content Placeholder 4"/>
          <p:cNvSpPr>
            <a:spLocks noGrp="1"/>
          </p:cNvSpPr>
          <p:nvPr>
            <p:ph idx="1"/>
          </p:nvPr>
        </p:nvSpPr>
        <p:spPr/>
        <p:txBody>
          <a:bodyPr/>
          <a:lstStyle/>
          <a:p>
            <a:r>
              <a:rPr lang="en-GB" dirty="0" smtClean="0"/>
              <a:t>Every morning children will have a variety of options for breakfast and they will be encouraged to find something they like for the busy day ahead.</a:t>
            </a:r>
          </a:p>
          <a:p>
            <a:r>
              <a:rPr lang="en-GB" dirty="0" smtClean="0"/>
              <a:t>Lunch items will be available for them to create their own sandwiches and packed lunch every day.</a:t>
            </a:r>
          </a:p>
          <a:p>
            <a:r>
              <a:rPr lang="en-GB" dirty="0" smtClean="0"/>
              <a:t>Evening meals will be served by the staff , however children will take turns in preparing and clearing away the plates and accessories.</a:t>
            </a:r>
            <a:endParaRPr lang="en-GB" dirty="0"/>
          </a:p>
        </p:txBody>
      </p:sp>
    </p:spTree>
    <p:extLst>
      <p:ext uri="{BB962C8B-B14F-4D97-AF65-F5344CB8AC3E}">
        <p14:creationId xmlns:p14="http://schemas.microsoft.com/office/powerpoint/2010/main" val="1430119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19" y="188640"/>
            <a:ext cx="3840427" cy="288032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0" y="3000374"/>
            <a:ext cx="4531940" cy="3398955"/>
          </a:xfrm>
          <a:prstGeom prst="rect">
            <a:avLst/>
          </a:prstGeom>
        </p:spPr>
      </p:pic>
    </p:spTree>
    <p:extLst>
      <p:ext uri="{BB962C8B-B14F-4D97-AF65-F5344CB8AC3E}">
        <p14:creationId xmlns:p14="http://schemas.microsoft.com/office/powerpoint/2010/main" val="2943139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Kit List</a:t>
            </a:r>
            <a:endParaRPr lang="en-GB" dirty="0"/>
          </a:p>
        </p:txBody>
      </p:sp>
      <p:sp>
        <p:nvSpPr>
          <p:cNvPr id="7" name="Rectangle 6"/>
          <p:cNvSpPr/>
          <p:nvPr/>
        </p:nvSpPr>
        <p:spPr>
          <a:xfrm>
            <a:off x="323528" y="1772816"/>
            <a:ext cx="8352928" cy="3970318"/>
          </a:xfrm>
          <a:prstGeom prst="rect">
            <a:avLst/>
          </a:prstGeom>
        </p:spPr>
        <p:txBody>
          <a:bodyPr wrap="square">
            <a:spAutoFit/>
          </a:bodyPr>
          <a:lstStyle/>
          <a:p>
            <a:r>
              <a:rPr lang="en-GB" dirty="0" smtClean="0"/>
              <a:t>Plenty of:	Complete changes of clothes</a:t>
            </a:r>
          </a:p>
          <a:p>
            <a:endParaRPr lang="en-GB" dirty="0" smtClean="0"/>
          </a:p>
          <a:p>
            <a:r>
              <a:rPr lang="en-GB" dirty="0" smtClean="0"/>
              <a:t>		Old, thick jumpers (fleeces are particularly good)</a:t>
            </a:r>
          </a:p>
          <a:p>
            <a:endParaRPr lang="en-GB" dirty="0" smtClean="0"/>
          </a:p>
          <a:p>
            <a:r>
              <a:rPr lang="en-GB" dirty="0" smtClean="0"/>
              <a:t>		Pairs of old tracksuit bottoms or similar. Note that jeans are not ideal </a:t>
            </a:r>
          </a:p>
          <a:p>
            <a:endParaRPr lang="en-GB" dirty="0" smtClean="0"/>
          </a:p>
          <a:p>
            <a:r>
              <a:rPr lang="en-GB" dirty="0" smtClean="0"/>
              <a:t>		Pairs of thick socks</a:t>
            </a:r>
          </a:p>
          <a:p>
            <a:endParaRPr lang="en-GB" dirty="0" smtClean="0"/>
          </a:p>
          <a:p>
            <a:r>
              <a:rPr lang="en-GB" dirty="0" smtClean="0"/>
              <a:t>3 Pairs of shoes (1 pair for indoors, </a:t>
            </a:r>
            <a:r>
              <a:rPr lang="en-GB" dirty="0" err="1" smtClean="0"/>
              <a:t>eg</a:t>
            </a:r>
            <a:r>
              <a:rPr lang="en-GB" dirty="0" smtClean="0"/>
              <a:t> slippers, 1 pair for outdoors, 1 old pair of trainers for use on the lake)</a:t>
            </a:r>
          </a:p>
          <a:p>
            <a:endParaRPr lang="en-GB" dirty="0"/>
          </a:p>
          <a:p>
            <a:r>
              <a:rPr lang="en-GB" dirty="0" smtClean="0"/>
              <a:t> See the kit list provided for full details</a:t>
            </a:r>
          </a:p>
          <a:p>
            <a:endParaRPr lang="en-GB" dirty="0" smtClean="0"/>
          </a:p>
        </p:txBody>
      </p:sp>
    </p:spTree>
    <p:extLst>
      <p:ext uri="{BB962C8B-B14F-4D97-AF65-F5344CB8AC3E}">
        <p14:creationId xmlns:p14="http://schemas.microsoft.com/office/powerpoint/2010/main" val="1566938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TC102455596[[fn=Spring]]</Template>
  <TotalTime>1544</TotalTime>
  <Words>555</Words>
  <Application>Microsoft Office PowerPoint</Application>
  <PresentationFormat>On-screen Show (4:3)</PresentationFormat>
  <Paragraphs>59</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Courier New</vt:lpstr>
      <vt:lpstr>Trebuchet MS</vt:lpstr>
      <vt:lpstr>Verdana</vt:lpstr>
      <vt:lpstr>Wingdings 2</vt:lpstr>
      <vt:lpstr>Spring</vt:lpstr>
      <vt:lpstr>Hothersall Lodge Lancashire</vt:lpstr>
      <vt:lpstr>PowerPoint Presentation</vt:lpstr>
      <vt:lpstr>Day 1 </vt:lpstr>
      <vt:lpstr>PowerPoint Presentation</vt:lpstr>
      <vt:lpstr>Activities that we will take part in</vt:lpstr>
      <vt:lpstr>PowerPoint Presentation</vt:lpstr>
      <vt:lpstr>Daily routine</vt:lpstr>
      <vt:lpstr>PowerPoint Presentation</vt:lpstr>
      <vt:lpstr>Kit List</vt:lpstr>
      <vt:lpstr>PowerPoint Presentation</vt:lpstr>
      <vt:lpstr>PowerPoint Presentation</vt:lpstr>
      <vt:lpstr>Rooms at Hothersall Lodge</vt:lpstr>
      <vt:lpstr>PowerPoint Presentation</vt:lpstr>
      <vt:lpstr>Last day</vt:lpstr>
      <vt:lpstr>Extras</vt:lpstr>
      <vt:lpstr>Next steps:  Complete medical form, if not done already, and return it to school as soon as possible           Take copy of the kit list          Speak to me if any concerns    Any Questions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Tower Wood Windermere</dc:title>
  <dc:creator>main</dc:creator>
  <cp:lastModifiedBy>E Leigh</cp:lastModifiedBy>
  <cp:revision>12</cp:revision>
  <dcterms:created xsi:type="dcterms:W3CDTF">2012-02-19T21:54:29Z</dcterms:created>
  <dcterms:modified xsi:type="dcterms:W3CDTF">2018-01-30T16:39:04Z</dcterms:modified>
</cp:coreProperties>
</file>